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292" r:id="rId4"/>
    <p:sldId id="297" r:id="rId5"/>
    <p:sldId id="296" r:id="rId6"/>
    <p:sldId id="300" r:id="rId7"/>
    <p:sldId id="304" r:id="rId8"/>
    <p:sldId id="303" r:id="rId9"/>
    <p:sldId id="302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7" d="100"/>
          <a:sy n="67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D9361C-726C-4A73-9179-A1C05712943D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44C94D-B292-454C-A762-53C50716DF24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BAA1194-63F8-4C3B-83CE-05CA425C3FE0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3C1233-32A5-4D81-B2C2-113D3FE461C9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C8A881-E150-4C1F-83DD-545CDB8061BD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2314E8-D11D-44F6-9B84-27D81313B485}" type="datetime1">
              <a:rPr lang="id-ID" smtClean="0"/>
              <a:t>23/09/2019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F7CA54-CA32-46F4-9C13-7847EFC39943}" type="datetime1">
              <a:rPr lang="id-ID" smtClean="0"/>
              <a:t>23/09/2019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3CFE52-F380-4946-829A-9A68B11A8F40}" type="datetime1">
              <a:rPr lang="id-ID" smtClean="0"/>
              <a:t>23/09/2019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3245B6-CDDF-4F45-97C1-7DC82893C806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4DE0F8-1C97-4704-B168-3DF8105EF5D2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REPRESENTASI PENGETAHUAN </a:t>
            </a:r>
            <a:endParaRPr lang="id-ID" sz="36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360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(Logika, List and Tree)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D49696-1AA1-4E52-B158-F6024EBC5A11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23/09/2019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60804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 TIF19212;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EF5-38FB-410A-8422-8FE6F87DDCAF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</a:p>
          <a:p>
            <a:pPr lvl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Tree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Pohon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3F1E-7842-485E-88FD-DCD3B99D8801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DEFINISI REPRESENTASI PENGETAHUAN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Basis data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cukup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menalar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Basis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kecerdasan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DDEF-D522-4181-B9BD-21C9CD7A5037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KATEGORI REPRESENTASI PENGETAHUAN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Prosedural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AFA0-A7B8-4381-8293-BF0096405C89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TEKNIK REPRESENTASI PENGETAHUAN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Proposisi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Predikat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List dan Tree</a:t>
            </a: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Jaringan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Semantik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Frame</a:t>
            </a: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50FF-37B6-4513-8A8B-A49CDD08A1A5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509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formal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formula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kesalah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Sintaks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Semantik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simbolik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Ada 2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proposisi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predikat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26B6-EC73-4D82-984C-63F8379A0AF0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92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Logika Proposisi atau kakulus proposisi, pernyataan yang memiliki nilai benar atau salah dengan 5 operator logika</a:t>
            </a:r>
          </a:p>
          <a:p>
            <a:pPr algn="just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Logika Predikat atau kalkulus predikat,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26B6-EC73-4D82-984C-63F8379A0AF0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939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PROSES </a:t>
            </a:r>
            <a:r>
              <a:rPr lang="en-US" dirty="0" smtClean="0"/>
              <a:t>LOGIKA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26B6-EC73-4D82-984C-63F8379A0AF0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66" t="53320" r="33689" b="25202"/>
          <a:stretch/>
        </p:blipFill>
        <p:spPr bwMode="auto">
          <a:xfrm>
            <a:off x="1763688" y="2492896"/>
            <a:ext cx="516683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9361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 DAN TREE (POHON)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hirarkis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Node-node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dan arc (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busur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3D7C5-D98E-4038-91A5-84145009324F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946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2303</TotalTime>
  <Words>256</Words>
  <Application>Microsoft Office PowerPoint</Application>
  <PresentationFormat>On-screen Show (4:3)</PresentationFormat>
  <Paragraphs>67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OUTLINE</vt:lpstr>
      <vt:lpstr>DEFINISI REPRESENTASI PENGETAHUAN</vt:lpstr>
      <vt:lpstr>KATEGORI REPRESENTASI PENGETAHUAN</vt:lpstr>
      <vt:lpstr>TEKNIK REPRESENTASI PENGETAHUAN</vt:lpstr>
      <vt:lpstr>LOGIKA</vt:lpstr>
      <vt:lpstr>LOGIKA</vt:lpstr>
      <vt:lpstr>PROSES LOGIKA</vt:lpstr>
      <vt:lpstr>LIST DAN TREE (POHON)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Yulif</cp:lastModifiedBy>
  <cp:revision>413</cp:revision>
  <cp:lastPrinted>2015-09-17T08:41:14Z</cp:lastPrinted>
  <dcterms:created xsi:type="dcterms:W3CDTF">2010-04-18T12:06:30Z</dcterms:created>
  <dcterms:modified xsi:type="dcterms:W3CDTF">2019-09-23T12:15:08Z</dcterms:modified>
</cp:coreProperties>
</file>