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5" r:id="rId2"/>
    <p:sldId id="258" r:id="rId3"/>
    <p:sldId id="267" r:id="rId4"/>
    <p:sldId id="259" r:id="rId5"/>
    <p:sldId id="264" r:id="rId6"/>
    <p:sldId id="260" r:id="rId7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BF64B6-C6DD-429A-BA2E-DDB655338327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C6A586-ACD8-40CB-B372-97881A07B8EE}" type="pres">
      <dgm:prSet presAssocID="{80BF64B6-C6DD-429A-BA2E-DDB6553383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B8FE35C8-CD91-4623-BA72-597610FB2C8A}" type="presOf" srcId="{80BF64B6-C6DD-429A-BA2E-DDB655338327}" destId="{6CC6A586-ACD8-40CB-B372-97881A07B8EE}" srcOrd="0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BF64B6-C6DD-429A-BA2E-DDB655338327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C6A586-ACD8-40CB-B372-97881A07B8EE}" type="pres">
      <dgm:prSet presAssocID="{80BF64B6-C6DD-429A-BA2E-DDB6553383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E80D2DFF-9147-416B-93E6-F33527EE06EC}" type="presOf" srcId="{80BF64B6-C6DD-429A-BA2E-DDB655338327}" destId="{6CC6A586-ACD8-40CB-B372-97881A07B8EE}" srcOrd="0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rev. ....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8535A-5EF7-436B-B475-7D821B9310DE}" type="datetimeFigureOut">
              <a:rPr lang="en-US" smtClean="0"/>
              <a:pPr/>
              <a:t>12/29/2016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6858048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Timers 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7572428" cy="1285884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 smtClean="0">
                <a:latin typeface="Arial" pitchFamily="34" charset="0"/>
                <a:cs typeface="Arial" pitchFamily="34" charset="0"/>
              </a:rPr>
              <a:t>Types of timer</a:t>
            </a:r>
          </a:p>
          <a:p>
            <a:pPr>
              <a:buNone/>
            </a:pPr>
            <a:r>
              <a:rPr lang="en-US" sz="96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	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X.1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00240"/>
            <a:ext cx="739406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000504"/>
            <a:ext cx="4383009" cy="226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1214414" y="1285860"/>
          <a:ext cx="6929486" cy="521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1357290" y="1428736"/>
          <a:ext cx="6929486" cy="521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X.2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8662" y="714356"/>
            <a:ext cx="388965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Programming Timers</a:t>
            </a:r>
          </a:p>
          <a:p>
            <a:r>
              <a:rPr lang="en-US" sz="3200" dirty="0" smtClean="0"/>
              <a:t>	</a:t>
            </a:r>
          </a:p>
          <a:p>
            <a:r>
              <a:rPr lang="en-US" sz="3200" dirty="0" smtClean="0"/>
              <a:t>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On delay timer</a:t>
            </a:r>
          </a:p>
          <a:p>
            <a:r>
              <a:rPr lang="en-US" sz="3200" dirty="0" smtClean="0"/>
              <a:t>	</a:t>
            </a:r>
            <a:endParaRPr lang="en-US" sz="32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589800" y="2285992"/>
            <a:ext cx="3339390" cy="343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5429256" y="3643314"/>
            <a:ext cx="3214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Mitsubishi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The timers like a relay with coil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X.3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142984"/>
            <a:ext cx="4327492" cy="265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2000232" y="4143380"/>
            <a:ext cx="4286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Siemens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Delay item in the rung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X.4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714355"/>
            <a:ext cx="4071966" cy="198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928794" y="2714621"/>
            <a:ext cx="2343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Telemecanique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		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3500438"/>
            <a:ext cx="5706429" cy="172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3108" y="5643578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Toshiba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X.5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3294" y="1428737"/>
            <a:ext cx="5003219" cy="313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1571604" y="4572008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Allen-Bradley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	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1/09/2015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357166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X.6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ate Placeholder 6"/>
          <p:cNvSpPr txBox="1">
            <a:spLocks/>
          </p:cNvSpPr>
          <p:nvPr/>
        </p:nvSpPr>
        <p:spPr>
          <a:xfrm>
            <a:off x="7429520" y="6286520"/>
            <a:ext cx="1000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Versi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MK: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SKO06220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MK: PLC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tim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" y="1928603"/>
            <a:ext cx="9135751" cy="30007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8596" y="1142984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OMRON ZEN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104</Words>
  <Application>Microsoft Office PowerPoint</Application>
  <PresentationFormat>On-screen Show (4:3)</PresentationFormat>
  <Paragraphs>61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Timers </vt:lpstr>
      <vt:lpstr>Slide 2</vt:lpstr>
      <vt:lpstr>Slide 3</vt:lpstr>
      <vt:lpstr>Slide 4</vt:lpstr>
      <vt:lpstr>Slide 5</vt:lpstr>
      <vt:lpstr>Slide 6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Jamal</cp:lastModifiedBy>
  <cp:revision>196</cp:revision>
  <dcterms:created xsi:type="dcterms:W3CDTF">2010-04-18T12:06:30Z</dcterms:created>
  <dcterms:modified xsi:type="dcterms:W3CDTF">2016-12-29T02:06:06Z</dcterms:modified>
</cp:coreProperties>
</file>