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335" r:id="rId6"/>
    <p:sldId id="340" r:id="rId7"/>
    <p:sldId id="341" r:id="rId8"/>
    <p:sldId id="342" r:id="rId9"/>
    <p:sldId id="343" r:id="rId10"/>
    <p:sldId id="284" r:id="rId11"/>
    <p:sldId id="309" r:id="rId12"/>
    <p:sldId id="344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27338"/>
            <a:ext cx="74898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PEMROGR</a:t>
            </a: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MAN TERSTRUKTUR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Struktur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21411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40" y="273050"/>
            <a:ext cx="2505710" cy="103187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81"/>
          <p:cNvSpPr>
            <a:spLocks noGrp="1"/>
          </p:cNvSpPr>
          <p:nvPr/>
        </p:nvSpPr>
        <p:spPr>
          <a:xfrm>
            <a:off x="268605" y="863600"/>
            <a:ext cx="8500110" cy="22339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Lakukan perakitan skema rangkaian LED </a:t>
            </a:r>
            <a:r>
              <a:rPr lang="en-US" sz="2800" dirty="0">
                <a:sym typeface="+mn-ea"/>
              </a:rPr>
              <a:t>di proteus </a:t>
            </a:r>
            <a:r>
              <a:rPr lang="en-US" sz="2800" dirty="0"/>
              <a:t>seperti gambar berikut dan gunakan switch button untuk menghidupkan LED.</a:t>
            </a:r>
            <a:r>
              <a:rPr lang="en-US" sz="2800" dirty="0">
                <a:sym typeface="+mn-ea"/>
              </a:rPr>
              <a:t>	</a:t>
            </a:r>
            <a:endParaRPr lang="en-US" sz="2800" dirty="0">
              <a:sym typeface="+mn-ea"/>
            </a:endParaRPr>
          </a:p>
        </p:txBody>
      </p:sp>
      <p:pic>
        <p:nvPicPr>
          <p:cNvPr id="4" name="Picture 3" descr="Screen Shot 2022-01-28 at 14.05.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3097530"/>
            <a:ext cx="6185535" cy="3086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1098550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2184400"/>
            <a:ext cx="8608695" cy="28924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Storage Classes and Scope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</a:t>
            </a:r>
            <a:r>
              <a:rPr lang="en-US" sz="3000" dirty="0">
                <a:cs typeface="+mn-lt"/>
              </a:rPr>
              <a:t> </a:t>
            </a:r>
            <a:r>
              <a:rPr lang="en-US" sz="3000" dirty="0">
                <a:sym typeface="+mn-ea"/>
              </a:rPr>
              <a:t>Local Scope</a:t>
            </a:r>
            <a:r>
              <a:rPr lang="en-US" sz="3000">
                <a:cs typeface="+mn-lt"/>
                <a:sym typeface="+mn-ea"/>
              </a:rPr>
              <a:t>	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cs typeface="+mn-lt"/>
                <a:sym typeface="+mn-ea"/>
              </a:rPr>
              <a:t>- Global Scope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Scope and Storage Classes</a:t>
            </a:r>
            <a:endParaRPr lang="en-US" sz="3000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1305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255206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Local Scope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A variable that has local scope has life and visibility from the point of its definition to the end of the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function in which it is defined. The shaded  illustrates local scope for variable x.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8 at 13.51.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960" y="3358515"/>
            <a:ext cx="3564255" cy="31000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6349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Local Scope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What would happen if you moved the definition of x as shown in the code fragment below?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(Note how we have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void loop()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{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if (x &lt; MAXVAL) {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 temp;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temp = x * 100;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}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if (k++ &gt; 10)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exit(0);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 x = 5;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351091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Global Scope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The global scope for k is the shaded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area in Figure next. This means that any statement that appears after the definition of k has access to k; k is “globally” accessible to all functions and statement blocks within the source file.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8 at 13.56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05" y="743585"/>
            <a:ext cx="6757035" cy="5854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13277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Scope and Storage Classes</a:t>
            </a:r>
            <a:r>
              <a:rPr lang="en-US" sz="2800" b="1" dirty="0"/>
              <a:t> 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Arduino C recognizes four storage classes: auto, register, static, and extern. All four are keywords in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Arduino C and cannot be used as variable names. If you try to define variables named: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8605" y="5299075"/>
            <a:ext cx="83889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Clearly, the compiler does recognize both as keywords and will not let you use them as a variable </a:t>
            </a:r>
            <a:endParaRPr lang="en-US" sz="2400"/>
          </a:p>
          <a:p>
            <a:r>
              <a:rPr lang="en-US" sz="2400"/>
              <a:t>name</a:t>
            </a:r>
            <a:endParaRPr lang="en-US" sz="2400"/>
          </a:p>
        </p:txBody>
      </p:sp>
      <p:pic>
        <p:nvPicPr>
          <p:cNvPr id="3" name="Picture 2" descr="Screen Shot 2022-01-28 at 13.58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5675" y="3406140"/>
            <a:ext cx="4315460" cy="14979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13270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Scope and Storage Classes</a:t>
            </a:r>
            <a:r>
              <a:rPr lang="en-US" sz="2800" b="1" dirty="0"/>
              <a:t> 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The static Storage Class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Consider the following code fragment: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 MyCounter()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{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static int counter = 0;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// do some stuff...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return ++counter;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10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00110" cy="236791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1. What are the scope levels in C?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2. What is the default scope level for a function?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3. What is the default storage class for a function.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4. What are the C storage classes?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WPS Writer</Application>
  <PresentationFormat>On-screen Show (4:3)</PresentationFormat>
  <Paragraphs>125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10</vt:lpstr>
      <vt:lpstr>Chapter 10</vt:lpstr>
      <vt:lpstr>Chapter 10</vt:lpstr>
      <vt:lpstr>Chapter 10</vt:lpstr>
      <vt:lpstr>Chapter 10</vt:lpstr>
      <vt:lpstr>Chapter 10</vt:lpstr>
      <vt:lpstr>Chapter 10</vt:lpstr>
      <vt:lpstr>Chapter 10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363</cp:revision>
  <dcterms:created xsi:type="dcterms:W3CDTF">2023-09-06T04:27:54Z</dcterms:created>
  <dcterms:modified xsi:type="dcterms:W3CDTF">2023-09-06T04:27:54Z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