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9" r:id="rId3"/>
    <p:sldId id="303" r:id="rId4"/>
    <p:sldId id="302" r:id="rId5"/>
    <p:sldId id="306" r:id="rId6"/>
    <p:sldId id="305" r:id="rId7"/>
    <p:sldId id="309" r:id="rId8"/>
    <p:sldId id="310" r:id="rId9"/>
    <p:sldId id="308" r:id="rId10"/>
    <p:sldId id="307" r:id="rId11"/>
    <p:sldId id="300" r:id="rId12"/>
  </p:sldIdLst>
  <p:sldSz cx="9144000" cy="6858000" type="screen4x3"/>
  <p:notesSz cx="7045325" cy="9345613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4580" autoAdjust="0"/>
  </p:normalViewPr>
  <p:slideViewPr>
    <p:cSldViewPr>
      <p:cViewPr varScale="1">
        <p:scale>
          <a:sx n="104" d="100"/>
          <a:sy n="104" d="100"/>
        </p:scale>
        <p:origin x="17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67134-81ED-4CAF-9A60-85C67F8E7C47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5E4F94A1-891D-4354-8E5A-21AE3BABAA24}">
      <dgm:prSet phldrT="[Text]"/>
      <dgm:spPr/>
      <dgm:t>
        <a:bodyPr/>
        <a:lstStyle/>
        <a:p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abadi</a:t>
          </a:r>
          <a:r>
            <a:rPr lang="en-ID" dirty="0"/>
            <a:t> (lex </a:t>
          </a:r>
          <a:r>
            <a:rPr lang="en-ID" dirty="0" err="1"/>
            <a:t>aeterna</a:t>
          </a:r>
          <a:r>
            <a:rPr lang="en-ID" dirty="0"/>
            <a:t>)</a:t>
          </a:r>
        </a:p>
      </dgm:t>
    </dgm:pt>
    <dgm:pt modelId="{94A29680-EC30-473D-BC31-030175593E18}" type="parTrans" cxnId="{0463928D-EA08-4DBA-85B3-068A6F4668CF}">
      <dgm:prSet/>
      <dgm:spPr/>
      <dgm:t>
        <a:bodyPr/>
        <a:lstStyle/>
        <a:p>
          <a:endParaRPr lang="en-ID"/>
        </a:p>
      </dgm:t>
    </dgm:pt>
    <dgm:pt modelId="{7815AF56-7A1E-4FE4-A90B-C8B2F93A9DCB}" type="sibTrans" cxnId="{0463928D-EA08-4DBA-85B3-068A6F4668CF}">
      <dgm:prSet/>
      <dgm:spPr/>
      <dgm:t>
        <a:bodyPr/>
        <a:lstStyle/>
        <a:p>
          <a:endParaRPr lang="en-ID"/>
        </a:p>
      </dgm:t>
    </dgm:pt>
    <dgm:pt modelId="{D5D7F4AD-0384-4CA3-911B-BA21F946F582}">
      <dgm:prSet phldrT="[Text]" custT="1"/>
      <dgm:spPr/>
      <dgm:t>
        <a:bodyPr/>
        <a:lstStyle/>
        <a:p>
          <a:pPr algn="l"/>
          <a:r>
            <a:rPr lang="en-ID" sz="1400" dirty="0" err="1"/>
            <a:t>hukum</a:t>
          </a:r>
          <a:r>
            <a:rPr lang="en-ID" sz="1400" dirty="0"/>
            <a:t> yang </a:t>
          </a:r>
          <a:r>
            <a:rPr lang="en-ID" sz="1400" dirty="0" err="1"/>
            <a:t>berisi</a:t>
          </a:r>
          <a:r>
            <a:rPr lang="en-ID" sz="1400" dirty="0"/>
            <a:t> </a:t>
          </a:r>
          <a:r>
            <a:rPr lang="en-ID" sz="1400" dirty="0" err="1"/>
            <a:t>kehendak</a:t>
          </a:r>
          <a:r>
            <a:rPr lang="en-ID" sz="1400" dirty="0"/>
            <a:t> </a:t>
          </a:r>
          <a:r>
            <a:rPr lang="en-ID" sz="1400" dirty="0" err="1"/>
            <a:t>Tuhan</a:t>
          </a:r>
          <a:r>
            <a:rPr lang="en-ID" sz="1400" dirty="0"/>
            <a:t> </a:t>
          </a:r>
          <a:r>
            <a:rPr lang="en-ID" sz="1400" dirty="0" err="1"/>
            <a:t>dalam</a:t>
          </a:r>
          <a:r>
            <a:rPr lang="en-ID" sz="1400" dirty="0"/>
            <a:t> arti </a:t>
          </a:r>
          <a:r>
            <a:rPr lang="en-ID" sz="1400" dirty="0" err="1"/>
            <a:t>segala</a:t>
          </a:r>
          <a:r>
            <a:rPr lang="en-ID" sz="1400" dirty="0"/>
            <a:t> </a:t>
          </a:r>
          <a:r>
            <a:rPr lang="en-ID" sz="1400" dirty="0" err="1"/>
            <a:t>sesuatu</a:t>
          </a:r>
          <a:r>
            <a:rPr lang="en-ID" sz="1400" dirty="0"/>
            <a:t> </a:t>
          </a:r>
          <a:r>
            <a:rPr lang="en-ID" sz="1400" dirty="0" err="1"/>
            <a:t>tentang</a:t>
          </a:r>
          <a:r>
            <a:rPr lang="en-ID" sz="1400" dirty="0"/>
            <a:t> </a:t>
          </a:r>
          <a:r>
            <a:rPr lang="en-ID" sz="1400" dirty="0" err="1"/>
            <a:t>komunitas</a:t>
          </a:r>
          <a:r>
            <a:rPr lang="en-ID" sz="1400" dirty="0"/>
            <a:t> </a:t>
          </a:r>
          <a:r>
            <a:rPr lang="en-ID" sz="1400" dirty="0" err="1"/>
            <a:t>alam</a:t>
          </a:r>
          <a:r>
            <a:rPr lang="en-ID" sz="1400" dirty="0"/>
            <a:t> </a:t>
          </a:r>
          <a:r>
            <a:rPr lang="en-ID" sz="1400" dirty="0" err="1"/>
            <a:t>semesta</a:t>
          </a:r>
          <a:r>
            <a:rPr lang="en-ID" sz="1400" dirty="0"/>
            <a:t> </a:t>
          </a:r>
          <a:r>
            <a:rPr lang="en-ID" sz="1400" dirty="0" err="1"/>
            <a:t>diatur</a:t>
          </a:r>
          <a:r>
            <a:rPr lang="en-ID" sz="1400" dirty="0"/>
            <a:t> oleh </a:t>
          </a:r>
          <a:r>
            <a:rPr lang="en-ID" sz="1400" dirty="0" err="1"/>
            <a:t>rasio</a:t>
          </a:r>
          <a:r>
            <a:rPr lang="en-ID" sz="1400" dirty="0"/>
            <a:t> </a:t>
          </a:r>
          <a:r>
            <a:rPr lang="en-ID" sz="1400" dirty="0" err="1"/>
            <a:t>Tuhan</a:t>
          </a:r>
          <a:r>
            <a:rPr lang="en-ID" sz="1400" dirty="0"/>
            <a:t> yang </a:t>
          </a:r>
          <a:r>
            <a:rPr lang="en-ID" sz="1400" dirty="0" err="1"/>
            <a:t>sulit</a:t>
          </a:r>
          <a:r>
            <a:rPr lang="en-ID" sz="1400" dirty="0"/>
            <a:t> </a:t>
          </a:r>
          <a:r>
            <a:rPr lang="en-ID" sz="1400" dirty="0" err="1"/>
            <a:t>unuk</a:t>
          </a:r>
          <a:r>
            <a:rPr lang="en-ID" sz="1400" dirty="0"/>
            <a:t> </a:t>
          </a:r>
          <a:r>
            <a:rPr lang="en-ID" sz="1400" dirty="0" err="1"/>
            <a:t>dapat</a:t>
          </a:r>
          <a:r>
            <a:rPr lang="en-ID" sz="1400" dirty="0"/>
            <a:t> </a:t>
          </a:r>
          <a:r>
            <a:rPr lang="en-ID" sz="1400" dirty="0" err="1"/>
            <a:t>ditangkap</a:t>
          </a:r>
          <a:r>
            <a:rPr lang="en-ID" sz="1400" dirty="0"/>
            <a:t> </a:t>
          </a:r>
          <a:r>
            <a:rPr lang="en-ID" sz="1400" dirty="0" err="1"/>
            <a:t>pikiran</a:t>
          </a:r>
          <a:r>
            <a:rPr lang="en-ID" sz="1400" dirty="0"/>
            <a:t> </a:t>
          </a:r>
          <a:r>
            <a:rPr lang="en-ID" sz="1400" dirty="0" err="1"/>
            <a:t>manusia</a:t>
          </a:r>
          <a:r>
            <a:rPr lang="en-ID" sz="1400" dirty="0"/>
            <a:t>.</a:t>
          </a:r>
        </a:p>
      </dgm:t>
    </dgm:pt>
    <dgm:pt modelId="{B16D0E51-CE8D-4236-BC69-FC39F65DAB1B}" type="parTrans" cxnId="{3F913DE8-E9CA-4497-A66C-61AF1860518B}">
      <dgm:prSet/>
      <dgm:spPr/>
      <dgm:t>
        <a:bodyPr/>
        <a:lstStyle/>
        <a:p>
          <a:endParaRPr lang="en-ID"/>
        </a:p>
      </dgm:t>
    </dgm:pt>
    <dgm:pt modelId="{55689085-A6E1-439F-A196-F542109F82F2}" type="sibTrans" cxnId="{3F913DE8-E9CA-4497-A66C-61AF1860518B}">
      <dgm:prSet/>
      <dgm:spPr/>
      <dgm:t>
        <a:bodyPr/>
        <a:lstStyle/>
        <a:p>
          <a:endParaRPr lang="en-ID"/>
        </a:p>
      </dgm:t>
    </dgm:pt>
    <dgm:pt modelId="{47810FDA-B981-43B7-8898-6BFD2AACBB79}">
      <dgm:prSet phldrT="[Text]"/>
      <dgm:spPr/>
      <dgm:t>
        <a:bodyPr/>
        <a:lstStyle/>
        <a:p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ke-Tuhanan</a:t>
          </a:r>
          <a:r>
            <a:rPr lang="en-ID" dirty="0"/>
            <a:t> (lex </a:t>
          </a:r>
          <a:r>
            <a:rPr lang="en-ID" dirty="0" err="1"/>
            <a:t>devina</a:t>
          </a:r>
          <a:r>
            <a:rPr lang="en-ID" dirty="0"/>
            <a:t>)</a:t>
          </a:r>
        </a:p>
      </dgm:t>
    </dgm:pt>
    <dgm:pt modelId="{61667347-FE7D-4BDF-8C84-F9866EF356D6}" type="parTrans" cxnId="{69A66183-63B1-479E-BE94-836E8B6F0388}">
      <dgm:prSet/>
      <dgm:spPr/>
      <dgm:t>
        <a:bodyPr/>
        <a:lstStyle/>
        <a:p>
          <a:endParaRPr lang="en-ID"/>
        </a:p>
      </dgm:t>
    </dgm:pt>
    <dgm:pt modelId="{C818AC73-347B-4D01-9ED3-00449CEB79A1}" type="sibTrans" cxnId="{69A66183-63B1-479E-BE94-836E8B6F0388}">
      <dgm:prSet/>
      <dgm:spPr/>
      <dgm:t>
        <a:bodyPr/>
        <a:lstStyle/>
        <a:p>
          <a:endParaRPr lang="en-ID"/>
        </a:p>
      </dgm:t>
    </dgm:pt>
    <dgm:pt modelId="{532A2A9C-259F-4A7E-9A56-43E782C9BE1F}">
      <dgm:prSet phldrT="[Text]" custT="1"/>
      <dgm:spPr/>
      <dgm:t>
        <a:bodyPr/>
        <a:lstStyle/>
        <a:p>
          <a:pPr algn="l"/>
          <a:r>
            <a:rPr lang="en-ID" sz="1400" dirty="0" err="1"/>
            <a:t>hukum</a:t>
          </a:r>
          <a:r>
            <a:rPr lang="en-ID" sz="1400" dirty="0"/>
            <a:t> yang </a:t>
          </a:r>
          <a:r>
            <a:rPr lang="en-ID" sz="1400" dirty="0" err="1"/>
            <a:t>dinyatakan</a:t>
          </a:r>
          <a:r>
            <a:rPr lang="en-ID" sz="1400" dirty="0"/>
            <a:t> oleh </a:t>
          </a:r>
          <a:r>
            <a:rPr lang="en-ID" sz="1400" dirty="0" err="1"/>
            <a:t>Tuhan</a:t>
          </a:r>
          <a:r>
            <a:rPr lang="en-ID" sz="1400" dirty="0"/>
            <a:t> </a:t>
          </a:r>
          <a:r>
            <a:rPr lang="en-ID" sz="1400" dirty="0" err="1"/>
            <a:t>melalui</a:t>
          </a:r>
          <a:r>
            <a:rPr lang="en-ID" sz="1400" dirty="0"/>
            <a:t> </a:t>
          </a:r>
          <a:r>
            <a:rPr lang="en-ID" sz="1400" dirty="0" err="1"/>
            <a:t>wahyu</a:t>
          </a:r>
          <a:r>
            <a:rPr lang="en-ID" sz="1400" dirty="0"/>
            <a:t> yang </a:t>
          </a:r>
          <a:r>
            <a:rPr lang="en-ID" sz="1400" dirty="0" err="1"/>
            <a:t>dapat</a:t>
          </a:r>
          <a:r>
            <a:rPr lang="en-ID" sz="1400" dirty="0"/>
            <a:t> </a:t>
          </a:r>
          <a:r>
            <a:rPr lang="en-ID" sz="1400" dirty="0" err="1"/>
            <a:t>dipahami</a:t>
          </a:r>
          <a:r>
            <a:rPr lang="en-ID" sz="1400" dirty="0"/>
            <a:t> </a:t>
          </a:r>
          <a:r>
            <a:rPr lang="en-ID" sz="1400" dirty="0" err="1"/>
            <a:t>rasio</a:t>
          </a:r>
          <a:r>
            <a:rPr lang="en-ID" sz="1400" dirty="0"/>
            <a:t> (</a:t>
          </a:r>
          <a:r>
            <a:rPr lang="en-ID" sz="1400" dirty="0" err="1"/>
            <a:t>akal</a:t>
          </a:r>
          <a:r>
            <a:rPr lang="en-ID" sz="1400" dirty="0"/>
            <a:t> </a:t>
          </a:r>
          <a:r>
            <a:rPr lang="en-ID" sz="1400" dirty="0" err="1"/>
            <a:t>budi</a:t>
          </a:r>
          <a:r>
            <a:rPr lang="en-ID" sz="1400" dirty="0"/>
            <a:t>) </a:t>
          </a:r>
          <a:r>
            <a:rPr lang="en-ID" sz="1400" dirty="0" err="1"/>
            <a:t>manusia</a:t>
          </a:r>
          <a:endParaRPr lang="en-ID" sz="1400" dirty="0"/>
        </a:p>
      </dgm:t>
    </dgm:pt>
    <dgm:pt modelId="{415EADD3-1C29-4A18-ADCC-6AE1A3545F1E}" type="parTrans" cxnId="{69F0B2CF-7FFA-4DD1-911F-D53D416A27FE}">
      <dgm:prSet/>
      <dgm:spPr/>
      <dgm:t>
        <a:bodyPr/>
        <a:lstStyle/>
        <a:p>
          <a:endParaRPr lang="en-ID"/>
        </a:p>
      </dgm:t>
    </dgm:pt>
    <dgm:pt modelId="{C3C130C4-F701-4EEE-BC36-AF710BC2F607}" type="sibTrans" cxnId="{69F0B2CF-7FFA-4DD1-911F-D53D416A27FE}">
      <dgm:prSet/>
      <dgm:spPr/>
      <dgm:t>
        <a:bodyPr/>
        <a:lstStyle/>
        <a:p>
          <a:endParaRPr lang="en-ID"/>
        </a:p>
      </dgm:t>
    </dgm:pt>
    <dgm:pt modelId="{37BCE84F-D59D-4E72-96A3-8AF5D14E5BF1}">
      <dgm:prSet phldrT="[Text]"/>
      <dgm:spPr/>
      <dgm:t>
        <a:bodyPr/>
        <a:lstStyle/>
        <a:p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alam</a:t>
          </a:r>
          <a:r>
            <a:rPr lang="en-ID" dirty="0"/>
            <a:t> (lex </a:t>
          </a:r>
          <a:r>
            <a:rPr lang="en-ID" dirty="0" err="1"/>
            <a:t>naturalis</a:t>
          </a:r>
          <a:r>
            <a:rPr lang="en-ID" dirty="0"/>
            <a:t>)</a:t>
          </a:r>
        </a:p>
      </dgm:t>
    </dgm:pt>
    <dgm:pt modelId="{D44AE594-4D97-4640-B60D-1E36C066F9A5}" type="parTrans" cxnId="{A30A616A-887C-46F7-9438-1DA63E8CAEED}">
      <dgm:prSet/>
      <dgm:spPr/>
      <dgm:t>
        <a:bodyPr/>
        <a:lstStyle/>
        <a:p>
          <a:endParaRPr lang="en-ID"/>
        </a:p>
      </dgm:t>
    </dgm:pt>
    <dgm:pt modelId="{BF9C0D60-971C-4F61-A35A-D1AC7CCDD77B}" type="sibTrans" cxnId="{A30A616A-887C-46F7-9438-1DA63E8CAEED}">
      <dgm:prSet/>
      <dgm:spPr/>
      <dgm:t>
        <a:bodyPr/>
        <a:lstStyle/>
        <a:p>
          <a:endParaRPr lang="en-ID"/>
        </a:p>
      </dgm:t>
    </dgm:pt>
    <dgm:pt modelId="{3C9A2E2C-015F-4C4D-B01D-6F12589E26C7}">
      <dgm:prSet phldrT="[Text]" custT="1"/>
      <dgm:spPr/>
      <dgm:t>
        <a:bodyPr/>
        <a:lstStyle/>
        <a:p>
          <a:pPr algn="l"/>
          <a:r>
            <a:rPr lang="en-ID" sz="1400" dirty="0" err="1"/>
            <a:t>sebagian</a:t>
          </a:r>
          <a:r>
            <a:rPr lang="en-ID" sz="1400" dirty="0"/>
            <a:t> </a:t>
          </a:r>
          <a:r>
            <a:rPr lang="en-ID" sz="1400" dirty="0" err="1"/>
            <a:t>kecil</a:t>
          </a:r>
          <a:r>
            <a:rPr lang="en-ID" sz="1400" dirty="0"/>
            <a:t> </a:t>
          </a:r>
          <a:r>
            <a:rPr lang="en-ID" sz="1400" dirty="0" err="1"/>
            <a:t>berasal</a:t>
          </a:r>
          <a:r>
            <a:rPr lang="en-ID" sz="1400" dirty="0"/>
            <a:t> </a:t>
          </a:r>
          <a:r>
            <a:rPr lang="en-ID" sz="1400" dirty="0" err="1"/>
            <a:t>dari</a:t>
          </a:r>
          <a:r>
            <a:rPr lang="en-ID" sz="1400" dirty="0"/>
            <a:t> </a:t>
          </a:r>
          <a:r>
            <a:rPr lang="en-ID" sz="1400" dirty="0" err="1"/>
            <a:t>hukum</a:t>
          </a:r>
          <a:r>
            <a:rPr lang="en-ID" sz="1400" dirty="0"/>
            <a:t> </a:t>
          </a:r>
          <a:r>
            <a:rPr lang="en-ID" sz="1400" dirty="0" err="1"/>
            <a:t>ke-Tuhanan</a:t>
          </a:r>
          <a:r>
            <a:rPr lang="en-ID" sz="1400" dirty="0"/>
            <a:t> yang </a:t>
          </a:r>
          <a:r>
            <a:rPr lang="en-ID" sz="1400" dirty="0" err="1"/>
            <a:t>ditangkap</a:t>
          </a:r>
          <a:r>
            <a:rPr lang="en-ID" sz="1400" dirty="0"/>
            <a:t> </a:t>
          </a:r>
          <a:r>
            <a:rPr lang="en-ID" sz="1400" dirty="0" err="1"/>
            <a:t>manusia</a:t>
          </a:r>
          <a:r>
            <a:rPr lang="en-ID" sz="1400" dirty="0"/>
            <a:t> </a:t>
          </a:r>
          <a:r>
            <a:rPr lang="en-ID" sz="1400" dirty="0" err="1"/>
            <a:t>melalui</a:t>
          </a:r>
          <a:r>
            <a:rPr lang="en-ID" sz="1400" dirty="0"/>
            <a:t> </a:t>
          </a:r>
          <a:r>
            <a:rPr lang="en-ID" sz="1400" dirty="0" err="1"/>
            <a:t>wahyu</a:t>
          </a:r>
          <a:endParaRPr lang="en-ID" sz="1400" dirty="0"/>
        </a:p>
      </dgm:t>
    </dgm:pt>
    <dgm:pt modelId="{2DEA4467-D092-421E-BFE2-A5B38CB7B1CD}" type="parTrans" cxnId="{60DACF71-5996-4956-BE7B-D3B07EB0F431}">
      <dgm:prSet/>
      <dgm:spPr/>
      <dgm:t>
        <a:bodyPr/>
        <a:lstStyle/>
        <a:p>
          <a:endParaRPr lang="en-ID"/>
        </a:p>
      </dgm:t>
    </dgm:pt>
    <dgm:pt modelId="{C9623527-DC0A-4A29-9DB6-88624EADE64A}" type="sibTrans" cxnId="{60DACF71-5996-4956-BE7B-D3B07EB0F431}">
      <dgm:prSet/>
      <dgm:spPr/>
      <dgm:t>
        <a:bodyPr/>
        <a:lstStyle/>
        <a:p>
          <a:endParaRPr lang="en-ID"/>
        </a:p>
      </dgm:t>
    </dgm:pt>
    <dgm:pt modelId="{06BC21D2-2C72-48A6-AF77-E9F8DB389A97}">
      <dgm:prSet phldrT="[Text]"/>
      <dgm:spPr/>
      <dgm:t>
        <a:bodyPr/>
        <a:lstStyle/>
        <a:p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manusia</a:t>
          </a:r>
          <a:r>
            <a:rPr lang="en-ID" dirty="0"/>
            <a:t> (lex </a:t>
          </a:r>
          <a:r>
            <a:rPr lang="en-ID" dirty="0" err="1"/>
            <a:t>humana</a:t>
          </a:r>
          <a:r>
            <a:rPr lang="en-ID" dirty="0"/>
            <a:t>)</a:t>
          </a:r>
        </a:p>
      </dgm:t>
    </dgm:pt>
    <dgm:pt modelId="{B998B19A-110F-40AB-B01D-0C35DB93816C}" type="parTrans" cxnId="{5BA4B73F-EFA6-4872-AA65-1035BC608C57}">
      <dgm:prSet/>
      <dgm:spPr/>
      <dgm:t>
        <a:bodyPr/>
        <a:lstStyle/>
        <a:p>
          <a:endParaRPr lang="en-ID"/>
        </a:p>
      </dgm:t>
    </dgm:pt>
    <dgm:pt modelId="{7E7A0472-6E83-46D2-B442-162D8417B6A6}" type="sibTrans" cxnId="{5BA4B73F-EFA6-4872-AA65-1035BC608C57}">
      <dgm:prSet/>
      <dgm:spPr/>
      <dgm:t>
        <a:bodyPr/>
        <a:lstStyle/>
        <a:p>
          <a:endParaRPr lang="en-ID"/>
        </a:p>
      </dgm:t>
    </dgm:pt>
    <dgm:pt modelId="{C2E240E6-B3D6-439D-8B99-9567DC918BB3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en-ID" sz="1400" dirty="0" err="1"/>
            <a:t>Terdiri</a:t>
          </a:r>
          <a:r>
            <a:rPr lang="en-ID" sz="1400" dirty="0"/>
            <a:t> </a:t>
          </a:r>
          <a:r>
            <a:rPr lang="en-ID" sz="1400" dirty="0" err="1"/>
            <a:t>dari</a:t>
          </a:r>
          <a:r>
            <a:rPr lang="en-ID" sz="1400" dirty="0"/>
            <a:t> </a:t>
          </a:r>
          <a:r>
            <a:rPr lang="en-ID" sz="1400" dirty="0" err="1"/>
            <a:t>hukum</a:t>
          </a:r>
          <a:r>
            <a:rPr lang="en-ID" sz="1400" dirty="0"/>
            <a:t> </a:t>
          </a:r>
          <a:r>
            <a:rPr lang="en-ID" sz="1400" dirty="0" err="1"/>
            <a:t>positif</a:t>
          </a:r>
          <a:r>
            <a:rPr lang="en-ID" sz="1400" dirty="0"/>
            <a:t> </a:t>
          </a:r>
          <a:r>
            <a:rPr lang="en-ID" sz="1400" dirty="0" err="1"/>
            <a:t>yg</a:t>
          </a:r>
          <a:r>
            <a:rPr lang="en-ID" sz="1400" dirty="0"/>
            <a:t> </a:t>
          </a:r>
          <a:r>
            <a:rPr lang="en-ID" sz="1400" dirty="0" err="1"/>
            <a:t>diwahyukan</a:t>
          </a:r>
          <a:r>
            <a:rPr lang="en-ID" sz="1400" dirty="0"/>
            <a:t> </a:t>
          </a:r>
          <a:r>
            <a:rPr lang="en-ID" sz="1400" dirty="0" err="1"/>
            <a:t>Tuhan</a:t>
          </a:r>
          <a:r>
            <a:rPr lang="en-ID" sz="1400" dirty="0"/>
            <a:t> dan </a:t>
          </a:r>
          <a:r>
            <a:rPr lang="en-ID" sz="1400" dirty="0" err="1"/>
            <a:t>hukum</a:t>
          </a:r>
          <a:r>
            <a:rPr lang="en-ID" sz="1400" dirty="0"/>
            <a:t> </a:t>
          </a:r>
          <a:r>
            <a:rPr lang="en-ID" sz="1400" dirty="0" err="1"/>
            <a:t>positif</a:t>
          </a:r>
          <a:r>
            <a:rPr lang="en-ID" sz="1400" dirty="0"/>
            <a:t> </a:t>
          </a:r>
          <a:r>
            <a:rPr lang="en-ID" sz="1400" dirty="0" err="1"/>
            <a:t>yg</a:t>
          </a:r>
          <a:r>
            <a:rPr lang="en-ID" sz="1400" dirty="0"/>
            <a:t> </a:t>
          </a:r>
          <a:r>
            <a:rPr lang="en-ID" sz="1400" dirty="0" err="1"/>
            <a:t>dibuat</a:t>
          </a:r>
          <a:r>
            <a:rPr lang="en-ID" sz="1400" dirty="0"/>
            <a:t> </a:t>
          </a:r>
          <a:r>
            <a:rPr lang="en-ID" sz="1400" dirty="0" err="1"/>
            <a:t>manusia</a:t>
          </a:r>
          <a:endParaRPr lang="en-ID" sz="1400" dirty="0"/>
        </a:p>
      </dgm:t>
    </dgm:pt>
    <dgm:pt modelId="{A00097F4-AAB3-4970-83B7-210AC7ED2C93}" type="parTrans" cxnId="{050048DA-6F37-4447-BD15-2088D7E7B0ED}">
      <dgm:prSet/>
      <dgm:spPr/>
      <dgm:t>
        <a:bodyPr/>
        <a:lstStyle/>
        <a:p>
          <a:endParaRPr lang="en-ID"/>
        </a:p>
      </dgm:t>
    </dgm:pt>
    <dgm:pt modelId="{F898BE22-8121-489C-87AA-C816E46212DD}" type="sibTrans" cxnId="{050048DA-6F37-4447-BD15-2088D7E7B0ED}">
      <dgm:prSet/>
      <dgm:spPr/>
      <dgm:t>
        <a:bodyPr/>
        <a:lstStyle/>
        <a:p>
          <a:endParaRPr lang="en-ID"/>
        </a:p>
      </dgm:t>
    </dgm:pt>
    <dgm:pt modelId="{C26BA2F5-3C60-4BFE-BF99-0E664A10DCAF}" type="pres">
      <dgm:prSet presAssocID="{5C367134-81ED-4CAF-9A60-85C67F8E7C47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053601A3-9D85-44D4-B06F-235AF8764643}" type="pres">
      <dgm:prSet presAssocID="{06BC21D2-2C72-48A6-AF77-E9F8DB389A97}" presName="ChildAccent4" presStyleCnt="0"/>
      <dgm:spPr/>
    </dgm:pt>
    <dgm:pt modelId="{2D8EFD06-8A61-48FF-BB33-1BE04D5FF495}" type="pres">
      <dgm:prSet presAssocID="{06BC21D2-2C72-48A6-AF77-E9F8DB389A97}" presName="ChildAccent" presStyleLbl="alignImgPlace1" presStyleIdx="0" presStyleCnt="4"/>
      <dgm:spPr/>
    </dgm:pt>
    <dgm:pt modelId="{25BC58B7-33E7-423C-8F42-C6D855FE747E}" type="pres">
      <dgm:prSet presAssocID="{06BC21D2-2C72-48A6-AF77-E9F8DB389A97}" presName="Child4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F96799E-681A-4E79-8416-2D878CA706DC}" type="pres">
      <dgm:prSet presAssocID="{06BC21D2-2C72-48A6-AF77-E9F8DB389A97}" presName="Parent4" presStyleLbl="node1" presStyleIdx="0" presStyleCnt="4">
        <dgm:presLayoutVars>
          <dgm:chMax val="2"/>
          <dgm:chPref val="1"/>
          <dgm:bulletEnabled val="1"/>
        </dgm:presLayoutVars>
      </dgm:prSet>
      <dgm:spPr/>
    </dgm:pt>
    <dgm:pt modelId="{AAE488B1-2707-4D06-82AB-52D8F94A20B3}" type="pres">
      <dgm:prSet presAssocID="{37BCE84F-D59D-4E72-96A3-8AF5D14E5BF1}" presName="ChildAccent3" presStyleCnt="0"/>
      <dgm:spPr/>
    </dgm:pt>
    <dgm:pt modelId="{F5FCA66F-C0A5-40CF-A4A6-388FDE5B1EBF}" type="pres">
      <dgm:prSet presAssocID="{37BCE84F-D59D-4E72-96A3-8AF5D14E5BF1}" presName="ChildAccent" presStyleLbl="alignImgPlace1" presStyleIdx="1" presStyleCnt="4"/>
      <dgm:spPr/>
    </dgm:pt>
    <dgm:pt modelId="{73DC7F63-2D6B-44B8-A8AB-9AFAE0A2A4C5}" type="pres">
      <dgm:prSet presAssocID="{37BCE84F-D59D-4E72-96A3-8AF5D14E5BF1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474782B-2067-4BAF-BFB6-63201E7471C7}" type="pres">
      <dgm:prSet presAssocID="{37BCE84F-D59D-4E72-96A3-8AF5D14E5BF1}" presName="Parent3" presStyleLbl="node1" presStyleIdx="1" presStyleCnt="4">
        <dgm:presLayoutVars>
          <dgm:chMax val="2"/>
          <dgm:chPref val="1"/>
          <dgm:bulletEnabled val="1"/>
        </dgm:presLayoutVars>
      </dgm:prSet>
      <dgm:spPr/>
    </dgm:pt>
    <dgm:pt modelId="{09811DF1-B313-4B2E-9037-33AEFF0EE05F}" type="pres">
      <dgm:prSet presAssocID="{47810FDA-B981-43B7-8898-6BFD2AACBB79}" presName="ChildAccent2" presStyleCnt="0"/>
      <dgm:spPr/>
    </dgm:pt>
    <dgm:pt modelId="{3E4D9996-343B-44D6-9C0F-DB988555BE4B}" type="pres">
      <dgm:prSet presAssocID="{47810FDA-B981-43B7-8898-6BFD2AACBB79}" presName="ChildAccent" presStyleLbl="alignImgPlace1" presStyleIdx="2" presStyleCnt="4"/>
      <dgm:spPr/>
    </dgm:pt>
    <dgm:pt modelId="{056E7246-29B1-47EB-9D17-2990BB0D181A}" type="pres">
      <dgm:prSet presAssocID="{47810FDA-B981-43B7-8898-6BFD2AACBB79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BE08B93-8EA3-4F70-84CF-B9E05329BB22}" type="pres">
      <dgm:prSet presAssocID="{47810FDA-B981-43B7-8898-6BFD2AACBB79}" presName="Parent2" presStyleLbl="node1" presStyleIdx="2" presStyleCnt="4">
        <dgm:presLayoutVars>
          <dgm:chMax val="2"/>
          <dgm:chPref val="1"/>
          <dgm:bulletEnabled val="1"/>
        </dgm:presLayoutVars>
      </dgm:prSet>
      <dgm:spPr/>
    </dgm:pt>
    <dgm:pt modelId="{383D7981-17B5-452B-A48F-710DF6AE9041}" type="pres">
      <dgm:prSet presAssocID="{5E4F94A1-891D-4354-8E5A-21AE3BABAA24}" presName="ChildAccent1" presStyleCnt="0"/>
      <dgm:spPr/>
    </dgm:pt>
    <dgm:pt modelId="{28D8AE58-663D-4257-989D-EFE153F27CA4}" type="pres">
      <dgm:prSet presAssocID="{5E4F94A1-891D-4354-8E5A-21AE3BABAA24}" presName="ChildAccent" presStyleLbl="alignImgPlace1" presStyleIdx="3" presStyleCnt="4"/>
      <dgm:spPr/>
    </dgm:pt>
    <dgm:pt modelId="{EC9CF12B-B7F1-478B-9EDB-70CEE3FE15CA}" type="pres">
      <dgm:prSet presAssocID="{5E4F94A1-891D-4354-8E5A-21AE3BABAA24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0DAC0D9-BB38-4D23-A528-65F358E7C4F7}" type="pres">
      <dgm:prSet presAssocID="{5E4F94A1-891D-4354-8E5A-21AE3BABAA24}" presName="Parent1" presStyleLbl="node1" presStyleIdx="3" presStyleCnt="4">
        <dgm:presLayoutVars>
          <dgm:chMax val="2"/>
          <dgm:chPref val="1"/>
          <dgm:bulletEnabled val="1"/>
        </dgm:presLayoutVars>
      </dgm:prSet>
      <dgm:spPr/>
    </dgm:pt>
  </dgm:ptLst>
  <dgm:cxnLst>
    <dgm:cxn modelId="{5BA4B73F-EFA6-4872-AA65-1035BC608C57}" srcId="{5C367134-81ED-4CAF-9A60-85C67F8E7C47}" destId="{06BC21D2-2C72-48A6-AF77-E9F8DB389A97}" srcOrd="3" destOrd="0" parTransId="{B998B19A-110F-40AB-B01D-0C35DB93816C}" sibTransId="{7E7A0472-6E83-46D2-B442-162D8417B6A6}"/>
    <dgm:cxn modelId="{D4E5364A-40B4-42A4-BE12-6B4A25E5D37D}" type="presOf" srcId="{C2E240E6-B3D6-439D-8B99-9567DC918BB3}" destId="{25BC58B7-33E7-423C-8F42-C6D855FE747E}" srcOrd="1" destOrd="0" presId="urn:microsoft.com/office/officeart/2011/layout/InterconnectedBlockProcess"/>
    <dgm:cxn modelId="{A30A616A-887C-46F7-9438-1DA63E8CAEED}" srcId="{5C367134-81ED-4CAF-9A60-85C67F8E7C47}" destId="{37BCE84F-D59D-4E72-96A3-8AF5D14E5BF1}" srcOrd="2" destOrd="0" parTransId="{D44AE594-4D97-4640-B60D-1E36C066F9A5}" sibTransId="{BF9C0D60-971C-4F61-A35A-D1AC7CCDD77B}"/>
    <dgm:cxn modelId="{EFABEC6F-0DAE-42B4-89C6-5363115BD1C0}" type="presOf" srcId="{47810FDA-B981-43B7-8898-6BFD2AACBB79}" destId="{BBE08B93-8EA3-4F70-84CF-B9E05329BB22}" srcOrd="0" destOrd="0" presId="urn:microsoft.com/office/officeart/2011/layout/InterconnectedBlockProcess"/>
    <dgm:cxn modelId="{19452C51-5E9F-4718-B406-965BD31C898E}" type="presOf" srcId="{532A2A9C-259F-4A7E-9A56-43E782C9BE1F}" destId="{3E4D9996-343B-44D6-9C0F-DB988555BE4B}" srcOrd="0" destOrd="0" presId="urn:microsoft.com/office/officeart/2011/layout/InterconnectedBlockProcess"/>
    <dgm:cxn modelId="{60DACF71-5996-4956-BE7B-D3B07EB0F431}" srcId="{37BCE84F-D59D-4E72-96A3-8AF5D14E5BF1}" destId="{3C9A2E2C-015F-4C4D-B01D-6F12589E26C7}" srcOrd="0" destOrd="0" parTransId="{2DEA4467-D092-421E-BFE2-A5B38CB7B1CD}" sibTransId="{C9623527-DC0A-4A29-9DB6-88624EADE64A}"/>
    <dgm:cxn modelId="{9BC80356-32AE-40C7-9C6E-AB1F5550F08D}" type="presOf" srcId="{5C367134-81ED-4CAF-9A60-85C67F8E7C47}" destId="{C26BA2F5-3C60-4BFE-BF99-0E664A10DCAF}" srcOrd="0" destOrd="0" presId="urn:microsoft.com/office/officeart/2011/layout/InterconnectedBlockProcess"/>
    <dgm:cxn modelId="{1ED7DD56-DC3A-417B-B531-A501C9A0EDDE}" type="presOf" srcId="{06BC21D2-2C72-48A6-AF77-E9F8DB389A97}" destId="{6F96799E-681A-4E79-8416-2D878CA706DC}" srcOrd="0" destOrd="0" presId="urn:microsoft.com/office/officeart/2011/layout/InterconnectedBlockProcess"/>
    <dgm:cxn modelId="{69A66183-63B1-479E-BE94-836E8B6F0388}" srcId="{5C367134-81ED-4CAF-9A60-85C67F8E7C47}" destId="{47810FDA-B981-43B7-8898-6BFD2AACBB79}" srcOrd="1" destOrd="0" parTransId="{61667347-FE7D-4BDF-8C84-F9866EF356D6}" sibTransId="{C818AC73-347B-4D01-9ED3-00449CEB79A1}"/>
    <dgm:cxn modelId="{BE600A84-599F-4E81-9432-4E4592F22A51}" type="presOf" srcId="{37BCE84F-D59D-4E72-96A3-8AF5D14E5BF1}" destId="{9474782B-2067-4BAF-BFB6-63201E7471C7}" srcOrd="0" destOrd="0" presId="urn:microsoft.com/office/officeart/2011/layout/InterconnectedBlockProcess"/>
    <dgm:cxn modelId="{0463928D-EA08-4DBA-85B3-068A6F4668CF}" srcId="{5C367134-81ED-4CAF-9A60-85C67F8E7C47}" destId="{5E4F94A1-891D-4354-8E5A-21AE3BABAA24}" srcOrd="0" destOrd="0" parTransId="{94A29680-EC30-473D-BC31-030175593E18}" sibTransId="{7815AF56-7A1E-4FE4-A90B-C8B2F93A9DCB}"/>
    <dgm:cxn modelId="{66CE969A-EC10-46DA-8CD2-64B5230EE65C}" type="presOf" srcId="{D5D7F4AD-0384-4CA3-911B-BA21F946F582}" destId="{28D8AE58-663D-4257-989D-EFE153F27CA4}" srcOrd="0" destOrd="0" presId="urn:microsoft.com/office/officeart/2011/layout/InterconnectedBlockProcess"/>
    <dgm:cxn modelId="{9715C7AE-DACB-4EF7-AF7C-62AAE6708430}" type="presOf" srcId="{532A2A9C-259F-4A7E-9A56-43E782C9BE1F}" destId="{056E7246-29B1-47EB-9D17-2990BB0D181A}" srcOrd="1" destOrd="0" presId="urn:microsoft.com/office/officeart/2011/layout/InterconnectedBlockProcess"/>
    <dgm:cxn modelId="{D5E021BA-3E95-40EC-A415-3F05DBFDC756}" type="presOf" srcId="{5E4F94A1-891D-4354-8E5A-21AE3BABAA24}" destId="{A0DAC0D9-BB38-4D23-A528-65F358E7C4F7}" srcOrd="0" destOrd="0" presId="urn:microsoft.com/office/officeart/2011/layout/InterconnectedBlockProcess"/>
    <dgm:cxn modelId="{734D3CCE-B0CB-44C2-BD57-2B8BF24A3552}" type="presOf" srcId="{3C9A2E2C-015F-4C4D-B01D-6F12589E26C7}" destId="{73DC7F63-2D6B-44B8-A8AB-9AFAE0A2A4C5}" srcOrd="1" destOrd="0" presId="urn:microsoft.com/office/officeart/2011/layout/InterconnectedBlockProcess"/>
    <dgm:cxn modelId="{69F0B2CF-7FFA-4DD1-911F-D53D416A27FE}" srcId="{47810FDA-B981-43B7-8898-6BFD2AACBB79}" destId="{532A2A9C-259F-4A7E-9A56-43E782C9BE1F}" srcOrd="0" destOrd="0" parTransId="{415EADD3-1C29-4A18-ADCC-6AE1A3545F1E}" sibTransId="{C3C130C4-F701-4EEE-BC36-AF710BC2F607}"/>
    <dgm:cxn modelId="{435050D6-BAFF-488D-AC0E-CEEF17005B2B}" type="presOf" srcId="{D5D7F4AD-0384-4CA3-911B-BA21F946F582}" destId="{EC9CF12B-B7F1-478B-9EDB-70CEE3FE15CA}" srcOrd="1" destOrd="0" presId="urn:microsoft.com/office/officeart/2011/layout/InterconnectedBlockProcess"/>
    <dgm:cxn modelId="{5A4B59D7-2B7B-4745-8E05-3CC463285038}" type="presOf" srcId="{C2E240E6-B3D6-439D-8B99-9567DC918BB3}" destId="{2D8EFD06-8A61-48FF-BB33-1BE04D5FF495}" srcOrd="0" destOrd="0" presId="urn:microsoft.com/office/officeart/2011/layout/InterconnectedBlockProcess"/>
    <dgm:cxn modelId="{050048DA-6F37-4447-BD15-2088D7E7B0ED}" srcId="{06BC21D2-2C72-48A6-AF77-E9F8DB389A97}" destId="{C2E240E6-B3D6-439D-8B99-9567DC918BB3}" srcOrd="0" destOrd="0" parTransId="{A00097F4-AAB3-4970-83B7-210AC7ED2C93}" sibTransId="{F898BE22-8121-489C-87AA-C816E46212DD}"/>
    <dgm:cxn modelId="{3F913DE8-E9CA-4497-A66C-61AF1860518B}" srcId="{5E4F94A1-891D-4354-8E5A-21AE3BABAA24}" destId="{D5D7F4AD-0384-4CA3-911B-BA21F946F582}" srcOrd="0" destOrd="0" parTransId="{B16D0E51-CE8D-4236-BC69-FC39F65DAB1B}" sibTransId="{55689085-A6E1-439F-A196-F542109F82F2}"/>
    <dgm:cxn modelId="{441012FD-8418-40A0-ACD6-8975FE24037F}" type="presOf" srcId="{3C9A2E2C-015F-4C4D-B01D-6F12589E26C7}" destId="{F5FCA66F-C0A5-40CF-A4A6-388FDE5B1EBF}" srcOrd="0" destOrd="0" presId="urn:microsoft.com/office/officeart/2011/layout/InterconnectedBlockProcess"/>
    <dgm:cxn modelId="{FFCD35CB-00BC-450B-B050-15D378CA645C}" type="presParOf" srcId="{C26BA2F5-3C60-4BFE-BF99-0E664A10DCAF}" destId="{053601A3-9D85-44D4-B06F-235AF8764643}" srcOrd="0" destOrd="0" presId="urn:microsoft.com/office/officeart/2011/layout/InterconnectedBlockProcess"/>
    <dgm:cxn modelId="{E5314C04-6ACA-4933-9C96-17E9236C1FBF}" type="presParOf" srcId="{053601A3-9D85-44D4-B06F-235AF8764643}" destId="{2D8EFD06-8A61-48FF-BB33-1BE04D5FF495}" srcOrd="0" destOrd="0" presId="urn:microsoft.com/office/officeart/2011/layout/InterconnectedBlockProcess"/>
    <dgm:cxn modelId="{2AAE62FB-A5F2-4169-82DE-784E1AB0F48D}" type="presParOf" srcId="{C26BA2F5-3C60-4BFE-BF99-0E664A10DCAF}" destId="{25BC58B7-33E7-423C-8F42-C6D855FE747E}" srcOrd="1" destOrd="0" presId="urn:microsoft.com/office/officeart/2011/layout/InterconnectedBlockProcess"/>
    <dgm:cxn modelId="{24403FEC-717D-4FC5-A376-70B7456A0785}" type="presParOf" srcId="{C26BA2F5-3C60-4BFE-BF99-0E664A10DCAF}" destId="{6F96799E-681A-4E79-8416-2D878CA706DC}" srcOrd="2" destOrd="0" presId="urn:microsoft.com/office/officeart/2011/layout/InterconnectedBlockProcess"/>
    <dgm:cxn modelId="{7DCF6B66-0CD4-4A55-8F6E-6DC2F3F2CAD5}" type="presParOf" srcId="{C26BA2F5-3C60-4BFE-BF99-0E664A10DCAF}" destId="{AAE488B1-2707-4D06-82AB-52D8F94A20B3}" srcOrd="3" destOrd="0" presId="urn:microsoft.com/office/officeart/2011/layout/InterconnectedBlockProcess"/>
    <dgm:cxn modelId="{63D320A5-FF90-4DE6-8FEF-16B7BD28F6A9}" type="presParOf" srcId="{AAE488B1-2707-4D06-82AB-52D8F94A20B3}" destId="{F5FCA66F-C0A5-40CF-A4A6-388FDE5B1EBF}" srcOrd="0" destOrd="0" presId="urn:microsoft.com/office/officeart/2011/layout/InterconnectedBlockProcess"/>
    <dgm:cxn modelId="{2EDBDBCD-B062-4E46-971D-816ADCE7A39D}" type="presParOf" srcId="{C26BA2F5-3C60-4BFE-BF99-0E664A10DCAF}" destId="{73DC7F63-2D6B-44B8-A8AB-9AFAE0A2A4C5}" srcOrd="4" destOrd="0" presId="urn:microsoft.com/office/officeart/2011/layout/InterconnectedBlockProcess"/>
    <dgm:cxn modelId="{24497520-61A5-4983-8509-51A0014A4338}" type="presParOf" srcId="{C26BA2F5-3C60-4BFE-BF99-0E664A10DCAF}" destId="{9474782B-2067-4BAF-BFB6-63201E7471C7}" srcOrd="5" destOrd="0" presId="urn:microsoft.com/office/officeart/2011/layout/InterconnectedBlockProcess"/>
    <dgm:cxn modelId="{A40F2A1F-75E9-41AE-A8BA-A1000BDEA97A}" type="presParOf" srcId="{C26BA2F5-3C60-4BFE-BF99-0E664A10DCAF}" destId="{09811DF1-B313-4B2E-9037-33AEFF0EE05F}" srcOrd="6" destOrd="0" presId="urn:microsoft.com/office/officeart/2011/layout/InterconnectedBlockProcess"/>
    <dgm:cxn modelId="{10D649C5-B192-4A74-B7E0-B24519B36030}" type="presParOf" srcId="{09811DF1-B313-4B2E-9037-33AEFF0EE05F}" destId="{3E4D9996-343B-44D6-9C0F-DB988555BE4B}" srcOrd="0" destOrd="0" presId="urn:microsoft.com/office/officeart/2011/layout/InterconnectedBlockProcess"/>
    <dgm:cxn modelId="{C6B4CE24-2DB2-4921-961B-74D9A85B1812}" type="presParOf" srcId="{C26BA2F5-3C60-4BFE-BF99-0E664A10DCAF}" destId="{056E7246-29B1-47EB-9D17-2990BB0D181A}" srcOrd="7" destOrd="0" presId="urn:microsoft.com/office/officeart/2011/layout/InterconnectedBlockProcess"/>
    <dgm:cxn modelId="{13899585-4B69-4540-81C8-F4F09D37F29F}" type="presParOf" srcId="{C26BA2F5-3C60-4BFE-BF99-0E664A10DCAF}" destId="{BBE08B93-8EA3-4F70-84CF-B9E05329BB22}" srcOrd="8" destOrd="0" presId="urn:microsoft.com/office/officeart/2011/layout/InterconnectedBlockProcess"/>
    <dgm:cxn modelId="{5791882D-2DBC-430D-AAFC-B2E5F53D8BB8}" type="presParOf" srcId="{C26BA2F5-3C60-4BFE-BF99-0E664A10DCAF}" destId="{383D7981-17B5-452B-A48F-710DF6AE9041}" srcOrd="9" destOrd="0" presId="urn:microsoft.com/office/officeart/2011/layout/InterconnectedBlockProcess"/>
    <dgm:cxn modelId="{B0992A21-53AC-40BB-91D1-FD2154ABD3AD}" type="presParOf" srcId="{383D7981-17B5-452B-A48F-710DF6AE9041}" destId="{28D8AE58-663D-4257-989D-EFE153F27CA4}" srcOrd="0" destOrd="0" presId="urn:microsoft.com/office/officeart/2011/layout/InterconnectedBlockProcess"/>
    <dgm:cxn modelId="{A72DE645-A65C-4008-856C-2C47E932B609}" type="presParOf" srcId="{C26BA2F5-3C60-4BFE-BF99-0E664A10DCAF}" destId="{EC9CF12B-B7F1-478B-9EDB-70CEE3FE15CA}" srcOrd="10" destOrd="0" presId="urn:microsoft.com/office/officeart/2011/layout/InterconnectedBlockProcess"/>
    <dgm:cxn modelId="{EBA2AE88-E963-4AD2-9DEA-B77CC07525CE}" type="presParOf" srcId="{C26BA2F5-3C60-4BFE-BF99-0E664A10DCAF}" destId="{A0DAC0D9-BB38-4D23-A528-65F358E7C4F7}" srcOrd="11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B43F25-53E2-4A23-915F-AA150572A734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3FEABECF-EEED-476D-A49D-9B14FAC8FC72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Alam</a:t>
          </a:r>
          <a:endParaRPr lang="en-ID" dirty="0"/>
        </a:p>
      </dgm:t>
    </dgm:pt>
    <dgm:pt modelId="{94C04013-AA5B-465C-BE2F-441801FA2F70}" type="parTrans" cxnId="{2DD1FF60-E2E6-4563-A95E-38FAE8046BA9}">
      <dgm:prSet/>
      <dgm:spPr/>
      <dgm:t>
        <a:bodyPr/>
        <a:lstStyle/>
        <a:p>
          <a:endParaRPr lang="en-ID"/>
        </a:p>
      </dgm:t>
    </dgm:pt>
    <dgm:pt modelId="{12723665-A0A6-4894-97C9-B2F57EC00669}" type="sibTrans" cxnId="{2DD1FF60-E2E6-4563-A95E-38FAE8046BA9}">
      <dgm:prSet/>
      <dgm:spPr/>
      <dgm:t>
        <a:bodyPr/>
        <a:lstStyle/>
        <a:p>
          <a:endParaRPr lang="en-ID"/>
        </a:p>
      </dgm:t>
    </dgm:pt>
    <dgm:pt modelId="{7B255370-ECE2-4938-A835-8A2213EE12E5}">
      <dgm:prSet phldrT="[Text]"/>
      <dgm:spPr/>
      <dgm:t>
        <a:bodyPr/>
        <a:lstStyle/>
        <a:p>
          <a:r>
            <a:rPr lang="en-ID" dirty="0" err="1"/>
            <a:t>Didasarkan</a:t>
          </a:r>
          <a:r>
            <a:rPr lang="en-ID" dirty="0"/>
            <a:t> pada </a:t>
          </a:r>
          <a:r>
            <a:rPr lang="en-ID" dirty="0" err="1"/>
            <a:t>gagasan</a:t>
          </a:r>
          <a:r>
            <a:rPr lang="en-ID" dirty="0"/>
            <a:t> </a:t>
          </a:r>
          <a:r>
            <a:rPr lang="en-ID" dirty="0" err="1"/>
            <a:t>bahwa</a:t>
          </a:r>
          <a:r>
            <a:rPr lang="en-ID" dirty="0"/>
            <a:t> </a:t>
          </a:r>
          <a:r>
            <a:rPr lang="en-ID" dirty="0" err="1"/>
            <a:t>ada</a:t>
          </a:r>
          <a:r>
            <a:rPr lang="en-ID" dirty="0"/>
            <a:t> </a:t>
          </a:r>
          <a:r>
            <a:rPr lang="en-ID" dirty="0" err="1"/>
            <a:t>seperangkat</a:t>
          </a:r>
          <a:r>
            <a:rPr lang="en-ID" dirty="0"/>
            <a:t> </a:t>
          </a:r>
          <a:r>
            <a:rPr lang="en-ID" dirty="0" err="1"/>
            <a:t>prinsip</a:t>
          </a:r>
          <a:r>
            <a:rPr lang="en-ID" dirty="0"/>
            <a:t> moral dan </a:t>
          </a:r>
          <a:r>
            <a:rPr lang="en-ID" dirty="0" err="1"/>
            <a:t>etika</a:t>
          </a:r>
          <a:r>
            <a:rPr lang="en-ID" dirty="0"/>
            <a:t> </a:t>
          </a:r>
          <a:r>
            <a:rPr lang="en-ID" dirty="0" err="1"/>
            <a:t>yangmelekat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sifat</a:t>
          </a:r>
          <a:r>
            <a:rPr lang="en-ID" dirty="0"/>
            <a:t> </a:t>
          </a:r>
          <a:r>
            <a:rPr lang="en-ID" dirty="0" err="1"/>
            <a:t>manusia</a:t>
          </a:r>
          <a:endParaRPr lang="en-ID" dirty="0"/>
        </a:p>
      </dgm:t>
    </dgm:pt>
    <dgm:pt modelId="{BFADB7A4-DBF0-4929-B277-882E7A77B3C8}" type="parTrans" cxnId="{FC4C2186-5DC8-4467-A45B-1E0233D43E50}">
      <dgm:prSet/>
      <dgm:spPr/>
      <dgm:t>
        <a:bodyPr/>
        <a:lstStyle/>
        <a:p>
          <a:endParaRPr lang="en-ID"/>
        </a:p>
      </dgm:t>
    </dgm:pt>
    <dgm:pt modelId="{5849D753-3A9E-42F5-B914-00D7681BC88F}" type="sibTrans" cxnId="{FC4C2186-5DC8-4467-A45B-1E0233D43E50}">
      <dgm:prSet/>
      <dgm:spPr/>
      <dgm:t>
        <a:bodyPr/>
        <a:lstStyle/>
        <a:p>
          <a:endParaRPr lang="en-ID"/>
        </a:p>
      </dgm:t>
    </dgm:pt>
    <dgm:pt modelId="{054A58A6-C37A-4694-8E40-FC7FB10D4D17}">
      <dgm:prSet phldrT="[Text]"/>
      <dgm:spPr/>
      <dgm:t>
        <a:bodyPr/>
        <a:lstStyle/>
        <a:p>
          <a:r>
            <a:rPr lang="en-ID" dirty="0"/>
            <a:t>Hukum  </a:t>
          </a:r>
          <a:r>
            <a:rPr lang="en-ID" dirty="0" err="1"/>
            <a:t>alam</a:t>
          </a:r>
          <a:r>
            <a:rPr lang="en-ID" dirty="0"/>
            <a:t>   </a:t>
          </a:r>
          <a:r>
            <a:rPr lang="en-ID" dirty="0" err="1"/>
            <a:t>biasanya</a:t>
          </a:r>
          <a:r>
            <a:rPr lang="en-ID" dirty="0"/>
            <a:t>  </a:t>
          </a:r>
          <a:r>
            <a:rPr lang="en-ID" dirty="0" err="1"/>
            <a:t>dipandang</a:t>
          </a:r>
          <a:r>
            <a:rPr lang="en-ID" dirty="0"/>
            <a:t>   </a:t>
          </a:r>
          <a:r>
            <a:rPr lang="en-ID" dirty="0" err="1"/>
            <a:t>memiliki</a:t>
          </a:r>
          <a:r>
            <a:rPr lang="en-ID" dirty="0"/>
            <a:t>   </a:t>
          </a:r>
          <a:r>
            <a:rPr lang="en-ID" dirty="0" err="1"/>
            <a:t>kualitas</a:t>
          </a:r>
          <a:r>
            <a:rPr lang="en-ID" dirty="0"/>
            <a:t>   universal   dan   </a:t>
          </a:r>
          <a:r>
            <a:rPr lang="en-ID" dirty="0" err="1"/>
            <a:t>kekal</a:t>
          </a:r>
          <a:r>
            <a:rPr lang="en-ID" dirty="0"/>
            <a:t>, </a:t>
          </a:r>
          <a:r>
            <a:rPr lang="en-ID" dirty="0" err="1"/>
            <a:t>karena</a:t>
          </a:r>
          <a:r>
            <a:rPr lang="en-ID" dirty="0"/>
            <a:t> </a:t>
          </a:r>
          <a:r>
            <a:rPr lang="en-ID" dirty="0" err="1"/>
            <a:t>diyakini</a:t>
          </a:r>
          <a:r>
            <a:rPr lang="en-ID" dirty="0"/>
            <a:t> </a:t>
          </a:r>
          <a:r>
            <a:rPr lang="en-ID" dirty="0" err="1"/>
            <a:t>berlaku</a:t>
          </a:r>
          <a:r>
            <a:rPr lang="en-ID" dirty="0"/>
            <a:t>  </a:t>
          </a:r>
          <a:r>
            <a:rPr lang="en-ID" dirty="0" err="1"/>
            <a:t>untuk</a:t>
          </a:r>
          <a:r>
            <a:rPr lang="en-ID" dirty="0"/>
            <a:t>  </a:t>
          </a:r>
          <a:r>
            <a:rPr lang="en-ID" dirty="0" err="1"/>
            <a:t>semua</a:t>
          </a:r>
          <a:r>
            <a:rPr lang="en-ID" dirty="0"/>
            <a:t> orang dan 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semua</a:t>
          </a:r>
          <a:r>
            <a:rPr lang="en-ID" dirty="0"/>
            <a:t> </a:t>
          </a:r>
          <a:r>
            <a:rPr lang="en-ID" dirty="0" err="1"/>
            <a:t>waktu</a:t>
          </a:r>
          <a:endParaRPr lang="en-ID" dirty="0"/>
        </a:p>
      </dgm:t>
    </dgm:pt>
    <dgm:pt modelId="{963D4BE0-6375-4A18-BF3A-7E7CF46E16F5}" type="parTrans" cxnId="{94C76404-D084-4F46-927C-68B4CDAAB06C}">
      <dgm:prSet/>
      <dgm:spPr/>
      <dgm:t>
        <a:bodyPr/>
        <a:lstStyle/>
        <a:p>
          <a:endParaRPr lang="en-ID"/>
        </a:p>
      </dgm:t>
    </dgm:pt>
    <dgm:pt modelId="{281D203C-3C0E-4125-94B4-DF92936A9B97}" type="sibTrans" cxnId="{94C76404-D084-4F46-927C-68B4CDAAB06C}">
      <dgm:prSet/>
      <dgm:spPr/>
      <dgm:t>
        <a:bodyPr/>
        <a:lstStyle/>
        <a:p>
          <a:endParaRPr lang="en-ID"/>
        </a:p>
      </dgm:t>
    </dgm:pt>
    <dgm:pt modelId="{8B01E16C-C6F4-429C-858B-A515790DD35B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Positif</a:t>
          </a:r>
          <a:endParaRPr lang="en-ID" dirty="0"/>
        </a:p>
      </dgm:t>
    </dgm:pt>
    <dgm:pt modelId="{15616D9C-37D7-4549-8E51-993712498DE9}" type="parTrans" cxnId="{CA8831F4-7451-4456-83BE-7A86A0097D97}">
      <dgm:prSet/>
      <dgm:spPr/>
      <dgm:t>
        <a:bodyPr/>
        <a:lstStyle/>
        <a:p>
          <a:endParaRPr lang="en-ID"/>
        </a:p>
      </dgm:t>
    </dgm:pt>
    <dgm:pt modelId="{FA9E5757-DF7C-4BBE-9C83-772A57901B74}" type="sibTrans" cxnId="{CA8831F4-7451-4456-83BE-7A86A0097D97}">
      <dgm:prSet/>
      <dgm:spPr/>
      <dgm:t>
        <a:bodyPr/>
        <a:lstStyle/>
        <a:p>
          <a:endParaRPr lang="en-ID"/>
        </a:p>
      </dgm:t>
    </dgm:pt>
    <dgm:pt modelId="{103CBB9F-9359-4CDD-91E8-5459053AC434}">
      <dgm:prSet phldrT="[Text]"/>
      <dgm:spPr/>
      <dgm:t>
        <a:bodyPr/>
        <a:lstStyle/>
        <a:p>
          <a:r>
            <a:rPr lang="en-ID" dirty="0" err="1"/>
            <a:t>Sistem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yang </a:t>
          </a:r>
          <a:r>
            <a:rPr lang="en-ID" dirty="0" err="1"/>
            <a:t>diciptakan</a:t>
          </a:r>
          <a:r>
            <a:rPr lang="en-ID" dirty="0"/>
            <a:t> dan </a:t>
          </a:r>
          <a:r>
            <a:rPr lang="en-ID" dirty="0" err="1"/>
            <a:t>ditegakkan</a:t>
          </a:r>
          <a:r>
            <a:rPr lang="en-ID" dirty="0"/>
            <a:t> </a:t>
          </a:r>
          <a:r>
            <a:rPr lang="en-ID" dirty="0" err="1"/>
            <a:t>olehnegara</a:t>
          </a:r>
          <a:r>
            <a:rPr lang="en-ID" dirty="0"/>
            <a:t>, dan yang </a:t>
          </a:r>
          <a:r>
            <a:rPr lang="en-ID" dirty="0" err="1"/>
            <a:t>dirancang</a:t>
          </a:r>
          <a:r>
            <a:rPr lang="en-ID" dirty="0"/>
            <a:t>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mengatur</a:t>
          </a:r>
          <a:r>
            <a:rPr lang="en-ID" dirty="0"/>
            <a:t> </a:t>
          </a:r>
          <a:r>
            <a:rPr lang="en-ID" dirty="0" err="1"/>
            <a:t>perilaku</a:t>
          </a:r>
          <a:r>
            <a:rPr lang="en-ID" dirty="0"/>
            <a:t> </a:t>
          </a:r>
          <a:r>
            <a:rPr lang="en-ID" dirty="0" err="1"/>
            <a:t>manusia</a:t>
          </a:r>
          <a:endParaRPr lang="en-ID" dirty="0"/>
        </a:p>
      </dgm:t>
    </dgm:pt>
    <dgm:pt modelId="{8E3A278E-ADBF-45F3-8BDF-E4AAAD11F919}" type="parTrans" cxnId="{C4D23CFF-684A-4602-BBF7-0B4C3072525A}">
      <dgm:prSet/>
      <dgm:spPr/>
      <dgm:t>
        <a:bodyPr/>
        <a:lstStyle/>
        <a:p>
          <a:endParaRPr lang="en-ID"/>
        </a:p>
      </dgm:t>
    </dgm:pt>
    <dgm:pt modelId="{56EF3094-E042-4021-9D3A-2F4CFCA64A5C}" type="sibTrans" cxnId="{C4D23CFF-684A-4602-BBF7-0B4C3072525A}">
      <dgm:prSet/>
      <dgm:spPr/>
      <dgm:t>
        <a:bodyPr/>
        <a:lstStyle/>
        <a:p>
          <a:endParaRPr lang="en-ID"/>
        </a:p>
      </dgm:t>
    </dgm:pt>
    <dgm:pt modelId="{D136541B-FAE2-4B2F-A91F-6016FFF1D31F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positif</a:t>
          </a:r>
          <a:r>
            <a:rPr lang="en-ID" dirty="0"/>
            <a:t>  </a:t>
          </a:r>
          <a:r>
            <a:rPr lang="en-ID" dirty="0" err="1"/>
            <a:t>sering</a:t>
          </a:r>
          <a:r>
            <a:rPr lang="en-ID" dirty="0"/>
            <a:t>   </a:t>
          </a:r>
          <a:r>
            <a:rPr lang="en-ID" dirty="0" err="1"/>
            <a:t>dipandang</a:t>
          </a:r>
          <a:r>
            <a:rPr lang="en-ID" dirty="0"/>
            <a:t>   </a:t>
          </a:r>
          <a:r>
            <a:rPr lang="en-ID" dirty="0" err="1"/>
            <a:t>terbatas</a:t>
          </a:r>
          <a:r>
            <a:rPr lang="en-ID" dirty="0"/>
            <a:t>   </a:t>
          </a:r>
          <a:r>
            <a:rPr lang="en-ID" dirty="0" err="1"/>
            <a:t>ruang</a:t>
          </a:r>
          <a:r>
            <a:rPr lang="en-ID" dirty="0"/>
            <a:t>   </a:t>
          </a:r>
          <a:r>
            <a:rPr lang="en-ID" dirty="0" err="1"/>
            <a:t>lingkupnya</a:t>
          </a:r>
          <a:r>
            <a:rPr lang="en-ID" dirty="0"/>
            <a:t>,   </a:t>
          </a:r>
          <a:r>
            <a:rPr lang="en-ID" dirty="0" err="1"/>
            <a:t>karena</a:t>
          </a:r>
          <a:r>
            <a:rPr lang="en-ID" dirty="0"/>
            <a:t>   </a:t>
          </a:r>
          <a:r>
            <a:rPr lang="en-ID" dirty="0" err="1"/>
            <a:t>dibuat</a:t>
          </a:r>
          <a:r>
            <a:rPr lang="en-ID" dirty="0"/>
            <a:t>   dan   </a:t>
          </a:r>
          <a:r>
            <a:rPr lang="en-ID" dirty="0" err="1"/>
            <a:t>ditegakkan</a:t>
          </a:r>
          <a:r>
            <a:rPr lang="en-ID" dirty="0"/>
            <a:t>   oleh negara, dan </a:t>
          </a:r>
          <a:r>
            <a:rPr lang="en-ID" dirty="0" err="1"/>
            <a:t>tunduk</a:t>
          </a:r>
          <a:r>
            <a:rPr lang="en-ID" dirty="0"/>
            <a:t> pada </a:t>
          </a:r>
          <a:r>
            <a:rPr lang="en-ID" dirty="0" err="1"/>
            <a:t>batasan</a:t>
          </a:r>
          <a:r>
            <a:rPr lang="en-ID" dirty="0"/>
            <a:t> dan </a:t>
          </a:r>
          <a:r>
            <a:rPr lang="en-ID" dirty="0" err="1"/>
            <a:t>kendala</a:t>
          </a:r>
          <a:r>
            <a:rPr lang="en-ID" dirty="0"/>
            <a:t> negara.</a:t>
          </a:r>
        </a:p>
      </dgm:t>
    </dgm:pt>
    <dgm:pt modelId="{63741604-3278-4ED5-96DB-E46CA32E069B}" type="parTrans" cxnId="{7D170440-D2D6-4E1C-82D6-BC213C5CDAF3}">
      <dgm:prSet/>
      <dgm:spPr/>
      <dgm:t>
        <a:bodyPr/>
        <a:lstStyle/>
        <a:p>
          <a:endParaRPr lang="en-ID"/>
        </a:p>
      </dgm:t>
    </dgm:pt>
    <dgm:pt modelId="{69F8D06B-975F-43A0-9004-8D35481D62C0}" type="sibTrans" cxnId="{7D170440-D2D6-4E1C-82D6-BC213C5CDAF3}">
      <dgm:prSet/>
      <dgm:spPr/>
      <dgm:t>
        <a:bodyPr/>
        <a:lstStyle/>
        <a:p>
          <a:endParaRPr lang="en-ID"/>
        </a:p>
      </dgm:t>
    </dgm:pt>
    <dgm:pt modelId="{7D6B5DDB-AF7E-49A2-BD51-DD5EA50A53D7}" type="pres">
      <dgm:prSet presAssocID="{B6B43F25-53E2-4A23-915F-AA150572A734}" presName="Name0" presStyleCnt="0">
        <dgm:presLayoutVars>
          <dgm:dir/>
          <dgm:animLvl val="lvl"/>
          <dgm:resizeHandles val="exact"/>
        </dgm:presLayoutVars>
      </dgm:prSet>
      <dgm:spPr/>
    </dgm:pt>
    <dgm:pt modelId="{BE97B00C-4F4E-4125-81CB-1B97F7A5A38C}" type="pres">
      <dgm:prSet presAssocID="{3FEABECF-EEED-476D-A49D-9B14FAC8FC72}" presName="vertFlow" presStyleCnt="0"/>
      <dgm:spPr/>
    </dgm:pt>
    <dgm:pt modelId="{F9547547-87E8-440A-A351-1FC72454D75B}" type="pres">
      <dgm:prSet presAssocID="{3FEABECF-EEED-476D-A49D-9B14FAC8FC72}" presName="header" presStyleLbl="node1" presStyleIdx="0" presStyleCnt="2"/>
      <dgm:spPr/>
    </dgm:pt>
    <dgm:pt modelId="{626F550B-6646-4D97-BE34-24A64DCC1168}" type="pres">
      <dgm:prSet presAssocID="{BFADB7A4-DBF0-4929-B277-882E7A77B3C8}" presName="parTrans" presStyleLbl="sibTrans2D1" presStyleIdx="0" presStyleCnt="4"/>
      <dgm:spPr/>
    </dgm:pt>
    <dgm:pt modelId="{5CFA72FE-DDF2-4961-BB8B-117DCF1C83C8}" type="pres">
      <dgm:prSet presAssocID="{7B255370-ECE2-4938-A835-8A2213EE12E5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E0F43884-1135-478E-BB74-156C5AEE2748}" type="pres">
      <dgm:prSet presAssocID="{5849D753-3A9E-42F5-B914-00D7681BC88F}" presName="sibTrans" presStyleLbl="sibTrans2D1" presStyleIdx="1" presStyleCnt="4"/>
      <dgm:spPr/>
    </dgm:pt>
    <dgm:pt modelId="{4169D8AC-024B-42FD-BDA2-7E5EB87DB833}" type="pres">
      <dgm:prSet presAssocID="{054A58A6-C37A-4694-8E40-FC7FB10D4D17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1A20577D-EF39-4089-BFB9-1A3FBA3F4849}" type="pres">
      <dgm:prSet presAssocID="{3FEABECF-EEED-476D-A49D-9B14FAC8FC72}" presName="hSp" presStyleCnt="0"/>
      <dgm:spPr/>
    </dgm:pt>
    <dgm:pt modelId="{7D43CA71-3E3A-444F-B244-BFD35656AB3F}" type="pres">
      <dgm:prSet presAssocID="{8B01E16C-C6F4-429C-858B-A515790DD35B}" presName="vertFlow" presStyleCnt="0"/>
      <dgm:spPr/>
    </dgm:pt>
    <dgm:pt modelId="{85F4228B-3F1B-4D58-A56C-4D90B3FB6CCC}" type="pres">
      <dgm:prSet presAssocID="{8B01E16C-C6F4-429C-858B-A515790DD35B}" presName="header" presStyleLbl="node1" presStyleIdx="1" presStyleCnt="2"/>
      <dgm:spPr/>
    </dgm:pt>
    <dgm:pt modelId="{04054710-BA1D-4FB0-BA69-D3648057BB71}" type="pres">
      <dgm:prSet presAssocID="{8E3A278E-ADBF-45F3-8BDF-E4AAAD11F919}" presName="parTrans" presStyleLbl="sibTrans2D1" presStyleIdx="2" presStyleCnt="4"/>
      <dgm:spPr/>
    </dgm:pt>
    <dgm:pt modelId="{7AC5AF5D-7926-419D-8C13-01E9493ACE4F}" type="pres">
      <dgm:prSet presAssocID="{103CBB9F-9359-4CDD-91E8-5459053AC434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FD8916A4-02BC-4F53-AF94-B73057B50AFA}" type="pres">
      <dgm:prSet presAssocID="{56EF3094-E042-4021-9D3A-2F4CFCA64A5C}" presName="sibTrans" presStyleLbl="sibTrans2D1" presStyleIdx="3" presStyleCnt="4"/>
      <dgm:spPr/>
    </dgm:pt>
    <dgm:pt modelId="{F3E8B6A5-FA6A-4E94-86B0-B4000EBFDBF0}" type="pres">
      <dgm:prSet presAssocID="{D136541B-FAE2-4B2F-A91F-6016FFF1D31F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94C76404-D084-4F46-927C-68B4CDAAB06C}" srcId="{3FEABECF-EEED-476D-A49D-9B14FAC8FC72}" destId="{054A58A6-C37A-4694-8E40-FC7FB10D4D17}" srcOrd="1" destOrd="0" parTransId="{963D4BE0-6375-4A18-BF3A-7E7CF46E16F5}" sibTransId="{281D203C-3C0E-4125-94B4-DF92936A9B97}"/>
    <dgm:cxn modelId="{8DD3DC04-39C0-4D4E-BBCD-2D427A98FE63}" type="presOf" srcId="{7B255370-ECE2-4938-A835-8A2213EE12E5}" destId="{5CFA72FE-DDF2-4961-BB8B-117DCF1C83C8}" srcOrd="0" destOrd="0" presId="urn:microsoft.com/office/officeart/2005/8/layout/lProcess1"/>
    <dgm:cxn modelId="{04303607-B534-40E9-B750-1B67D986C31B}" type="presOf" srcId="{BFADB7A4-DBF0-4929-B277-882E7A77B3C8}" destId="{626F550B-6646-4D97-BE34-24A64DCC1168}" srcOrd="0" destOrd="0" presId="urn:microsoft.com/office/officeart/2005/8/layout/lProcess1"/>
    <dgm:cxn modelId="{154E5B2B-CED6-440E-B7A4-CED12E10D9DB}" type="presOf" srcId="{5849D753-3A9E-42F5-B914-00D7681BC88F}" destId="{E0F43884-1135-478E-BB74-156C5AEE2748}" srcOrd="0" destOrd="0" presId="urn:microsoft.com/office/officeart/2005/8/layout/lProcess1"/>
    <dgm:cxn modelId="{7F0DA42D-85BA-4A63-927C-ACCBF8BF9FC1}" type="presOf" srcId="{103CBB9F-9359-4CDD-91E8-5459053AC434}" destId="{7AC5AF5D-7926-419D-8C13-01E9493ACE4F}" srcOrd="0" destOrd="0" presId="urn:microsoft.com/office/officeart/2005/8/layout/lProcess1"/>
    <dgm:cxn modelId="{BEA3E831-BECE-424D-9032-B4ECC2EDAAD5}" type="presOf" srcId="{8E3A278E-ADBF-45F3-8BDF-E4AAAD11F919}" destId="{04054710-BA1D-4FB0-BA69-D3648057BB71}" srcOrd="0" destOrd="0" presId="urn:microsoft.com/office/officeart/2005/8/layout/lProcess1"/>
    <dgm:cxn modelId="{7D170440-D2D6-4E1C-82D6-BC213C5CDAF3}" srcId="{8B01E16C-C6F4-429C-858B-A515790DD35B}" destId="{D136541B-FAE2-4B2F-A91F-6016FFF1D31F}" srcOrd="1" destOrd="0" parTransId="{63741604-3278-4ED5-96DB-E46CA32E069B}" sibTransId="{69F8D06B-975F-43A0-9004-8D35481D62C0}"/>
    <dgm:cxn modelId="{2DD1FF60-E2E6-4563-A95E-38FAE8046BA9}" srcId="{B6B43F25-53E2-4A23-915F-AA150572A734}" destId="{3FEABECF-EEED-476D-A49D-9B14FAC8FC72}" srcOrd="0" destOrd="0" parTransId="{94C04013-AA5B-465C-BE2F-441801FA2F70}" sibTransId="{12723665-A0A6-4894-97C9-B2F57EC00669}"/>
    <dgm:cxn modelId="{7E78D35A-D3E3-4BB0-BA9B-8D79F86ECA55}" type="presOf" srcId="{D136541B-FAE2-4B2F-A91F-6016FFF1D31F}" destId="{F3E8B6A5-FA6A-4E94-86B0-B4000EBFDBF0}" srcOrd="0" destOrd="0" presId="urn:microsoft.com/office/officeart/2005/8/layout/lProcess1"/>
    <dgm:cxn modelId="{FC4C2186-5DC8-4467-A45B-1E0233D43E50}" srcId="{3FEABECF-EEED-476D-A49D-9B14FAC8FC72}" destId="{7B255370-ECE2-4938-A835-8A2213EE12E5}" srcOrd="0" destOrd="0" parTransId="{BFADB7A4-DBF0-4929-B277-882E7A77B3C8}" sibTransId="{5849D753-3A9E-42F5-B914-00D7681BC88F}"/>
    <dgm:cxn modelId="{E9231491-5D1D-4141-A5A1-1892CC7AA3FD}" type="presOf" srcId="{8B01E16C-C6F4-429C-858B-A515790DD35B}" destId="{85F4228B-3F1B-4D58-A56C-4D90B3FB6CCC}" srcOrd="0" destOrd="0" presId="urn:microsoft.com/office/officeart/2005/8/layout/lProcess1"/>
    <dgm:cxn modelId="{AF9ABDA1-601D-47D3-8A26-883914372C6B}" type="presOf" srcId="{56EF3094-E042-4021-9D3A-2F4CFCA64A5C}" destId="{FD8916A4-02BC-4F53-AF94-B73057B50AFA}" srcOrd="0" destOrd="0" presId="urn:microsoft.com/office/officeart/2005/8/layout/lProcess1"/>
    <dgm:cxn modelId="{2C2044CE-5B4D-42B0-8BD3-2CC0C6A7E692}" type="presOf" srcId="{B6B43F25-53E2-4A23-915F-AA150572A734}" destId="{7D6B5DDB-AF7E-49A2-BD51-DD5EA50A53D7}" srcOrd="0" destOrd="0" presId="urn:microsoft.com/office/officeart/2005/8/layout/lProcess1"/>
    <dgm:cxn modelId="{9452B5D8-BBB1-402E-AE8E-9706CEBB4945}" type="presOf" srcId="{054A58A6-C37A-4694-8E40-FC7FB10D4D17}" destId="{4169D8AC-024B-42FD-BDA2-7E5EB87DB833}" srcOrd="0" destOrd="0" presId="urn:microsoft.com/office/officeart/2005/8/layout/lProcess1"/>
    <dgm:cxn modelId="{7F7C4BD9-1A99-4FD3-ABB8-688D81A51D2F}" type="presOf" srcId="{3FEABECF-EEED-476D-A49D-9B14FAC8FC72}" destId="{F9547547-87E8-440A-A351-1FC72454D75B}" srcOrd="0" destOrd="0" presId="urn:microsoft.com/office/officeart/2005/8/layout/lProcess1"/>
    <dgm:cxn modelId="{CA8831F4-7451-4456-83BE-7A86A0097D97}" srcId="{B6B43F25-53E2-4A23-915F-AA150572A734}" destId="{8B01E16C-C6F4-429C-858B-A515790DD35B}" srcOrd="1" destOrd="0" parTransId="{15616D9C-37D7-4549-8E51-993712498DE9}" sibTransId="{FA9E5757-DF7C-4BBE-9C83-772A57901B74}"/>
    <dgm:cxn modelId="{C4D23CFF-684A-4602-BBF7-0B4C3072525A}" srcId="{8B01E16C-C6F4-429C-858B-A515790DD35B}" destId="{103CBB9F-9359-4CDD-91E8-5459053AC434}" srcOrd="0" destOrd="0" parTransId="{8E3A278E-ADBF-45F3-8BDF-E4AAAD11F919}" sibTransId="{56EF3094-E042-4021-9D3A-2F4CFCA64A5C}"/>
    <dgm:cxn modelId="{E54AF966-EAAE-4618-AAB0-AD5019BBB98B}" type="presParOf" srcId="{7D6B5DDB-AF7E-49A2-BD51-DD5EA50A53D7}" destId="{BE97B00C-4F4E-4125-81CB-1B97F7A5A38C}" srcOrd="0" destOrd="0" presId="urn:microsoft.com/office/officeart/2005/8/layout/lProcess1"/>
    <dgm:cxn modelId="{D1628BA6-0691-4CD9-9861-F2BD738A18EB}" type="presParOf" srcId="{BE97B00C-4F4E-4125-81CB-1B97F7A5A38C}" destId="{F9547547-87E8-440A-A351-1FC72454D75B}" srcOrd="0" destOrd="0" presId="urn:microsoft.com/office/officeart/2005/8/layout/lProcess1"/>
    <dgm:cxn modelId="{0F550C73-AD1E-4470-9E49-AFE176B76906}" type="presParOf" srcId="{BE97B00C-4F4E-4125-81CB-1B97F7A5A38C}" destId="{626F550B-6646-4D97-BE34-24A64DCC1168}" srcOrd="1" destOrd="0" presId="urn:microsoft.com/office/officeart/2005/8/layout/lProcess1"/>
    <dgm:cxn modelId="{2D2C051F-7E7D-4857-801E-550BA92BBF9D}" type="presParOf" srcId="{BE97B00C-4F4E-4125-81CB-1B97F7A5A38C}" destId="{5CFA72FE-DDF2-4961-BB8B-117DCF1C83C8}" srcOrd="2" destOrd="0" presId="urn:microsoft.com/office/officeart/2005/8/layout/lProcess1"/>
    <dgm:cxn modelId="{AABD3CC0-83AD-429C-9B32-95AFED232299}" type="presParOf" srcId="{BE97B00C-4F4E-4125-81CB-1B97F7A5A38C}" destId="{E0F43884-1135-478E-BB74-156C5AEE2748}" srcOrd="3" destOrd="0" presId="urn:microsoft.com/office/officeart/2005/8/layout/lProcess1"/>
    <dgm:cxn modelId="{DCC581A2-C93D-469D-A9E8-D30D8F735222}" type="presParOf" srcId="{BE97B00C-4F4E-4125-81CB-1B97F7A5A38C}" destId="{4169D8AC-024B-42FD-BDA2-7E5EB87DB833}" srcOrd="4" destOrd="0" presId="urn:microsoft.com/office/officeart/2005/8/layout/lProcess1"/>
    <dgm:cxn modelId="{0C8309BC-980A-4705-BEB4-BA4D4B905B82}" type="presParOf" srcId="{7D6B5DDB-AF7E-49A2-BD51-DD5EA50A53D7}" destId="{1A20577D-EF39-4089-BFB9-1A3FBA3F4849}" srcOrd="1" destOrd="0" presId="urn:microsoft.com/office/officeart/2005/8/layout/lProcess1"/>
    <dgm:cxn modelId="{1EA41764-DB4E-4D22-A5CF-AF2873339A82}" type="presParOf" srcId="{7D6B5DDB-AF7E-49A2-BD51-DD5EA50A53D7}" destId="{7D43CA71-3E3A-444F-B244-BFD35656AB3F}" srcOrd="2" destOrd="0" presId="urn:microsoft.com/office/officeart/2005/8/layout/lProcess1"/>
    <dgm:cxn modelId="{B45D1A12-9488-488F-B9FA-224D0695FB38}" type="presParOf" srcId="{7D43CA71-3E3A-444F-B244-BFD35656AB3F}" destId="{85F4228B-3F1B-4D58-A56C-4D90B3FB6CCC}" srcOrd="0" destOrd="0" presId="urn:microsoft.com/office/officeart/2005/8/layout/lProcess1"/>
    <dgm:cxn modelId="{C6ADEC30-9BCB-4562-BA50-8C9009DEA82B}" type="presParOf" srcId="{7D43CA71-3E3A-444F-B244-BFD35656AB3F}" destId="{04054710-BA1D-4FB0-BA69-D3648057BB71}" srcOrd="1" destOrd="0" presId="urn:microsoft.com/office/officeart/2005/8/layout/lProcess1"/>
    <dgm:cxn modelId="{82AB7B33-7325-48F5-8551-A2503A28E2C0}" type="presParOf" srcId="{7D43CA71-3E3A-444F-B244-BFD35656AB3F}" destId="{7AC5AF5D-7926-419D-8C13-01E9493ACE4F}" srcOrd="2" destOrd="0" presId="urn:microsoft.com/office/officeart/2005/8/layout/lProcess1"/>
    <dgm:cxn modelId="{E840A92E-3E4D-421D-9F74-CCE740CB306E}" type="presParOf" srcId="{7D43CA71-3E3A-444F-B244-BFD35656AB3F}" destId="{FD8916A4-02BC-4F53-AF94-B73057B50AFA}" srcOrd="3" destOrd="0" presId="urn:microsoft.com/office/officeart/2005/8/layout/lProcess1"/>
    <dgm:cxn modelId="{23B28A35-A655-410E-8387-6394993FCD50}" type="presParOf" srcId="{7D43CA71-3E3A-444F-B244-BFD35656AB3F}" destId="{F3E8B6A5-FA6A-4E94-86B0-B4000EBFDBF0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EFD06-8A61-48FF-BB33-1BE04D5FF495}">
      <dsp:nvSpPr>
        <dsp:cNvPr id="0" name=""/>
        <dsp:cNvSpPr/>
      </dsp:nvSpPr>
      <dsp:spPr>
        <a:xfrm>
          <a:off x="6028678" y="1049041"/>
          <a:ext cx="1888218" cy="4495574"/>
        </a:xfrm>
        <a:prstGeom prst="wedgeRectCallout">
          <a:avLst>
            <a:gd name="adj1" fmla="val 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400" kern="1200" dirty="0" err="1"/>
            <a:t>Terdiri</a:t>
          </a:r>
          <a:r>
            <a:rPr lang="en-ID" sz="1400" kern="1200" dirty="0"/>
            <a:t> </a:t>
          </a:r>
          <a:r>
            <a:rPr lang="en-ID" sz="1400" kern="1200" dirty="0" err="1"/>
            <a:t>dari</a:t>
          </a:r>
          <a:r>
            <a:rPr lang="en-ID" sz="1400" kern="1200" dirty="0"/>
            <a:t> </a:t>
          </a:r>
          <a:r>
            <a:rPr lang="en-ID" sz="1400" kern="1200" dirty="0" err="1"/>
            <a:t>hukum</a:t>
          </a:r>
          <a:r>
            <a:rPr lang="en-ID" sz="1400" kern="1200" dirty="0"/>
            <a:t> </a:t>
          </a:r>
          <a:r>
            <a:rPr lang="en-ID" sz="1400" kern="1200" dirty="0" err="1"/>
            <a:t>positif</a:t>
          </a:r>
          <a:r>
            <a:rPr lang="en-ID" sz="1400" kern="1200" dirty="0"/>
            <a:t> </a:t>
          </a:r>
          <a:r>
            <a:rPr lang="en-ID" sz="1400" kern="1200" dirty="0" err="1"/>
            <a:t>yg</a:t>
          </a:r>
          <a:r>
            <a:rPr lang="en-ID" sz="1400" kern="1200" dirty="0"/>
            <a:t> </a:t>
          </a:r>
          <a:r>
            <a:rPr lang="en-ID" sz="1400" kern="1200" dirty="0" err="1"/>
            <a:t>diwahyukan</a:t>
          </a:r>
          <a:r>
            <a:rPr lang="en-ID" sz="1400" kern="1200" dirty="0"/>
            <a:t> </a:t>
          </a:r>
          <a:r>
            <a:rPr lang="en-ID" sz="1400" kern="1200" dirty="0" err="1"/>
            <a:t>Tuhan</a:t>
          </a:r>
          <a:r>
            <a:rPr lang="en-ID" sz="1400" kern="1200" dirty="0"/>
            <a:t> dan </a:t>
          </a:r>
          <a:r>
            <a:rPr lang="en-ID" sz="1400" kern="1200" dirty="0" err="1"/>
            <a:t>hukum</a:t>
          </a:r>
          <a:r>
            <a:rPr lang="en-ID" sz="1400" kern="1200" dirty="0"/>
            <a:t> </a:t>
          </a:r>
          <a:r>
            <a:rPr lang="en-ID" sz="1400" kern="1200" dirty="0" err="1"/>
            <a:t>positif</a:t>
          </a:r>
          <a:r>
            <a:rPr lang="en-ID" sz="1400" kern="1200" dirty="0"/>
            <a:t> </a:t>
          </a:r>
          <a:r>
            <a:rPr lang="en-ID" sz="1400" kern="1200" dirty="0" err="1"/>
            <a:t>yg</a:t>
          </a:r>
          <a:r>
            <a:rPr lang="en-ID" sz="1400" kern="1200" dirty="0"/>
            <a:t> </a:t>
          </a:r>
          <a:r>
            <a:rPr lang="en-ID" sz="1400" kern="1200" dirty="0" err="1"/>
            <a:t>dibuat</a:t>
          </a:r>
          <a:r>
            <a:rPr lang="en-ID" sz="1400" kern="1200" dirty="0"/>
            <a:t> </a:t>
          </a:r>
          <a:r>
            <a:rPr lang="en-ID" sz="1400" kern="1200" dirty="0" err="1"/>
            <a:t>manusia</a:t>
          </a:r>
          <a:endParaRPr lang="en-ID" sz="1400" kern="1200" dirty="0"/>
        </a:p>
      </dsp:txBody>
      <dsp:txXfrm>
        <a:off x="6268105" y="1049041"/>
        <a:ext cx="1648792" cy="4495574"/>
      </dsp:txXfrm>
    </dsp:sp>
    <dsp:sp modelId="{6F96799E-681A-4E79-8416-2D878CA706DC}">
      <dsp:nvSpPr>
        <dsp:cNvPr id="0" name=""/>
        <dsp:cNvSpPr/>
      </dsp:nvSpPr>
      <dsp:spPr>
        <a:xfrm>
          <a:off x="6028678" y="0"/>
          <a:ext cx="1888218" cy="10490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75" tIns="53975" rIns="53975" bIns="5397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kern="1200" dirty="0" err="1"/>
            <a:t>hukum</a:t>
          </a:r>
          <a:r>
            <a:rPr lang="en-ID" sz="1700" kern="1200" dirty="0"/>
            <a:t> </a:t>
          </a:r>
          <a:r>
            <a:rPr lang="en-ID" sz="1700" kern="1200" dirty="0" err="1"/>
            <a:t>manusia</a:t>
          </a:r>
          <a:r>
            <a:rPr lang="en-ID" sz="1700" kern="1200" dirty="0"/>
            <a:t> (lex </a:t>
          </a:r>
          <a:r>
            <a:rPr lang="en-ID" sz="1700" kern="1200" dirty="0" err="1"/>
            <a:t>humana</a:t>
          </a:r>
          <a:r>
            <a:rPr lang="en-ID" sz="1700" kern="1200" dirty="0"/>
            <a:t>)</a:t>
          </a:r>
        </a:p>
      </dsp:txBody>
      <dsp:txXfrm>
        <a:off x="6028678" y="0"/>
        <a:ext cx="1888218" cy="1049041"/>
      </dsp:txXfrm>
    </dsp:sp>
    <dsp:sp modelId="{F5FCA66F-C0A5-40CF-A4A6-388FDE5B1EBF}">
      <dsp:nvSpPr>
        <dsp:cNvPr id="0" name=""/>
        <dsp:cNvSpPr/>
      </dsp:nvSpPr>
      <dsp:spPr>
        <a:xfrm>
          <a:off x="4140460" y="1049041"/>
          <a:ext cx="1888218" cy="4196165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2">
            <a:tint val="50000"/>
            <a:hueOff val="1685679"/>
            <a:satOff val="-2314"/>
            <a:lumOff val="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/>
            <a:t>sebagian</a:t>
          </a:r>
          <a:r>
            <a:rPr lang="en-ID" sz="1400" kern="1200" dirty="0"/>
            <a:t> </a:t>
          </a:r>
          <a:r>
            <a:rPr lang="en-ID" sz="1400" kern="1200" dirty="0" err="1"/>
            <a:t>kecil</a:t>
          </a:r>
          <a:r>
            <a:rPr lang="en-ID" sz="1400" kern="1200" dirty="0"/>
            <a:t> </a:t>
          </a:r>
          <a:r>
            <a:rPr lang="en-ID" sz="1400" kern="1200" dirty="0" err="1"/>
            <a:t>berasal</a:t>
          </a:r>
          <a:r>
            <a:rPr lang="en-ID" sz="1400" kern="1200" dirty="0"/>
            <a:t> </a:t>
          </a:r>
          <a:r>
            <a:rPr lang="en-ID" sz="1400" kern="1200" dirty="0" err="1"/>
            <a:t>dari</a:t>
          </a:r>
          <a:r>
            <a:rPr lang="en-ID" sz="1400" kern="1200" dirty="0"/>
            <a:t> </a:t>
          </a:r>
          <a:r>
            <a:rPr lang="en-ID" sz="1400" kern="1200" dirty="0" err="1"/>
            <a:t>hukum</a:t>
          </a:r>
          <a:r>
            <a:rPr lang="en-ID" sz="1400" kern="1200" dirty="0"/>
            <a:t> </a:t>
          </a:r>
          <a:r>
            <a:rPr lang="en-ID" sz="1400" kern="1200" dirty="0" err="1"/>
            <a:t>ke-Tuhanan</a:t>
          </a:r>
          <a:r>
            <a:rPr lang="en-ID" sz="1400" kern="1200" dirty="0"/>
            <a:t> yang </a:t>
          </a:r>
          <a:r>
            <a:rPr lang="en-ID" sz="1400" kern="1200" dirty="0" err="1"/>
            <a:t>ditangkap</a:t>
          </a:r>
          <a:r>
            <a:rPr lang="en-ID" sz="1400" kern="1200" dirty="0"/>
            <a:t> </a:t>
          </a:r>
          <a:r>
            <a:rPr lang="en-ID" sz="1400" kern="1200" dirty="0" err="1"/>
            <a:t>manusia</a:t>
          </a:r>
          <a:r>
            <a:rPr lang="en-ID" sz="1400" kern="1200" dirty="0"/>
            <a:t> </a:t>
          </a:r>
          <a:r>
            <a:rPr lang="en-ID" sz="1400" kern="1200" dirty="0" err="1"/>
            <a:t>melalui</a:t>
          </a:r>
          <a:r>
            <a:rPr lang="en-ID" sz="1400" kern="1200" dirty="0"/>
            <a:t> </a:t>
          </a:r>
          <a:r>
            <a:rPr lang="en-ID" sz="1400" kern="1200" dirty="0" err="1"/>
            <a:t>wahyu</a:t>
          </a:r>
          <a:endParaRPr lang="en-ID" sz="1400" kern="1200" dirty="0"/>
        </a:p>
      </dsp:txBody>
      <dsp:txXfrm>
        <a:off x="4379886" y="1049041"/>
        <a:ext cx="1648792" cy="4196165"/>
      </dsp:txXfrm>
    </dsp:sp>
    <dsp:sp modelId="{9474782B-2067-4BAF-BFB6-63201E7471C7}">
      <dsp:nvSpPr>
        <dsp:cNvPr id="0" name=""/>
        <dsp:cNvSpPr/>
      </dsp:nvSpPr>
      <dsp:spPr>
        <a:xfrm>
          <a:off x="4140460" y="152476"/>
          <a:ext cx="1888218" cy="899336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75" tIns="53975" rIns="53975" bIns="5397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kern="1200" dirty="0" err="1"/>
            <a:t>hukum</a:t>
          </a:r>
          <a:r>
            <a:rPr lang="en-ID" sz="1700" kern="1200" dirty="0"/>
            <a:t> </a:t>
          </a:r>
          <a:r>
            <a:rPr lang="en-ID" sz="1700" kern="1200" dirty="0" err="1"/>
            <a:t>alam</a:t>
          </a:r>
          <a:r>
            <a:rPr lang="en-ID" sz="1700" kern="1200" dirty="0"/>
            <a:t> (lex </a:t>
          </a:r>
          <a:r>
            <a:rPr lang="en-ID" sz="1700" kern="1200" dirty="0" err="1"/>
            <a:t>naturalis</a:t>
          </a:r>
          <a:r>
            <a:rPr lang="en-ID" sz="1700" kern="1200" dirty="0"/>
            <a:t>)</a:t>
          </a:r>
        </a:p>
      </dsp:txBody>
      <dsp:txXfrm>
        <a:off x="4140460" y="152476"/>
        <a:ext cx="1888218" cy="899336"/>
      </dsp:txXfrm>
    </dsp:sp>
    <dsp:sp modelId="{3E4D9996-343B-44D6-9C0F-DB988555BE4B}">
      <dsp:nvSpPr>
        <dsp:cNvPr id="0" name=""/>
        <dsp:cNvSpPr/>
      </dsp:nvSpPr>
      <dsp:spPr>
        <a:xfrm>
          <a:off x="2252241" y="1049041"/>
          <a:ext cx="1888218" cy="3896201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2">
            <a:tint val="50000"/>
            <a:hueOff val="3371357"/>
            <a:satOff val="-4627"/>
            <a:lumOff val="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/>
            <a:t>hukum</a:t>
          </a:r>
          <a:r>
            <a:rPr lang="en-ID" sz="1400" kern="1200" dirty="0"/>
            <a:t> yang </a:t>
          </a:r>
          <a:r>
            <a:rPr lang="en-ID" sz="1400" kern="1200" dirty="0" err="1"/>
            <a:t>dinyatakan</a:t>
          </a:r>
          <a:r>
            <a:rPr lang="en-ID" sz="1400" kern="1200" dirty="0"/>
            <a:t> oleh </a:t>
          </a:r>
          <a:r>
            <a:rPr lang="en-ID" sz="1400" kern="1200" dirty="0" err="1"/>
            <a:t>Tuhan</a:t>
          </a:r>
          <a:r>
            <a:rPr lang="en-ID" sz="1400" kern="1200" dirty="0"/>
            <a:t> </a:t>
          </a:r>
          <a:r>
            <a:rPr lang="en-ID" sz="1400" kern="1200" dirty="0" err="1"/>
            <a:t>melalui</a:t>
          </a:r>
          <a:r>
            <a:rPr lang="en-ID" sz="1400" kern="1200" dirty="0"/>
            <a:t> </a:t>
          </a:r>
          <a:r>
            <a:rPr lang="en-ID" sz="1400" kern="1200" dirty="0" err="1"/>
            <a:t>wahyu</a:t>
          </a:r>
          <a:r>
            <a:rPr lang="en-ID" sz="1400" kern="1200" dirty="0"/>
            <a:t> yang </a:t>
          </a:r>
          <a:r>
            <a:rPr lang="en-ID" sz="1400" kern="1200" dirty="0" err="1"/>
            <a:t>dapat</a:t>
          </a:r>
          <a:r>
            <a:rPr lang="en-ID" sz="1400" kern="1200" dirty="0"/>
            <a:t> </a:t>
          </a:r>
          <a:r>
            <a:rPr lang="en-ID" sz="1400" kern="1200" dirty="0" err="1"/>
            <a:t>dipahami</a:t>
          </a:r>
          <a:r>
            <a:rPr lang="en-ID" sz="1400" kern="1200" dirty="0"/>
            <a:t> </a:t>
          </a:r>
          <a:r>
            <a:rPr lang="en-ID" sz="1400" kern="1200" dirty="0" err="1"/>
            <a:t>rasio</a:t>
          </a:r>
          <a:r>
            <a:rPr lang="en-ID" sz="1400" kern="1200" dirty="0"/>
            <a:t> (</a:t>
          </a:r>
          <a:r>
            <a:rPr lang="en-ID" sz="1400" kern="1200" dirty="0" err="1"/>
            <a:t>akal</a:t>
          </a:r>
          <a:r>
            <a:rPr lang="en-ID" sz="1400" kern="1200" dirty="0"/>
            <a:t> </a:t>
          </a:r>
          <a:r>
            <a:rPr lang="en-ID" sz="1400" kern="1200" dirty="0" err="1"/>
            <a:t>budi</a:t>
          </a:r>
          <a:r>
            <a:rPr lang="en-ID" sz="1400" kern="1200" dirty="0"/>
            <a:t>) </a:t>
          </a:r>
          <a:r>
            <a:rPr lang="en-ID" sz="1400" kern="1200" dirty="0" err="1"/>
            <a:t>manusia</a:t>
          </a:r>
          <a:endParaRPr lang="en-ID" sz="1400" kern="1200" dirty="0"/>
        </a:p>
      </dsp:txBody>
      <dsp:txXfrm>
        <a:off x="2491667" y="1049041"/>
        <a:ext cx="1648792" cy="3896201"/>
      </dsp:txXfrm>
    </dsp:sp>
    <dsp:sp modelId="{BBE08B93-8EA3-4F70-84CF-B9E05329BB22}">
      <dsp:nvSpPr>
        <dsp:cNvPr id="0" name=""/>
        <dsp:cNvSpPr/>
      </dsp:nvSpPr>
      <dsp:spPr>
        <a:xfrm>
          <a:off x="2252241" y="299963"/>
          <a:ext cx="1888218" cy="749077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75" tIns="53975" rIns="53975" bIns="5397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kern="1200" dirty="0" err="1"/>
            <a:t>hukum</a:t>
          </a:r>
          <a:r>
            <a:rPr lang="en-ID" sz="1700" kern="1200" dirty="0"/>
            <a:t> </a:t>
          </a:r>
          <a:r>
            <a:rPr lang="en-ID" sz="1700" kern="1200" dirty="0" err="1"/>
            <a:t>ke-Tuhanan</a:t>
          </a:r>
          <a:r>
            <a:rPr lang="en-ID" sz="1700" kern="1200" dirty="0"/>
            <a:t> (lex </a:t>
          </a:r>
          <a:r>
            <a:rPr lang="en-ID" sz="1700" kern="1200" dirty="0" err="1"/>
            <a:t>devina</a:t>
          </a:r>
          <a:r>
            <a:rPr lang="en-ID" sz="1700" kern="1200" dirty="0"/>
            <a:t>)</a:t>
          </a:r>
        </a:p>
      </dsp:txBody>
      <dsp:txXfrm>
        <a:off x="2252241" y="299963"/>
        <a:ext cx="1888218" cy="749077"/>
      </dsp:txXfrm>
    </dsp:sp>
    <dsp:sp modelId="{28D8AE58-663D-4257-989D-EFE153F27CA4}">
      <dsp:nvSpPr>
        <dsp:cNvPr id="0" name=""/>
        <dsp:cNvSpPr/>
      </dsp:nvSpPr>
      <dsp:spPr>
        <a:xfrm>
          <a:off x="364022" y="1049041"/>
          <a:ext cx="1888218" cy="3596237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2">
            <a:tint val="50000"/>
            <a:hueOff val="5057036"/>
            <a:satOff val="-6941"/>
            <a:lumOff val="1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/>
            <a:t>hukum</a:t>
          </a:r>
          <a:r>
            <a:rPr lang="en-ID" sz="1400" kern="1200" dirty="0"/>
            <a:t> yang </a:t>
          </a:r>
          <a:r>
            <a:rPr lang="en-ID" sz="1400" kern="1200" dirty="0" err="1"/>
            <a:t>berisi</a:t>
          </a:r>
          <a:r>
            <a:rPr lang="en-ID" sz="1400" kern="1200" dirty="0"/>
            <a:t> </a:t>
          </a:r>
          <a:r>
            <a:rPr lang="en-ID" sz="1400" kern="1200" dirty="0" err="1"/>
            <a:t>kehendak</a:t>
          </a:r>
          <a:r>
            <a:rPr lang="en-ID" sz="1400" kern="1200" dirty="0"/>
            <a:t> </a:t>
          </a:r>
          <a:r>
            <a:rPr lang="en-ID" sz="1400" kern="1200" dirty="0" err="1"/>
            <a:t>Tuhan</a:t>
          </a:r>
          <a:r>
            <a:rPr lang="en-ID" sz="1400" kern="1200" dirty="0"/>
            <a:t> </a:t>
          </a:r>
          <a:r>
            <a:rPr lang="en-ID" sz="1400" kern="1200" dirty="0" err="1"/>
            <a:t>dalam</a:t>
          </a:r>
          <a:r>
            <a:rPr lang="en-ID" sz="1400" kern="1200" dirty="0"/>
            <a:t> arti </a:t>
          </a:r>
          <a:r>
            <a:rPr lang="en-ID" sz="1400" kern="1200" dirty="0" err="1"/>
            <a:t>segala</a:t>
          </a:r>
          <a:r>
            <a:rPr lang="en-ID" sz="1400" kern="1200" dirty="0"/>
            <a:t> </a:t>
          </a:r>
          <a:r>
            <a:rPr lang="en-ID" sz="1400" kern="1200" dirty="0" err="1"/>
            <a:t>sesuatu</a:t>
          </a:r>
          <a:r>
            <a:rPr lang="en-ID" sz="1400" kern="1200" dirty="0"/>
            <a:t> </a:t>
          </a:r>
          <a:r>
            <a:rPr lang="en-ID" sz="1400" kern="1200" dirty="0" err="1"/>
            <a:t>tentang</a:t>
          </a:r>
          <a:r>
            <a:rPr lang="en-ID" sz="1400" kern="1200" dirty="0"/>
            <a:t> </a:t>
          </a:r>
          <a:r>
            <a:rPr lang="en-ID" sz="1400" kern="1200" dirty="0" err="1"/>
            <a:t>komunitas</a:t>
          </a:r>
          <a:r>
            <a:rPr lang="en-ID" sz="1400" kern="1200" dirty="0"/>
            <a:t> </a:t>
          </a:r>
          <a:r>
            <a:rPr lang="en-ID" sz="1400" kern="1200" dirty="0" err="1"/>
            <a:t>alam</a:t>
          </a:r>
          <a:r>
            <a:rPr lang="en-ID" sz="1400" kern="1200" dirty="0"/>
            <a:t> </a:t>
          </a:r>
          <a:r>
            <a:rPr lang="en-ID" sz="1400" kern="1200" dirty="0" err="1"/>
            <a:t>semesta</a:t>
          </a:r>
          <a:r>
            <a:rPr lang="en-ID" sz="1400" kern="1200" dirty="0"/>
            <a:t> </a:t>
          </a:r>
          <a:r>
            <a:rPr lang="en-ID" sz="1400" kern="1200" dirty="0" err="1"/>
            <a:t>diatur</a:t>
          </a:r>
          <a:r>
            <a:rPr lang="en-ID" sz="1400" kern="1200" dirty="0"/>
            <a:t> oleh </a:t>
          </a:r>
          <a:r>
            <a:rPr lang="en-ID" sz="1400" kern="1200" dirty="0" err="1"/>
            <a:t>rasio</a:t>
          </a:r>
          <a:r>
            <a:rPr lang="en-ID" sz="1400" kern="1200" dirty="0"/>
            <a:t> </a:t>
          </a:r>
          <a:r>
            <a:rPr lang="en-ID" sz="1400" kern="1200" dirty="0" err="1"/>
            <a:t>Tuhan</a:t>
          </a:r>
          <a:r>
            <a:rPr lang="en-ID" sz="1400" kern="1200" dirty="0"/>
            <a:t> yang </a:t>
          </a:r>
          <a:r>
            <a:rPr lang="en-ID" sz="1400" kern="1200" dirty="0" err="1"/>
            <a:t>sulit</a:t>
          </a:r>
          <a:r>
            <a:rPr lang="en-ID" sz="1400" kern="1200" dirty="0"/>
            <a:t> </a:t>
          </a:r>
          <a:r>
            <a:rPr lang="en-ID" sz="1400" kern="1200" dirty="0" err="1"/>
            <a:t>unuk</a:t>
          </a:r>
          <a:r>
            <a:rPr lang="en-ID" sz="1400" kern="1200" dirty="0"/>
            <a:t> </a:t>
          </a:r>
          <a:r>
            <a:rPr lang="en-ID" sz="1400" kern="1200" dirty="0" err="1"/>
            <a:t>dapat</a:t>
          </a:r>
          <a:r>
            <a:rPr lang="en-ID" sz="1400" kern="1200" dirty="0"/>
            <a:t> </a:t>
          </a:r>
          <a:r>
            <a:rPr lang="en-ID" sz="1400" kern="1200" dirty="0" err="1"/>
            <a:t>ditangkap</a:t>
          </a:r>
          <a:r>
            <a:rPr lang="en-ID" sz="1400" kern="1200" dirty="0"/>
            <a:t> </a:t>
          </a:r>
          <a:r>
            <a:rPr lang="en-ID" sz="1400" kern="1200" dirty="0" err="1"/>
            <a:t>pikiran</a:t>
          </a:r>
          <a:r>
            <a:rPr lang="en-ID" sz="1400" kern="1200" dirty="0"/>
            <a:t> </a:t>
          </a:r>
          <a:r>
            <a:rPr lang="en-ID" sz="1400" kern="1200" dirty="0" err="1"/>
            <a:t>manusia</a:t>
          </a:r>
          <a:r>
            <a:rPr lang="en-ID" sz="1400" kern="1200" dirty="0"/>
            <a:t>.</a:t>
          </a:r>
        </a:p>
      </dsp:txBody>
      <dsp:txXfrm>
        <a:off x="603448" y="1049041"/>
        <a:ext cx="1648792" cy="3596237"/>
      </dsp:txXfrm>
    </dsp:sp>
    <dsp:sp modelId="{A0DAC0D9-BB38-4D23-A528-65F358E7C4F7}">
      <dsp:nvSpPr>
        <dsp:cNvPr id="0" name=""/>
        <dsp:cNvSpPr/>
      </dsp:nvSpPr>
      <dsp:spPr>
        <a:xfrm>
          <a:off x="364022" y="449668"/>
          <a:ext cx="1888218" cy="59937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75" tIns="53975" rIns="53975" bIns="5397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kern="1200" dirty="0" err="1"/>
            <a:t>hukum</a:t>
          </a:r>
          <a:r>
            <a:rPr lang="en-ID" sz="1700" kern="1200" dirty="0"/>
            <a:t> </a:t>
          </a:r>
          <a:r>
            <a:rPr lang="en-ID" sz="1700" kern="1200" dirty="0" err="1"/>
            <a:t>abadi</a:t>
          </a:r>
          <a:r>
            <a:rPr lang="en-ID" sz="1700" kern="1200" dirty="0"/>
            <a:t> (lex </a:t>
          </a:r>
          <a:r>
            <a:rPr lang="en-ID" sz="1700" kern="1200" dirty="0" err="1"/>
            <a:t>aeterna</a:t>
          </a:r>
          <a:r>
            <a:rPr lang="en-ID" sz="1700" kern="1200" dirty="0"/>
            <a:t>)</a:t>
          </a:r>
        </a:p>
      </dsp:txBody>
      <dsp:txXfrm>
        <a:off x="364022" y="449668"/>
        <a:ext cx="1888218" cy="599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47547-87E8-440A-A351-1FC72454D75B}">
      <dsp:nvSpPr>
        <dsp:cNvPr id="0" name=""/>
        <dsp:cNvSpPr/>
      </dsp:nvSpPr>
      <dsp:spPr>
        <a:xfrm>
          <a:off x="648" y="540945"/>
          <a:ext cx="3907465" cy="9768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Hukum </a:t>
          </a:r>
          <a:r>
            <a:rPr lang="en-US" sz="5100" kern="1200" dirty="0" err="1"/>
            <a:t>Alam</a:t>
          </a:r>
          <a:endParaRPr lang="en-ID" sz="5100" kern="1200" dirty="0"/>
        </a:p>
      </dsp:txBody>
      <dsp:txXfrm>
        <a:off x="29259" y="569556"/>
        <a:ext cx="3850243" cy="919644"/>
      </dsp:txXfrm>
    </dsp:sp>
    <dsp:sp modelId="{626F550B-6646-4D97-BE34-24A64DCC1168}">
      <dsp:nvSpPr>
        <dsp:cNvPr id="0" name=""/>
        <dsp:cNvSpPr/>
      </dsp:nvSpPr>
      <dsp:spPr>
        <a:xfrm rot="5400000">
          <a:off x="1868905" y="1603287"/>
          <a:ext cx="170951" cy="1709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A72FE-DDF2-4961-BB8B-117DCF1C83C8}">
      <dsp:nvSpPr>
        <dsp:cNvPr id="0" name=""/>
        <dsp:cNvSpPr/>
      </dsp:nvSpPr>
      <dsp:spPr>
        <a:xfrm>
          <a:off x="648" y="1859714"/>
          <a:ext cx="3907465" cy="9768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 err="1"/>
            <a:t>Didasarkan</a:t>
          </a:r>
          <a:r>
            <a:rPr lang="en-ID" sz="1500" kern="1200" dirty="0"/>
            <a:t> pada </a:t>
          </a:r>
          <a:r>
            <a:rPr lang="en-ID" sz="1500" kern="1200" dirty="0" err="1"/>
            <a:t>gagasan</a:t>
          </a:r>
          <a:r>
            <a:rPr lang="en-ID" sz="1500" kern="1200" dirty="0"/>
            <a:t> </a:t>
          </a:r>
          <a:r>
            <a:rPr lang="en-ID" sz="1500" kern="1200" dirty="0" err="1"/>
            <a:t>bahwa</a:t>
          </a:r>
          <a:r>
            <a:rPr lang="en-ID" sz="1500" kern="1200" dirty="0"/>
            <a:t> </a:t>
          </a:r>
          <a:r>
            <a:rPr lang="en-ID" sz="1500" kern="1200" dirty="0" err="1"/>
            <a:t>ada</a:t>
          </a:r>
          <a:r>
            <a:rPr lang="en-ID" sz="1500" kern="1200" dirty="0"/>
            <a:t> </a:t>
          </a:r>
          <a:r>
            <a:rPr lang="en-ID" sz="1500" kern="1200" dirty="0" err="1"/>
            <a:t>seperangkat</a:t>
          </a:r>
          <a:r>
            <a:rPr lang="en-ID" sz="1500" kern="1200" dirty="0"/>
            <a:t> </a:t>
          </a:r>
          <a:r>
            <a:rPr lang="en-ID" sz="1500" kern="1200" dirty="0" err="1"/>
            <a:t>prinsip</a:t>
          </a:r>
          <a:r>
            <a:rPr lang="en-ID" sz="1500" kern="1200" dirty="0"/>
            <a:t> moral dan </a:t>
          </a:r>
          <a:r>
            <a:rPr lang="en-ID" sz="1500" kern="1200" dirty="0" err="1"/>
            <a:t>etika</a:t>
          </a:r>
          <a:r>
            <a:rPr lang="en-ID" sz="1500" kern="1200" dirty="0"/>
            <a:t> </a:t>
          </a:r>
          <a:r>
            <a:rPr lang="en-ID" sz="1500" kern="1200" dirty="0" err="1"/>
            <a:t>yangmelekat</a:t>
          </a:r>
          <a:r>
            <a:rPr lang="en-ID" sz="1500" kern="1200" dirty="0"/>
            <a:t> </a:t>
          </a:r>
          <a:r>
            <a:rPr lang="en-ID" sz="1500" kern="1200" dirty="0" err="1"/>
            <a:t>dalam</a:t>
          </a:r>
          <a:r>
            <a:rPr lang="en-ID" sz="1500" kern="1200" dirty="0"/>
            <a:t> </a:t>
          </a:r>
          <a:r>
            <a:rPr lang="en-ID" sz="1500" kern="1200" dirty="0" err="1"/>
            <a:t>sifat</a:t>
          </a:r>
          <a:r>
            <a:rPr lang="en-ID" sz="1500" kern="1200" dirty="0"/>
            <a:t> </a:t>
          </a:r>
          <a:r>
            <a:rPr lang="en-ID" sz="1500" kern="1200" dirty="0" err="1"/>
            <a:t>manusia</a:t>
          </a:r>
          <a:endParaRPr lang="en-ID" sz="1500" kern="1200" dirty="0"/>
        </a:p>
      </dsp:txBody>
      <dsp:txXfrm>
        <a:off x="29259" y="1888325"/>
        <a:ext cx="3850243" cy="919644"/>
      </dsp:txXfrm>
    </dsp:sp>
    <dsp:sp modelId="{E0F43884-1135-478E-BB74-156C5AEE2748}">
      <dsp:nvSpPr>
        <dsp:cNvPr id="0" name=""/>
        <dsp:cNvSpPr/>
      </dsp:nvSpPr>
      <dsp:spPr>
        <a:xfrm rot="5400000">
          <a:off x="1868905" y="2922056"/>
          <a:ext cx="170951" cy="1709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9D8AC-024B-42FD-BDA2-7E5EB87DB833}">
      <dsp:nvSpPr>
        <dsp:cNvPr id="0" name=""/>
        <dsp:cNvSpPr/>
      </dsp:nvSpPr>
      <dsp:spPr>
        <a:xfrm>
          <a:off x="648" y="3178484"/>
          <a:ext cx="3907465" cy="9768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/>
            <a:t>Hukum  </a:t>
          </a:r>
          <a:r>
            <a:rPr lang="en-ID" sz="1500" kern="1200" dirty="0" err="1"/>
            <a:t>alam</a:t>
          </a:r>
          <a:r>
            <a:rPr lang="en-ID" sz="1500" kern="1200" dirty="0"/>
            <a:t>   </a:t>
          </a:r>
          <a:r>
            <a:rPr lang="en-ID" sz="1500" kern="1200" dirty="0" err="1"/>
            <a:t>biasanya</a:t>
          </a:r>
          <a:r>
            <a:rPr lang="en-ID" sz="1500" kern="1200" dirty="0"/>
            <a:t>  </a:t>
          </a:r>
          <a:r>
            <a:rPr lang="en-ID" sz="1500" kern="1200" dirty="0" err="1"/>
            <a:t>dipandang</a:t>
          </a:r>
          <a:r>
            <a:rPr lang="en-ID" sz="1500" kern="1200" dirty="0"/>
            <a:t>   </a:t>
          </a:r>
          <a:r>
            <a:rPr lang="en-ID" sz="1500" kern="1200" dirty="0" err="1"/>
            <a:t>memiliki</a:t>
          </a:r>
          <a:r>
            <a:rPr lang="en-ID" sz="1500" kern="1200" dirty="0"/>
            <a:t>   </a:t>
          </a:r>
          <a:r>
            <a:rPr lang="en-ID" sz="1500" kern="1200" dirty="0" err="1"/>
            <a:t>kualitas</a:t>
          </a:r>
          <a:r>
            <a:rPr lang="en-ID" sz="1500" kern="1200" dirty="0"/>
            <a:t>   universal   dan   </a:t>
          </a:r>
          <a:r>
            <a:rPr lang="en-ID" sz="1500" kern="1200" dirty="0" err="1"/>
            <a:t>kekal</a:t>
          </a:r>
          <a:r>
            <a:rPr lang="en-ID" sz="1500" kern="1200" dirty="0"/>
            <a:t>, </a:t>
          </a:r>
          <a:r>
            <a:rPr lang="en-ID" sz="1500" kern="1200" dirty="0" err="1"/>
            <a:t>karena</a:t>
          </a:r>
          <a:r>
            <a:rPr lang="en-ID" sz="1500" kern="1200" dirty="0"/>
            <a:t> </a:t>
          </a:r>
          <a:r>
            <a:rPr lang="en-ID" sz="1500" kern="1200" dirty="0" err="1"/>
            <a:t>diyakini</a:t>
          </a:r>
          <a:r>
            <a:rPr lang="en-ID" sz="1500" kern="1200" dirty="0"/>
            <a:t> </a:t>
          </a:r>
          <a:r>
            <a:rPr lang="en-ID" sz="1500" kern="1200" dirty="0" err="1"/>
            <a:t>berlaku</a:t>
          </a:r>
          <a:r>
            <a:rPr lang="en-ID" sz="1500" kern="1200" dirty="0"/>
            <a:t>  </a:t>
          </a:r>
          <a:r>
            <a:rPr lang="en-ID" sz="1500" kern="1200" dirty="0" err="1"/>
            <a:t>untuk</a:t>
          </a:r>
          <a:r>
            <a:rPr lang="en-ID" sz="1500" kern="1200" dirty="0"/>
            <a:t>  </a:t>
          </a:r>
          <a:r>
            <a:rPr lang="en-ID" sz="1500" kern="1200" dirty="0" err="1"/>
            <a:t>semua</a:t>
          </a:r>
          <a:r>
            <a:rPr lang="en-ID" sz="1500" kern="1200" dirty="0"/>
            <a:t> orang dan  </a:t>
          </a:r>
          <a:r>
            <a:rPr lang="en-ID" sz="1500" kern="1200" dirty="0" err="1"/>
            <a:t>untuk</a:t>
          </a:r>
          <a:r>
            <a:rPr lang="en-ID" sz="1500" kern="1200" dirty="0"/>
            <a:t> </a:t>
          </a:r>
          <a:r>
            <a:rPr lang="en-ID" sz="1500" kern="1200" dirty="0" err="1"/>
            <a:t>semua</a:t>
          </a:r>
          <a:r>
            <a:rPr lang="en-ID" sz="1500" kern="1200" dirty="0"/>
            <a:t> </a:t>
          </a:r>
          <a:r>
            <a:rPr lang="en-ID" sz="1500" kern="1200" dirty="0" err="1"/>
            <a:t>waktu</a:t>
          </a:r>
          <a:endParaRPr lang="en-ID" sz="1500" kern="1200" dirty="0"/>
        </a:p>
      </dsp:txBody>
      <dsp:txXfrm>
        <a:off x="29259" y="3207095"/>
        <a:ext cx="3850243" cy="919644"/>
      </dsp:txXfrm>
    </dsp:sp>
    <dsp:sp modelId="{85F4228B-3F1B-4D58-A56C-4D90B3FB6CCC}">
      <dsp:nvSpPr>
        <dsp:cNvPr id="0" name=""/>
        <dsp:cNvSpPr/>
      </dsp:nvSpPr>
      <dsp:spPr>
        <a:xfrm>
          <a:off x="4455158" y="540945"/>
          <a:ext cx="3907465" cy="976866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Hukum </a:t>
          </a:r>
          <a:r>
            <a:rPr lang="en-US" sz="5100" kern="1200" dirty="0" err="1"/>
            <a:t>Positif</a:t>
          </a:r>
          <a:endParaRPr lang="en-ID" sz="5100" kern="1200" dirty="0"/>
        </a:p>
      </dsp:txBody>
      <dsp:txXfrm>
        <a:off x="4483769" y="569556"/>
        <a:ext cx="3850243" cy="919644"/>
      </dsp:txXfrm>
    </dsp:sp>
    <dsp:sp modelId="{04054710-BA1D-4FB0-BA69-D3648057BB71}">
      <dsp:nvSpPr>
        <dsp:cNvPr id="0" name=""/>
        <dsp:cNvSpPr/>
      </dsp:nvSpPr>
      <dsp:spPr>
        <a:xfrm rot="5400000">
          <a:off x="6323415" y="1603287"/>
          <a:ext cx="170951" cy="1709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5AF5D-7926-419D-8C13-01E9493ACE4F}">
      <dsp:nvSpPr>
        <dsp:cNvPr id="0" name=""/>
        <dsp:cNvSpPr/>
      </dsp:nvSpPr>
      <dsp:spPr>
        <a:xfrm>
          <a:off x="4455158" y="1859714"/>
          <a:ext cx="3907465" cy="9768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 err="1"/>
            <a:t>Sistem</a:t>
          </a:r>
          <a:r>
            <a:rPr lang="en-ID" sz="1500" kern="1200" dirty="0"/>
            <a:t> </a:t>
          </a:r>
          <a:r>
            <a:rPr lang="en-ID" sz="1500" kern="1200" dirty="0" err="1"/>
            <a:t>hukum</a:t>
          </a:r>
          <a:r>
            <a:rPr lang="en-ID" sz="1500" kern="1200" dirty="0"/>
            <a:t> yang </a:t>
          </a:r>
          <a:r>
            <a:rPr lang="en-ID" sz="1500" kern="1200" dirty="0" err="1"/>
            <a:t>diciptakan</a:t>
          </a:r>
          <a:r>
            <a:rPr lang="en-ID" sz="1500" kern="1200" dirty="0"/>
            <a:t> dan </a:t>
          </a:r>
          <a:r>
            <a:rPr lang="en-ID" sz="1500" kern="1200" dirty="0" err="1"/>
            <a:t>ditegakkan</a:t>
          </a:r>
          <a:r>
            <a:rPr lang="en-ID" sz="1500" kern="1200" dirty="0"/>
            <a:t> </a:t>
          </a:r>
          <a:r>
            <a:rPr lang="en-ID" sz="1500" kern="1200" dirty="0" err="1"/>
            <a:t>olehnegara</a:t>
          </a:r>
          <a:r>
            <a:rPr lang="en-ID" sz="1500" kern="1200" dirty="0"/>
            <a:t>, dan yang </a:t>
          </a:r>
          <a:r>
            <a:rPr lang="en-ID" sz="1500" kern="1200" dirty="0" err="1"/>
            <a:t>dirancang</a:t>
          </a:r>
          <a:r>
            <a:rPr lang="en-ID" sz="1500" kern="1200" dirty="0"/>
            <a:t> </a:t>
          </a:r>
          <a:r>
            <a:rPr lang="en-ID" sz="1500" kern="1200" dirty="0" err="1"/>
            <a:t>untuk</a:t>
          </a:r>
          <a:r>
            <a:rPr lang="en-ID" sz="1500" kern="1200" dirty="0"/>
            <a:t> </a:t>
          </a:r>
          <a:r>
            <a:rPr lang="en-ID" sz="1500" kern="1200" dirty="0" err="1"/>
            <a:t>mengatur</a:t>
          </a:r>
          <a:r>
            <a:rPr lang="en-ID" sz="1500" kern="1200" dirty="0"/>
            <a:t> </a:t>
          </a:r>
          <a:r>
            <a:rPr lang="en-ID" sz="1500" kern="1200" dirty="0" err="1"/>
            <a:t>perilaku</a:t>
          </a:r>
          <a:r>
            <a:rPr lang="en-ID" sz="1500" kern="1200" dirty="0"/>
            <a:t> </a:t>
          </a:r>
          <a:r>
            <a:rPr lang="en-ID" sz="1500" kern="1200" dirty="0" err="1"/>
            <a:t>manusia</a:t>
          </a:r>
          <a:endParaRPr lang="en-ID" sz="1500" kern="1200" dirty="0"/>
        </a:p>
      </dsp:txBody>
      <dsp:txXfrm>
        <a:off x="4483769" y="1888325"/>
        <a:ext cx="3850243" cy="919644"/>
      </dsp:txXfrm>
    </dsp:sp>
    <dsp:sp modelId="{FD8916A4-02BC-4F53-AF94-B73057B50AFA}">
      <dsp:nvSpPr>
        <dsp:cNvPr id="0" name=""/>
        <dsp:cNvSpPr/>
      </dsp:nvSpPr>
      <dsp:spPr>
        <a:xfrm rot="5400000">
          <a:off x="6323415" y="2922056"/>
          <a:ext cx="170951" cy="1709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B6A5-FA6A-4E94-86B0-B4000EBFDBF0}">
      <dsp:nvSpPr>
        <dsp:cNvPr id="0" name=""/>
        <dsp:cNvSpPr/>
      </dsp:nvSpPr>
      <dsp:spPr>
        <a:xfrm>
          <a:off x="4455158" y="3178484"/>
          <a:ext cx="3907465" cy="9768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/>
            <a:t>Hukum </a:t>
          </a:r>
          <a:r>
            <a:rPr lang="en-ID" sz="1500" kern="1200" dirty="0" err="1"/>
            <a:t>positif</a:t>
          </a:r>
          <a:r>
            <a:rPr lang="en-ID" sz="1500" kern="1200" dirty="0"/>
            <a:t>  </a:t>
          </a:r>
          <a:r>
            <a:rPr lang="en-ID" sz="1500" kern="1200" dirty="0" err="1"/>
            <a:t>sering</a:t>
          </a:r>
          <a:r>
            <a:rPr lang="en-ID" sz="1500" kern="1200" dirty="0"/>
            <a:t>   </a:t>
          </a:r>
          <a:r>
            <a:rPr lang="en-ID" sz="1500" kern="1200" dirty="0" err="1"/>
            <a:t>dipandang</a:t>
          </a:r>
          <a:r>
            <a:rPr lang="en-ID" sz="1500" kern="1200" dirty="0"/>
            <a:t>   </a:t>
          </a:r>
          <a:r>
            <a:rPr lang="en-ID" sz="1500" kern="1200" dirty="0" err="1"/>
            <a:t>terbatas</a:t>
          </a:r>
          <a:r>
            <a:rPr lang="en-ID" sz="1500" kern="1200" dirty="0"/>
            <a:t>   </a:t>
          </a:r>
          <a:r>
            <a:rPr lang="en-ID" sz="1500" kern="1200" dirty="0" err="1"/>
            <a:t>ruang</a:t>
          </a:r>
          <a:r>
            <a:rPr lang="en-ID" sz="1500" kern="1200" dirty="0"/>
            <a:t>   </a:t>
          </a:r>
          <a:r>
            <a:rPr lang="en-ID" sz="1500" kern="1200" dirty="0" err="1"/>
            <a:t>lingkupnya</a:t>
          </a:r>
          <a:r>
            <a:rPr lang="en-ID" sz="1500" kern="1200" dirty="0"/>
            <a:t>,   </a:t>
          </a:r>
          <a:r>
            <a:rPr lang="en-ID" sz="1500" kern="1200" dirty="0" err="1"/>
            <a:t>karena</a:t>
          </a:r>
          <a:r>
            <a:rPr lang="en-ID" sz="1500" kern="1200" dirty="0"/>
            <a:t>   </a:t>
          </a:r>
          <a:r>
            <a:rPr lang="en-ID" sz="1500" kern="1200" dirty="0" err="1"/>
            <a:t>dibuat</a:t>
          </a:r>
          <a:r>
            <a:rPr lang="en-ID" sz="1500" kern="1200" dirty="0"/>
            <a:t>   dan   </a:t>
          </a:r>
          <a:r>
            <a:rPr lang="en-ID" sz="1500" kern="1200" dirty="0" err="1"/>
            <a:t>ditegakkan</a:t>
          </a:r>
          <a:r>
            <a:rPr lang="en-ID" sz="1500" kern="1200" dirty="0"/>
            <a:t>   oleh negara, dan </a:t>
          </a:r>
          <a:r>
            <a:rPr lang="en-ID" sz="1500" kern="1200" dirty="0" err="1"/>
            <a:t>tunduk</a:t>
          </a:r>
          <a:r>
            <a:rPr lang="en-ID" sz="1500" kern="1200" dirty="0"/>
            <a:t> pada </a:t>
          </a:r>
          <a:r>
            <a:rPr lang="en-ID" sz="1500" kern="1200" dirty="0" err="1"/>
            <a:t>batasan</a:t>
          </a:r>
          <a:r>
            <a:rPr lang="en-ID" sz="1500" kern="1200" dirty="0"/>
            <a:t> dan </a:t>
          </a:r>
          <a:r>
            <a:rPr lang="en-ID" sz="1500" kern="1200" dirty="0" err="1"/>
            <a:t>kendala</a:t>
          </a:r>
          <a:r>
            <a:rPr lang="en-ID" sz="1500" kern="1200" dirty="0"/>
            <a:t> negara.</a:t>
          </a:r>
        </a:p>
      </dsp:txBody>
      <dsp:txXfrm>
        <a:off x="4483769" y="3207095"/>
        <a:ext cx="3850243" cy="919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HUKUM ALAM &amp; HUKUM POSITIF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.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10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FEE5B7-9212-4918-874A-39C3F9AF99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430529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Mashuril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Anwar,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412776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batu uji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bertentangan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bukanlah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pernyataan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semata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63841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67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Sejak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ribuan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tahun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lalu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ide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selalu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saja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muncul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manifestasi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usaha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merindukan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Hukum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berakar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aturan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metafisis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sebagaimana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direncanakan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Tuhan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64882-861D-4745-92D9-ED301F6EC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88" y="3573016"/>
            <a:ext cx="1693188" cy="279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908720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Prinsip-prinsip hukum alam telah dijadikan senjata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 para hakim Amerika ketika mereka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memberikan penafsiran terhadap konstitusi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mereka, dengan menolak campur tangan negara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 perundang-undangan yang ditujukan untuk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membatasi kemerdekaan ekonomi.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EC5CC-DF74-4CA2-9D19-5EBDD877E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64" y="3212976"/>
            <a:ext cx="3810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4428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052736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alam banyak dikritik oleh para filsuf, sehingga mengalami kemunduran, dan digantikan, antara lain oleh aliran hukum positif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Abad ke-19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9235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llout: Right Arrow 2">
            <a:extLst>
              <a:ext uri="{FF2B5EF4-FFF2-40B4-BE49-F238E27FC236}">
                <a16:creationId xmlns:a16="http://schemas.microsoft.com/office/drawing/2014/main" id="{830808FE-DFFB-4A2F-93D8-4E1C8FE9523B}"/>
              </a:ext>
            </a:extLst>
          </p:cNvPr>
          <p:cNvSpPr/>
          <p:nvPr/>
        </p:nvSpPr>
        <p:spPr>
          <a:xfrm>
            <a:off x="552096" y="1340768"/>
            <a:ext cx="2939783" cy="1152128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Thomas Aquinas</a:t>
            </a:r>
            <a:endParaRPr lang="en-ID" sz="20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512244-4B33-4EE8-8E01-C2F38F0891CD}"/>
              </a:ext>
            </a:extLst>
          </p:cNvPr>
          <p:cNvSpPr/>
          <p:nvPr/>
        </p:nvSpPr>
        <p:spPr>
          <a:xfrm>
            <a:off x="3511878" y="944724"/>
            <a:ext cx="358040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Hukum </a:t>
            </a:r>
            <a:r>
              <a:rPr lang="en-US" sz="1600" dirty="0" err="1"/>
              <a:t>positif</a:t>
            </a:r>
            <a:r>
              <a:rPr lang="en-US" sz="1600" dirty="0"/>
              <a:t> </a:t>
            </a:r>
            <a:r>
              <a:rPr lang="en-US" sz="1600" dirty="0" err="1"/>
              <a:t>berasal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alam</a:t>
            </a:r>
            <a:r>
              <a:rPr lang="en-US" sz="1600" dirty="0"/>
              <a:t>. </a:t>
            </a:r>
            <a:r>
              <a:rPr lang="en-US" sz="1600" dirty="0" err="1"/>
              <a:t>Hk</a:t>
            </a:r>
            <a:r>
              <a:rPr lang="en-US" sz="1600" dirty="0"/>
              <a:t> </a:t>
            </a:r>
            <a:r>
              <a:rPr lang="en-US" sz="1600" dirty="0" err="1"/>
              <a:t>alam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pedoman</a:t>
            </a:r>
            <a:r>
              <a:rPr lang="en-US" sz="1600" dirty="0"/>
              <a:t> </a:t>
            </a:r>
            <a:r>
              <a:rPr lang="en-US" sz="1600" dirty="0" err="1"/>
              <a:t>bagaimana</a:t>
            </a:r>
            <a:r>
              <a:rPr lang="en-US" sz="1600" dirty="0"/>
              <a:t> </a:t>
            </a:r>
            <a:r>
              <a:rPr lang="en-US" sz="1600" dirty="0" err="1"/>
              <a:t>hk</a:t>
            </a:r>
            <a:r>
              <a:rPr lang="en-US" sz="1600" dirty="0"/>
              <a:t> </a:t>
            </a:r>
            <a:r>
              <a:rPr lang="en-US" sz="1600" dirty="0" err="1"/>
              <a:t>positif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dibuat</a:t>
            </a:r>
            <a:r>
              <a:rPr lang="en-US" sz="1600" dirty="0"/>
              <a:t>, ex: </a:t>
            </a:r>
            <a:r>
              <a:rPr lang="en-US" sz="1600" dirty="0" err="1"/>
              <a:t>hk</a:t>
            </a:r>
            <a:r>
              <a:rPr lang="en-US" sz="1600" dirty="0"/>
              <a:t> </a:t>
            </a:r>
            <a:r>
              <a:rPr lang="en-US" sz="1600" dirty="0" err="1"/>
              <a:t>alam</a:t>
            </a:r>
            <a:r>
              <a:rPr lang="en-US" sz="1600" dirty="0"/>
              <a:t> </a:t>
            </a:r>
            <a:r>
              <a:rPr lang="en-US" sz="1600" dirty="0" err="1"/>
              <a:t>alam</a:t>
            </a:r>
            <a:r>
              <a:rPr lang="en-US" sz="1600" dirty="0"/>
              <a:t> </a:t>
            </a:r>
            <a:r>
              <a:rPr lang="en-US" sz="1600" dirty="0" err="1"/>
              <a:t>melarang</a:t>
            </a:r>
            <a:r>
              <a:rPr lang="en-US" sz="1600" dirty="0"/>
              <a:t> </a:t>
            </a:r>
            <a:r>
              <a:rPr lang="en-US" sz="1600" dirty="0" err="1"/>
              <a:t>pembhunuhan</a:t>
            </a:r>
            <a:endParaRPr lang="en-ID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BCE12F-DCE6-417E-8652-5614FD31A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56" y="814400"/>
            <a:ext cx="1654324" cy="2074540"/>
          </a:xfrm>
          <a:prstGeom prst="rect">
            <a:avLst/>
          </a:prstGeom>
        </p:spPr>
      </p:pic>
      <p:sp>
        <p:nvSpPr>
          <p:cNvPr id="9" name="Callout: Right Arrow 8">
            <a:extLst>
              <a:ext uri="{FF2B5EF4-FFF2-40B4-BE49-F238E27FC236}">
                <a16:creationId xmlns:a16="http://schemas.microsoft.com/office/drawing/2014/main" id="{114E7CA0-49C6-402F-AF17-3A6392162C9A}"/>
              </a:ext>
            </a:extLst>
          </p:cNvPr>
          <p:cNvSpPr/>
          <p:nvPr/>
        </p:nvSpPr>
        <p:spPr>
          <a:xfrm>
            <a:off x="552096" y="3789041"/>
            <a:ext cx="2939783" cy="1152128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Grotius</a:t>
            </a:r>
            <a:endParaRPr lang="en-ID" sz="20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62C17E-4F18-4B3C-B92B-A02A59572024}"/>
              </a:ext>
            </a:extLst>
          </p:cNvPr>
          <p:cNvSpPr/>
          <p:nvPr/>
        </p:nvSpPr>
        <p:spPr>
          <a:xfrm>
            <a:off x="3524346" y="3392997"/>
            <a:ext cx="358040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Hukum </a:t>
            </a:r>
            <a:r>
              <a:rPr lang="en-US" sz="1600" dirty="0" err="1"/>
              <a:t>alam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tertinggi</a:t>
            </a:r>
            <a:r>
              <a:rPr lang="en-US" sz="1600" dirty="0"/>
              <a:t> </a:t>
            </a:r>
            <a:r>
              <a:rPr lang="en-US" sz="1600" dirty="0" err="1"/>
              <a:t>yg</a:t>
            </a:r>
            <a:r>
              <a:rPr lang="en-US" sz="1600" dirty="0"/>
              <a:t> </a:t>
            </a:r>
            <a:r>
              <a:rPr lang="en-US" sz="1600" dirty="0" err="1"/>
              <a:t>mengatur</a:t>
            </a:r>
            <a:r>
              <a:rPr lang="en-US" sz="1600" dirty="0"/>
              <a:t> Tindakan </a:t>
            </a:r>
            <a:r>
              <a:rPr lang="en-US" sz="1600" dirty="0" err="1"/>
              <a:t>penguasa</a:t>
            </a:r>
            <a:r>
              <a:rPr lang="en-US" sz="1600" dirty="0"/>
              <a:t>.</a:t>
            </a:r>
            <a:endParaRPr lang="en-ID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E9A7F1-CC45-418C-8F80-867980E9B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284984"/>
            <a:ext cx="1780780" cy="21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36711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9C3CDA-7903-492A-9CE6-68D409DB9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36" y="1772816"/>
            <a:ext cx="795266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17369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DD1BC4B-1102-423B-91A0-228B058BB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4960630"/>
              </p:ext>
            </p:extLst>
          </p:nvPr>
        </p:nvGraphicFramePr>
        <p:xfrm>
          <a:off x="395536" y="692696"/>
          <a:ext cx="828092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0559447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 dirty="0">
                <a:latin typeface="Cambria" panose="02040503050406030204" pitchFamily="18" charset="0"/>
              </a:rPr>
              <a:t>Hubungan Hukum Alam Dan Hukum Positif</a:t>
            </a:r>
            <a:endParaRPr lang="id-ID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086FEF-4DB4-44FB-9F6F-B671308AFE57}"/>
              </a:ext>
            </a:extLst>
          </p:cNvPr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bertentangan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(Cicero);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bertentangan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wahyu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(Blackstone);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melanggar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kekuatan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mengikat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62876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>
                <a:latin typeface="Cambria" panose="02040503050406030204" pitchFamily="18" charset="0"/>
              </a:rPr>
              <a:t>Perbedaan</a:t>
            </a:r>
            <a:r>
              <a:rPr lang="id-ID" sz="2800" dirty="0">
                <a:latin typeface="Cambria" panose="02040503050406030204" pitchFamily="18" charset="0"/>
              </a:rPr>
              <a:t> Hukum Alam Dan Hukum Positif</a:t>
            </a:r>
            <a:endParaRPr lang="id-ID" sz="28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CC3EF7B-1F6E-453E-87AE-ABBEA555C9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8714063"/>
              </p:ext>
            </p:extLst>
          </p:nvPr>
        </p:nvGraphicFramePr>
        <p:xfrm>
          <a:off x="457200" y="1397000"/>
          <a:ext cx="836327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0895488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3275</TotalTime>
  <Words>401</Words>
  <Application>Microsoft Office PowerPoint</Application>
  <PresentationFormat>On-screen Show (4:3)</PresentationFormat>
  <Paragraphs>35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acer</cp:lastModifiedBy>
  <cp:revision>470</cp:revision>
  <cp:lastPrinted>2017-08-29T02:54:51Z</cp:lastPrinted>
  <dcterms:created xsi:type="dcterms:W3CDTF">2010-04-18T12:06:30Z</dcterms:created>
  <dcterms:modified xsi:type="dcterms:W3CDTF">2023-12-04T09:09:37Z</dcterms:modified>
</cp:coreProperties>
</file>