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0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17062" y="3057855"/>
            <a:ext cx="3309874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86993" y="1939543"/>
            <a:ext cx="7970012" cy="2673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23.png"/><Relationship Id="rId7" Type="http://schemas.openxmlformats.org/officeDocument/2006/relationships/image" Target="../media/image1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0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1.png"/><Relationship Id="rId9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15250" y="142875"/>
            <a:ext cx="1244600" cy="12446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35940" y="6427114"/>
            <a:ext cx="6870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r>
              <a:rPr sz="1200" spc="5" dirty="0">
                <a:solidFill>
                  <a:srgbClr val="888888"/>
                </a:solidFill>
                <a:latin typeface="Calibri"/>
                <a:cs typeface="Calibri"/>
              </a:rPr>
              <a:t>8</a:t>
            </a: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/8</a:t>
            </a:r>
            <a:r>
              <a:rPr sz="1200" spc="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5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504681" y="6427114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208938" y="2489073"/>
            <a:ext cx="7037070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13685" marR="5080" indent="-2801620">
              <a:lnSpc>
                <a:spcPct val="100000"/>
              </a:lnSpc>
              <a:spcBef>
                <a:spcPts val="105"/>
              </a:spcBef>
            </a:pPr>
            <a:r>
              <a:rPr sz="4400" spc="-15" dirty="0"/>
              <a:t>Metode </a:t>
            </a:r>
            <a:r>
              <a:rPr sz="4400" spc="-10" dirty="0"/>
              <a:t>Penelitian </a:t>
            </a:r>
            <a:r>
              <a:rPr sz="4400" dirty="0"/>
              <a:t>&amp; </a:t>
            </a:r>
            <a:r>
              <a:rPr sz="4400" spc="-10" dirty="0"/>
              <a:t>Penulisan </a:t>
            </a:r>
            <a:r>
              <a:rPr sz="4400" spc="-980" dirty="0"/>
              <a:t> </a:t>
            </a:r>
            <a:r>
              <a:rPr sz="4400" spc="-5" dirty="0"/>
              <a:t>Ilmiah</a:t>
            </a:r>
            <a:endParaRPr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50240" y="1881631"/>
            <a:ext cx="7310755" cy="23298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596900" indent="-457834">
              <a:lnSpc>
                <a:spcPct val="100000"/>
              </a:lnSpc>
              <a:spcBef>
                <a:spcPts val="95"/>
              </a:spcBef>
              <a:buChar char="–"/>
              <a:tabLst>
                <a:tab pos="469900" algn="l"/>
                <a:tab pos="470534" algn="l"/>
              </a:tabLst>
            </a:pPr>
            <a:r>
              <a:rPr sz="2800" spc="-5" dirty="0">
                <a:latin typeface="Arial MT"/>
                <a:cs typeface="Arial MT"/>
              </a:rPr>
              <a:t>Merupakan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keinginan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peneliti</a:t>
            </a:r>
            <a:r>
              <a:rPr sz="2800" spc="-5" dirty="0">
                <a:latin typeface="Arial MT"/>
                <a:cs typeface="Arial MT"/>
              </a:rPr>
              <a:t> atas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hasil </a:t>
            </a:r>
            <a:r>
              <a:rPr sz="2800" spc="-76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penelitian</a:t>
            </a:r>
            <a:endParaRPr sz="2800">
              <a:latin typeface="Arial MT"/>
              <a:cs typeface="Arial MT"/>
            </a:endParaRPr>
          </a:p>
          <a:p>
            <a:pPr marL="469900" marR="5080" indent="-457834">
              <a:lnSpc>
                <a:spcPct val="100000"/>
              </a:lnSpc>
              <a:spcBef>
                <a:spcPts val="675"/>
              </a:spcBef>
              <a:buChar char="–"/>
              <a:tabLst>
                <a:tab pos="469900" algn="l"/>
                <a:tab pos="470534" algn="l"/>
              </a:tabLst>
            </a:pPr>
            <a:r>
              <a:rPr sz="2800" spc="-5" dirty="0">
                <a:latin typeface="Arial MT"/>
                <a:cs typeface="Arial MT"/>
              </a:rPr>
              <a:t>Menyajikan </a:t>
            </a:r>
            <a:r>
              <a:rPr sz="2800" dirty="0">
                <a:latin typeface="Arial MT"/>
                <a:cs typeface="Arial MT"/>
              </a:rPr>
              <a:t>hasil yang </a:t>
            </a:r>
            <a:r>
              <a:rPr sz="2800" spc="-5" dirty="0">
                <a:latin typeface="Arial MT"/>
                <a:cs typeface="Arial MT"/>
              </a:rPr>
              <a:t>ingin </a:t>
            </a:r>
            <a:r>
              <a:rPr sz="2800" dirty="0">
                <a:latin typeface="Arial MT"/>
                <a:cs typeface="Arial MT"/>
              </a:rPr>
              <a:t>dicapai setelah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penelitian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selesai</a:t>
            </a:r>
            <a:r>
              <a:rPr sz="2800" spc="-5" dirty="0">
                <a:latin typeface="Arial MT"/>
                <a:cs typeface="Arial MT"/>
              </a:rPr>
              <a:t> dilakukan</a:t>
            </a:r>
            <a:endParaRPr sz="2800">
              <a:latin typeface="Arial MT"/>
              <a:cs typeface="Arial MT"/>
            </a:endParaRPr>
          </a:p>
          <a:p>
            <a:pPr marL="469900" indent="-457834">
              <a:lnSpc>
                <a:spcPct val="100000"/>
              </a:lnSpc>
              <a:spcBef>
                <a:spcPts val="675"/>
              </a:spcBef>
              <a:buChar char="–"/>
              <a:tabLst>
                <a:tab pos="469900" algn="l"/>
                <a:tab pos="470534" algn="l"/>
              </a:tabLst>
            </a:pPr>
            <a:r>
              <a:rPr sz="2800" spc="-5" dirty="0">
                <a:latin typeface="Arial MT"/>
                <a:cs typeface="Arial MT"/>
              </a:rPr>
              <a:t>Berkaitan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erat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dengan</a:t>
            </a:r>
            <a:r>
              <a:rPr sz="2800" spc="2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rumusan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masalah</a:t>
            </a:r>
            <a:endParaRPr sz="28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5987" y="603504"/>
            <a:ext cx="3599688" cy="90220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05967" y="719455"/>
            <a:ext cx="30892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0" dirty="0">
                <a:solidFill>
                  <a:srgbClr val="1F487C"/>
                </a:solidFill>
                <a:latin typeface="Tahoma"/>
                <a:cs typeface="Tahoma"/>
              </a:rPr>
              <a:t>Tujuan</a:t>
            </a:r>
            <a:r>
              <a:rPr sz="3200" spc="-55" dirty="0">
                <a:solidFill>
                  <a:srgbClr val="1F487C"/>
                </a:solidFill>
                <a:latin typeface="Tahoma"/>
                <a:cs typeface="Tahoma"/>
              </a:rPr>
              <a:t> </a:t>
            </a:r>
            <a:r>
              <a:rPr sz="3200" spc="-10" dirty="0">
                <a:solidFill>
                  <a:srgbClr val="1F487C"/>
                </a:solidFill>
                <a:latin typeface="Tahoma"/>
                <a:cs typeface="Tahoma"/>
              </a:rPr>
              <a:t>Penelitian</a:t>
            </a:r>
            <a:endParaRPr sz="32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50825" y="4583242"/>
            <a:ext cx="1691005" cy="1463040"/>
            <a:chOff x="250825" y="4583242"/>
            <a:chExt cx="1691005" cy="1463040"/>
          </a:xfrm>
        </p:grpSpPr>
        <p:sp>
          <p:nvSpPr>
            <p:cNvPr id="6" name="object 6"/>
            <p:cNvSpPr/>
            <p:nvPr/>
          </p:nvSpPr>
          <p:spPr>
            <a:xfrm>
              <a:off x="692055" y="4783411"/>
              <a:ext cx="631190" cy="1263015"/>
            </a:xfrm>
            <a:custGeom>
              <a:avLst/>
              <a:gdLst/>
              <a:ahLst/>
              <a:cxnLst/>
              <a:rect l="l" t="t" r="r" b="b"/>
              <a:pathLst>
                <a:path w="631190" h="1263014">
                  <a:moveTo>
                    <a:pt x="630987" y="0"/>
                  </a:moveTo>
                  <a:lnTo>
                    <a:pt x="0" y="0"/>
                  </a:lnTo>
                  <a:lnTo>
                    <a:pt x="0" y="1262443"/>
                  </a:lnTo>
                  <a:lnTo>
                    <a:pt x="630987" y="1262443"/>
                  </a:lnTo>
                  <a:lnTo>
                    <a:pt x="630987" y="0"/>
                  </a:lnTo>
                  <a:close/>
                </a:path>
              </a:pathLst>
            </a:custGeom>
            <a:solidFill>
              <a:srgbClr val="7EB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29504" y="4897782"/>
              <a:ext cx="1346200" cy="1130935"/>
            </a:xfrm>
            <a:custGeom>
              <a:avLst/>
              <a:gdLst/>
              <a:ahLst/>
              <a:cxnLst/>
              <a:rect l="l" t="t" r="r" b="b"/>
              <a:pathLst>
                <a:path w="1346200" h="1130935">
                  <a:moveTo>
                    <a:pt x="538351" y="148781"/>
                  </a:moveTo>
                  <a:lnTo>
                    <a:pt x="516501" y="180306"/>
                  </a:lnTo>
                  <a:lnTo>
                    <a:pt x="492027" y="221361"/>
                  </a:lnTo>
                  <a:lnTo>
                    <a:pt x="469307" y="269016"/>
                  </a:lnTo>
                  <a:lnTo>
                    <a:pt x="455317" y="319610"/>
                  </a:lnTo>
                  <a:lnTo>
                    <a:pt x="463188" y="329139"/>
                  </a:lnTo>
                  <a:lnTo>
                    <a:pt x="471931" y="338668"/>
                  </a:lnTo>
                  <a:lnTo>
                    <a:pt x="482414" y="348197"/>
                  </a:lnTo>
                  <a:lnTo>
                    <a:pt x="492898" y="358460"/>
                  </a:lnTo>
                  <a:lnTo>
                    <a:pt x="518242" y="379722"/>
                  </a:lnTo>
                  <a:lnTo>
                    <a:pt x="532233" y="390720"/>
                  </a:lnTo>
                  <a:lnTo>
                    <a:pt x="547964" y="401718"/>
                  </a:lnTo>
                  <a:lnTo>
                    <a:pt x="651966" y="486766"/>
                  </a:lnTo>
                  <a:lnTo>
                    <a:pt x="609137" y="505834"/>
                  </a:lnTo>
                  <a:lnTo>
                    <a:pt x="564566" y="531493"/>
                  </a:lnTo>
                  <a:lnTo>
                    <a:pt x="513877" y="567415"/>
                  </a:lnTo>
                  <a:lnTo>
                    <a:pt x="462318" y="615071"/>
                  </a:lnTo>
                  <a:lnTo>
                    <a:pt x="436973" y="643658"/>
                  </a:lnTo>
                  <a:lnTo>
                    <a:pt x="412500" y="675918"/>
                  </a:lnTo>
                  <a:lnTo>
                    <a:pt x="390650" y="711116"/>
                  </a:lnTo>
                  <a:lnTo>
                    <a:pt x="371424" y="750701"/>
                  </a:lnTo>
                  <a:lnTo>
                    <a:pt x="354822" y="793225"/>
                  </a:lnTo>
                  <a:lnTo>
                    <a:pt x="341714" y="840146"/>
                  </a:lnTo>
                  <a:lnTo>
                    <a:pt x="333842" y="890739"/>
                  </a:lnTo>
                  <a:lnTo>
                    <a:pt x="84775" y="900268"/>
                  </a:lnTo>
                  <a:lnTo>
                    <a:pt x="0" y="1130477"/>
                  </a:lnTo>
                  <a:lnTo>
                    <a:pt x="836366" y="989713"/>
                  </a:lnTo>
                  <a:lnTo>
                    <a:pt x="836366" y="886332"/>
                  </a:lnTo>
                  <a:lnTo>
                    <a:pt x="435220" y="886332"/>
                  </a:lnTo>
                  <a:lnTo>
                    <a:pt x="443092" y="876068"/>
                  </a:lnTo>
                  <a:lnTo>
                    <a:pt x="477167" y="838676"/>
                  </a:lnTo>
                  <a:lnTo>
                    <a:pt x="506888" y="810089"/>
                  </a:lnTo>
                  <a:lnTo>
                    <a:pt x="561942" y="764628"/>
                  </a:lnTo>
                  <a:lnTo>
                    <a:pt x="605642" y="735306"/>
                  </a:lnTo>
                  <a:lnTo>
                    <a:pt x="655460" y="708912"/>
                  </a:lnTo>
                  <a:lnTo>
                    <a:pt x="709644" y="686916"/>
                  </a:lnTo>
                  <a:lnTo>
                    <a:pt x="747225" y="675183"/>
                  </a:lnTo>
                  <a:lnTo>
                    <a:pt x="755955" y="672255"/>
                  </a:lnTo>
                  <a:lnTo>
                    <a:pt x="765568" y="670051"/>
                  </a:lnTo>
                  <a:lnTo>
                    <a:pt x="775181" y="668593"/>
                  </a:lnTo>
                  <a:lnTo>
                    <a:pt x="784794" y="666389"/>
                  </a:lnTo>
                  <a:lnTo>
                    <a:pt x="804032" y="663461"/>
                  </a:lnTo>
                  <a:lnTo>
                    <a:pt x="812763" y="661992"/>
                  </a:lnTo>
                  <a:lnTo>
                    <a:pt x="1122955" y="661992"/>
                  </a:lnTo>
                  <a:lnTo>
                    <a:pt x="1095070" y="612867"/>
                  </a:lnTo>
                  <a:lnTo>
                    <a:pt x="1059279" y="562284"/>
                  </a:lnTo>
                  <a:lnTo>
                    <a:pt x="1018166" y="519026"/>
                  </a:lnTo>
                  <a:lnTo>
                    <a:pt x="988420" y="496295"/>
                  </a:lnTo>
                  <a:lnTo>
                    <a:pt x="994587" y="491897"/>
                  </a:lnTo>
                  <a:lnTo>
                    <a:pt x="1004140" y="483837"/>
                  </a:lnTo>
                  <a:lnTo>
                    <a:pt x="1017320" y="474298"/>
                  </a:lnTo>
                  <a:lnTo>
                    <a:pt x="1033039" y="461841"/>
                  </a:lnTo>
                  <a:lnTo>
                    <a:pt x="1068831" y="431785"/>
                  </a:lnTo>
                  <a:lnTo>
                    <a:pt x="1087211" y="414186"/>
                  </a:lnTo>
                  <a:lnTo>
                    <a:pt x="1106437" y="395118"/>
                  </a:lnTo>
                  <a:lnTo>
                    <a:pt x="1262361" y="395118"/>
                  </a:lnTo>
                  <a:lnTo>
                    <a:pt x="1241865" y="309346"/>
                  </a:lnTo>
                  <a:lnTo>
                    <a:pt x="1222639" y="263884"/>
                  </a:lnTo>
                  <a:lnTo>
                    <a:pt x="1202566" y="230165"/>
                  </a:lnTo>
                  <a:lnTo>
                    <a:pt x="1171974" y="194967"/>
                  </a:lnTo>
                  <a:lnTo>
                    <a:pt x="1167621" y="190570"/>
                  </a:lnTo>
                  <a:lnTo>
                    <a:pt x="1153595" y="172981"/>
                  </a:lnTo>
                  <a:lnTo>
                    <a:pt x="1151243" y="170777"/>
                  </a:lnTo>
                  <a:lnTo>
                    <a:pt x="630987" y="170777"/>
                  </a:lnTo>
                  <a:lnTo>
                    <a:pt x="618750" y="170043"/>
                  </a:lnTo>
                  <a:lnTo>
                    <a:pt x="607383" y="168574"/>
                  </a:lnTo>
                  <a:lnTo>
                    <a:pt x="596029" y="164911"/>
                  </a:lnTo>
                  <a:lnTo>
                    <a:pt x="575050" y="156851"/>
                  </a:lnTo>
                  <a:lnTo>
                    <a:pt x="564566" y="153178"/>
                  </a:lnTo>
                  <a:lnTo>
                    <a:pt x="552329" y="150250"/>
                  </a:lnTo>
                  <a:lnTo>
                    <a:pt x="538351" y="148781"/>
                  </a:lnTo>
                  <a:close/>
                </a:path>
                <a:path w="1346200" h="1130935">
                  <a:moveTo>
                    <a:pt x="1122955" y="661992"/>
                  </a:moveTo>
                  <a:lnTo>
                    <a:pt x="812763" y="661992"/>
                  </a:lnTo>
                  <a:lnTo>
                    <a:pt x="943802" y="864346"/>
                  </a:lnTo>
                  <a:lnTo>
                    <a:pt x="836366" y="868743"/>
                  </a:lnTo>
                  <a:lnTo>
                    <a:pt x="836366" y="989713"/>
                  </a:lnTo>
                  <a:lnTo>
                    <a:pt x="1345854" y="900268"/>
                  </a:lnTo>
                  <a:lnTo>
                    <a:pt x="1329517" y="853348"/>
                  </a:lnTo>
                  <a:lnTo>
                    <a:pt x="1202566" y="853348"/>
                  </a:lnTo>
                  <a:lnTo>
                    <a:pt x="1199906" y="846012"/>
                  </a:lnTo>
                  <a:lnTo>
                    <a:pt x="1178987" y="785889"/>
                  </a:lnTo>
                  <a:lnTo>
                    <a:pt x="1159761" y="738234"/>
                  </a:lnTo>
                  <a:lnTo>
                    <a:pt x="1144042" y="703046"/>
                  </a:lnTo>
                  <a:lnTo>
                    <a:pt x="1125663" y="667123"/>
                  </a:lnTo>
                  <a:lnTo>
                    <a:pt x="1122955" y="661992"/>
                  </a:lnTo>
                  <a:close/>
                </a:path>
                <a:path w="1346200" h="1130935">
                  <a:moveTo>
                    <a:pt x="836366" y="868743"/>
                  </a:moveTo>
                  <a:lnTo>
                    <a:pt x="435220" y="886332"/>
                  </a:lnTo>
                  <a:lnTo>
                    <a:pt x="836366" y="886332"/>
                  </a:lnTo>
                  <a:lnTo>
                    <a:pt x="836366" y="868743"/>
                  </a:lnTo>
                  <a:close/>
                </a:path>
                <a:path w="1346200" h="1130935">
                  <a:moveTo>
                    <a:pt x="1327475" y="847481"/>
                  </a:moveTo>
                  <a:lnTo>
                    <a:pt x="1202566" y="853348"/>
                  </a:lnTo>
                  <a:lnTo>
                    <a:pt x="1329517" y="853348"/>
                  </a:lnTo>
                  <a:lnTo>
                    <a:pt x="1327475" y="847481"/>
                  </a:lnTo>
                  <a:close/>
                </a:path>
                <a:path w="1346200" h="1130935">
                  <a:moveTo>
                    <a:pt x="1262361" y="395118"/>
                  </a:moveTo>
                  <a:lnTo>
                    <a:pt x="1106437" y="395118"/>
                  </a:lnTo>
                  <a:lnTo>
                    <a:pt x="1135215" y="422246"/>
                  </a:lnTo>
                  <a:lnTo>
                    <a:pt x="1157948" y="449374"/>
                  </a:lnTo>
                  <a:lnTo>
                    <a:pt x="1176327" y="474298"/>
                  </a:lnTo>
                  <a:lnTo>
                    <a:pt x="1189386" y="497029"/>
                  </a:lnTo>
                  <a:lnTo>
                    <a:pt x="1199060" y="516822"/>
                  </a:lnTo>
                  <a:lnTo>
                    <a:pt x="1204259" y="531493"/>
                  </a:lnTo>
                  <a:lnTo>
                    <a:pt x="1207766" y="541022"/>
                  </a:lnTo>
                  <a:lnTo>
                    <a:pt x="1208612" y="544685"/>
                  </a:lnTo>
                  <a:lnTo>
                    <a:pt x="1271611" y="528555"/>
                  </a:lnTo>
                  <a:lnTo>
                    <a:pt x="1268951" y="440579"/>
                  </a:lnTo>
                  <a:lnTo>
                    <a:pt x="1262361" y="395118"/>
                  </a:lnTo>
                  <a:close/>
                </a:path>
                <a:path w="1346200" h="1130935">
                  <a:moveTo>
                    <a:pt x="767322" y="0"/>
                  </a:moveTo>
                  <a:lnTo>
                    <a:pt x="754214" y="0"/>
                  </a:lnTo>
                  <a:lnTo>
                    <a:pt x="739353" y="1428"/>
                  </a:lnTo>
                  <a:lnTo>
                    <a:pt x="725375" y="5101"/>
                  </a:lnTo>
                  <a:lnTo>
                    <a:pt x="711385" y="10202"/>
                  </a:lnTo>
                  <a:lnTo>
                    <a:pt x="697407" y="17548"/>
                  </a:lnTo>
                  <a:lnTo>
                    <a:pt x="723622" y="36626"/>
                  </a:lnTo>
                  <a:lnTo>
                    <a:pt x="722751" y="39585"/>
                  </a:lnTo>
                  <a:lnTo>
                    <a:pt x="720998" y="41727"/>
                  </a:lnTo>
                  <a:lnTo>
                    <a:pt x="720127" y="44686"/>
                  </a:lnTo>
                  <a:lnTo>
                    <a:pt x="720127" y="47645"/>
                  </a:lnTo>
                  <a:lnTo>
                    <a:pt x="709644" y="148781"/>
                  </a:lnTo>
                  <a:lnTo>
                    <a:pt x="708761" y="149515"/>
                  </a:lnTo>
                  <a:lnTo>
                    <a:pt x="704396" y="151719"/>
                  </a:lnTo>
                  <a:lnTo>
                    <a:pt x="698277" y="155382"/>
                  </a:lnTo>
                  <a:lnTo>
                    <a:pt x="649342" y="169308"/>
                  </a:lnTo>
                  <a:lnTo>
                    <a:pt x="630987" y="170777"/>
                  </a:lnTo>
                  <a:lnTo>
                    <a:pt x="1151243" y="170777"/>
                  </a:lnTo>
                  <a:lnTo>
                    <a:pt x="1141074" y="161248"/>
                  </a:lnTo>
                  <a:lnTo>
                    <a:pt x="915023" y="161248"/>
                  </a:lnTo>
                  <a:lnTo>
                    <a:pt x="901904" y="160514"/>
                  </a:lnTo>
                  <a:lnTo>
                    <a:pt x="891420" y="158310"/>
                  </a:lnTo>
                  <a:lnTo>
                    <a:pt x="880936" y="154647"/>
                  </a:lnTo>
                  <a:lnTo>
                    <a:pt x="863452" y="147312"/>
                  </a:lnTo>
                  <a:lnTo>
                    <a:pt x="859957" y="27852"/>
                  </a:lnTo>
                  <a:lnTo>
                    <a:pt x="859086" y="27036"/>
                  </a:lnTo>
                  <a:lnTo>
                    <a:pt x="855592" y="25607"/>
                  </a:lnTo>
                  <a:lnTo>
                    <a:pt x="851215" y="22649"/>
                  </a:lnTo>
                  <a:lnTo>
                    <a:pt x="837237" y="16119"/>
                  </a:lnTo>
                  <a:lnTo>
                    <a:pt x="794407" y="2856"/>
                  </a:lnTo>
                  <a:lnTo>
                    <a:pt x="781300" y="714"/>
                  </a:lnTo>
                  <a:lnTo>
                    <a:pt x="767322" y="0"/>
                  </a:lnTo>
                  <a:close/>
                </a:path>
                <a:path w="1346200" h="1130935">
                  <a:moveTo>
                    <a:pt x="1056618" y="133386"/>
                  </a:moveTo>
                  <a:lnTo>
                    <a:pt x="1011153" y="138517"/>
                  </a:lnTo>
                  <a:lnTo>
                    <a:pt x="988420" y="145853"/>
                  </a:lnTo>
                  <a:lnTo>
                    <a:pt x="978868" y="148781"/>
                  </a:lnTo>
                  <a:lnTo>
                    <a:pt x="972701" y="151719"/>
                  </a:lnTo>
                  <a:lnTo>
                    <a:pt x="968348" y="153913"/>
                  </a:lnTo>
                  <a:lnTo>
                    <a:pt x="966534" y="154647"/>
                  </a:lnTo>
                  <a:lnTo>
                    <a:pt x="946462" y="159045"/>
                  </a:lnTo>
                  <a:lnTo>
                    <a:pt x="929872" y="161248"/>
                  </a:lnTo>
                  <a:lnTo>
                    <a:pt x="1141074" y="161248"/>
                  </a:lnTo>
                  <a:lnTo>
                    <a:pt x="1106437" y="141456"/>
                  </a:lnTo>
                  <a:lnTo>
                    <a:pt x="1073184" y="134120"/>
                  </a:lnTo>
                  <a:lnTo>
                    <a:pt x="1056618" y="1333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8308" y="4929307"/>
              <a:ext cx="120603" cy="84271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55079" y="5077358"/>
              <a:ext cx="177800" cy="340360"/>
            </a:xfrm>
            <a:custGeom>
              <a:avLst/>
              <a:gdLst/>
              <a:ahLst/>
              <a:cxnLst/>
              <a:rect l="l" t="t" r="r" b="b"/>
              <a:pathLst>
                <a:path w="177800" h="340360">
                  <a:moveTo>
                    <a:pt x="166052" y="340194"/>
                  </a:moveTo>
                  <a:lnTo>
                    <a:pt x="157314" y="307936"/>
                  </a:lnTo>
                  <a:lnTo>
                    <a:pt x="150317" y="274942"/>
                  </a:lnTo>
                  <a:lnTo>
                    <a:pt x="0" y="329196"/>
                  </a:lnTo>
                  <a:lnTo>
                    <a:pt x="166052" y="340194"/>
                  </a:lnTo>
                  <a:close/>
                </a:path>
                <a:path w="177800" h="340360">
                  <a:moveTo>
                    <a:pt x="177406" y="11734"/>
                  </a:moveTo>
                  <a:lnTo>
                    <a:pt x="34086" y="0"/>
                  </a:lnTo>
                  <a:lnTo>
                    <a:pt x="159054" y="68922"/>
                  </a:lnTo>
                  <a:lnTo>
                    <a:pt x="172161" y="25666"/>
                  </a:lnTo>
                  <a:lnTo>
                    <a:pt x="177406" y="11734"/>
                  </a:lnTo>
                  <a:close/>
                </a:path>
              </a:pathLst>
            </a:custGeom>
            <a:solidFill>
              <a:srgbClr val="7EB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0825" y="5220320"/>
              <a:ext cx="150204" cy="63785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3266" y="5598635"/>
              <a:ext cx="151196" cy="110706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11015" y="5479859"/>
              <a:ext cx="166047" cy="8651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239149" y="5045094"/>
              <a:ext cx="153807" cy="243408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751484" y="4900650"/>
              <a:ext cx="275590" cy="342265"/>
            </a:xfrm>
            <a:custGeom>
              <a:avLst/>
              <a:gdLst/>
              <a:ahLst/>
              <a:cxnLst/>
              <a:rect l="l" t="t" r="r" b="b"/>
              <a:pathLst>
                <a:path w="275590" h="342264">
                  <a:moveTo>
                    <a:pt x="117970" y="330669"/>
                  </a:moveTo>
                  <a:lnTo>
                    <a:pt x="20967" y="7340"/>
                  </a:lnTo>
                  <a:lnTo>
                    <a:pt x="19227" y="3670"/>
                  </a:lnTo>
                  <a:lnTo>
                    <a:pt x="16598" y="1524"/>
                  </a:lnTo>
                  <a:lnTo>
                    <a:pt x="12230" y="0"/>
                  </a:lnTo>
                  <a:lnTo>
                    <a:pt x="7861" y="0"/>
                  </a:lnTo>
                  <a:lnTo>
                    <a:pt x="3492" y="1524"/>
                  </a:lnTo>
                  <a:lnTo>
                    <a:pt x="863" y="4381"/>
                  </a:lnTo>
                  <a:lnTo>
                    <a:pt x="0" y="8051"/>
                  </a:lnTo>
                  <a:lnTo>
                    <a:pt x="0" y="11722"/>
                  </a:lnTo>
                  <a:lnTo>
                    <a:pt x="96126" y="335076"/>
                  </a:lnTo>
                  <a:lnTo>
                    <a:pt x="97878" y="338747"/>
                  </a:lnTo>
                  <a:lnTo>
                    <a:pt x="101371" y="340944"/>
                  </a:lnTo>
                  <a:lnTo>
                    <a:pt x="105740" y="341668"/>
                  </a:lnTo>
                  <a:lnTo>
                    <a:pt x="110121" y="341668"/>
                  </a:lnTo>
                  <a:lnTo>
                    <a:pt x="113614" y="340207"/>
                  </a:lnTo>
                  <a:lnTo>
                    <a:pt x="117106" y="338010"/>
                  </a:lnTo>
                  <a:lnTo>
                    <a:pt x="117970" y="334340"/>
                  </a:lnTo>
                  <a:lnTo>
                    <a:pt x="117970" y="330669"/>
                  </a:lnTo>
                  <a:close/>
                </a:path>
                <a:path w="275590" h="342264">
                  <a:moveTo>
                    <a:pt x="275285" y="8051"/>
                  </a:moveTo>
                  <a:lnTo>
                    <a:pt x="274408" y="4381"/>
                  </a:lnTo>
                  <a:lnTo>
                    <a:pt x="271792" y="1524"/>
                  </a:lnTo>
                  <a:lnTo>
                    <a:pt x="267423" y="0"/>
                  </a:lnTo>
                  <a:lnTo>
                    <a:pt x="263055" y="0"/>
                  </a:lnTo>
                  <a:lnTo>
                    <a:pt x="258673" y="1524"/>
                  </a:lnTo>
                  <a:lnTo>
                    <a:pt x="255181" y="3670"/>
                  </a:lnTo>
                  <a:lnTo>
                    <a:pt x="253441" y="7340"/>
                  </a:lnTo>
                  <a:lnTo>
                    <a:pt x="157302" y="330669"/>
                  </a:lnTo>
                  <a:lnTo>
                    <a:pt x="157302" y="334340"/>
                  </a:lnTo>
                  <a:lnTo>
                    <a:pt x="158178" y="338010"/>
                  </a:lnTo>
                  <a:lnTo>
                    <a:pt x="160807" y="340207"/>
                  </a:lnTo>
                  <a:lnTo>
                    <a:pt x="165163" y="341668"/>
                  </a:lnTo>
                  <a:lnTo>
                    <a:pt x="169532" y="341668"/>
                  </a:lnTo>
                  <a:lnTo>
                    <a:pt x="173913" y="340944"/>
                  </a:lnTo>
                  <a:lnTo>
                    <a:pt x="176530" y="338747"/>
                  </a:lnTo>
                  <a:lnTo>
                    <a:pt x="178282" y="335076"/>
                  </a:lnTo>
                  <a:lnTo>
                    <a:pt x="275285" y="11722"/>
                  </a:lnTo>
                  <a:lnTo>
                    <a:pt x="275285" y="8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67217" y="4815653"/>
              <a:ext cx="237712" cy="7111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67080" y="4583251"/>
              <a:ext cx="642620" cy="869950"/>
            </a:xfrm>
            <a:custGeom>
              <a:avLst/>
              <a:gdLst/>
              <a:ahLst/>
              <a:cxnLst/>
              <a:rect l="l" t="t" r="r" b="b"/>
              <a:pathLst>
                <a:path w="642619" h="869950">
                  <a:moveTo>
                    <a:pt x="642340" y="263220"/>
                  </a:moveTo>
                  <a:lnTo>
                    <a:pt x="637108" y="220675"/>
                  </a:lnTo>
                  <a:lnTo>
                    <a:pt x="623112" y="177419"/>
                  </a:lnTo>
                  <a:lnTo>
                    <a:pt x="609142" y="150799"/>
                  </a:lnTo>
                  <a:lnTo>
                    <a:pt x="609142" y="263220"/>
                  </a:lnTo>
                  <a:lnTo>
                    <a:pt x="607377" y="285864"/>
                  </a:lnTo>
                  <a:lnTo>
                    <a:pt x="596900" y="329844"/>
                  </a:lnTo>
                  <a:lnTo>
                    <a:pt x="576808" y="370954"/>
                  </a:lnTo>
                  <a:lnTo>
                    <a:pt x="547077" y="409117"/>
                  </a:lnTo>
                  <a:lnTo>
                    <a:pt x="527850" y="426656"/>
                  </a:lnTo>
                  <a:lnTo>
                    <a:pt x="525233" y="429615"/>
                  </a:lnTo>
                  <a:lnTo>
                    <a:pt x="521741" y="433298"/>
                  </a:lnTo>
                  <a:lnTo>
                    <a:pt x="517372" y="437680"/>
                  </a:lnTo>
                  <a:lnTo>
                    <a:pt x="512127" y="442061"/>
                  </a:lnTo>
                  <a:lnTo>
                    <a:pt x="507758" y="447192"/>
                  </a:lnTo>
                  <a:lnTo>
                    <a:pt x="503377" y="450862"/>
                  </a:lnTo>
                  <a:lnTo>
                    <a:pt x="500773" y="454520"/>
                  </a:lnTo>
                  <a:lnTo>
                    <a:pt x="486778" y="471385"/>
                  </a:lnTo>
                  <a:lnTo>
                    <a:pt x="454444" y="513905"/>
                  </a:lnTo>
                  <a:lnTo>
                    <a:pt x="425602" y="564489"/>
                  </a:lnTo>
                  <a:lnTo>
                    <a:pt x="405511" y="620204"/>
                  </a:lnTo>
                  <a:lnTo>
                    <a:pt x="401129" y="648804"/>
                  </a:lnTo>
                  <a:lnTo>
                    <a:pt x="244703" y="648804"/>
                  </a:lnTo>
                  <a:lnTo>
                    <a:pt x="229844" y="585025"/>
                  </a:lnTo>
                  <a:lnTo>
                    <a:pt x="198374" y="525640"/>
                  </a:lnTo>
                  <a:lnTo>
                    <a:pt x="162547" y="475056"/>
                  </a:lnTo>
                  <a:lnTo>
                    <a:pt x="131089" y="439826"/>
                  </a:lnTo>
                  <a:lnTo>
                    <a:pt x="128460" y="437680"/>
                  </a:lnTo>
                  <a:lnTo>
                    <a:pt x="107492" y="420027"/>
                  </a:lnTo>
                  <a:lnTo>
                    <a:pt x="71653" y="380441"/>
                  </a:lnTo>
                  <a:lnTo>
                    <a:pt x="47193" y="335762"/>
                  </a:lnTo>
                  <a:lnTo>
                    <a:pt x="34963" y="288112"/>
                  </a:lnTo>
                  <a:lnTo>
                    <a:pt x="33197" y="263220"/>
                  </a:lnTo>
                  <a:lnTo>
                    <a:pt x="34963" y="240461"/>
                  </a:lnTo>
                  <a:lnTo>
                    <a:pt x="45440" y="195681"/>
                  </a:lnTo>
                  <a:lnTo>
                    <a:pt x="65532" y="153949"/>
                  </a:lnTo>
                  <a:lnTo>
                    <a:pt x="96126" y="115798"/>
                  </a:lnTo>
                  <a:lnTo>
                    <a:pt x="136334" y="82842"/>
                  </a:lnTo>
                  <a:lnTo>
                    <a:pt x="171297" y="62331"/>
                  </a:lnTo>
                  <a:lnTo>
                    <a:pt x="208876" y="46113"/>
                  </a:lnTo>
                  <a:lnTo>
                    <a:pt x="249936" y="35191"/>
                  </a:lnTo>
                  <a:lnTo>
                    <a:pt x="263055" y="32232"/>
                  </a:lnTo>
                  <a:lnTo>
                    <a:pt x="277901" y="30810"/>
                  </a:lnTo>
                  <a:lnTo>
                    <a:pt x="305879" y="27851"/>
                  </a:lnTo>
                  <a:lnTo>
                    <a:pt x="335597" y="27851"/>
                  </a:lnTo>
                  <a:lnTo>
                    <a:pt x="378409" y="32232"/>
                  </a:lnTo>
                  <a:lnTo>
                    <a:pt x="419493" y="41719"/>
                  </a:lnTo>
                  <a:lnTo>
                    <a:pt x="458812" y="56413"/>
                  </a:lnTo>
                  <a:lnTo>
                    <a:pt x="494652" y="75488"/>
                  </a:lnTo>
                  <a:lnTo>
                    <a:pt x="527850" y="98958"/>
                  </a:lnTo>
                  <a:lnTo>
                    <a:pt x="527850" y="99669"/>
                  </a:lnTo>
                  <a:lnTo>
                    <a:pt x="528726" y="99669"/>
                  </a:lnTo>
                  <a:lnTo>
                    <a:pt x="528726" y="100393"/>
                  </a:lnTo>
                  <a:lnTo>
                    <a:pt x="529602" y="101104"/>
                  </a:lnTo>
                  <a:lnTo>
                    <a:pt x="546214" y="118033"/>
                  </a:lnTo>
                  <a:lnTo>
                    <a:pt x="574179" y="156095"/>
                  </a:lnTo>
                  <a:lnTo>
                    <a:pt x="596023" y="198640"/>
                  </a:lnTo>
                  <a:lnTo>
                    <a:pt x="607377" y="241896"/>
                  </a:lnTo>
                  <a:lnTo>
                    <a:pt x="609142" y="263220"/>
                  </a:lnTo>
                  <a:lnTo>
                    <a:pt x="609142" y="150799"/>
                  </a:lnTo>
                  <a:lnTo>
                    <a:pt x="588162" y="118757"/>
                  </a:lnTo>
                  <a:lnTo>
                    <a:pt x="562813" y="90182"/>
                  </a:lnTo>
                  <a:lnTo>
                    <a:pt x="557580" y="84264"/>
                  </a:lnTo>
                  <a:lnTo>
                    <a:pt x="551459" y="79171"/>
                  </a:lnTo>
                  <a:lnTo>
                    <a:pt x="540092" y="69583"/>
                  </a:lnTo>
                  <a:lnTo>
                    <a:pt x="527850" y="60807"/>
                  </a:lnTo>
                  <a:lnTo>
                    <a:pt x="514743" y="52743"/>
                  </a:lnTo>
                  <a:lnTo>
                    <a:pt x="488530" y="38049"/>
                  </a:lnTo>
                  <a:lnTo>
                    <a:pt x="474548" y="31521"/>
                  </a:lnTo>
                  <a:lnTo>
                    <a:pt x="465861" y="27851"/>
                  </a:lnTo>
                  <a:lnTo>
                    <a:pt x="460565" y="25603"/>
                  </a:lnTo>
                  <a:lnTo>
                    <a:pt x="415988" y="11734"/>
                  </a:lnTo>
                  <a:lnTo>
                    <a:pt x="368795" y="2857"/>
                  </a:lnTo>
                  <a:lnTo>
                    <a:pt x="337337" y="0"/>
                  </a:lnTo>
                  <a:lnTo>
                    <a:pt x="320738" y="0"/>
                  </a:lnTo>
                  <a:lnTo>
                    <a:pt x="256057" y="5092"/>
                  </a:lnTo>
                  <a:lnTo>
                    <a:pt x="195757" y="20497"/>
                  </a:lnTo>
                  <a:lnTo>
                    <a:pt x="141566" y="44678"/>
                  </a:lnTo>
                  <a:lnTo>
                    <a:pt x="94373" y="76923"/>
                  </a:lnTo>
                  <a:lnTo>
                    <a:pt x="55054" y="115798"/>
                  </a:lnTo>
                  <a:lnTo>
                    <a:pt x="25349" y="160477"/>
                  </a:lnTo>
                  <a:lnTo>
                    <a:pt x="6121" y="210375"/>
                  </a:lnTo>
                  <a:lnTo>
                    <a:pt x="0" y="263220"/>
                  </a:lnTo>
                  <a:lnTo>
                    <a:pt x="1739" y="291071"/>
                  </a:lnTo>
                  <a:lnTo>
                    <a:pt x="15735" y="344525"/>
                  </a:lnTo>
                  <a:lnTo>
                    <a:pt x="42811" y="393712"/>
                  </a:lnTo>
                  <a:lnTo>
                    <a:pt x="82156" y="438391"/>
                  </a:lnTo>
                  <a:lnTo>
                    <a:pt x="105740" y="457454"/>
                  </a:lnTo>
                  <a:lnTo>
                    <a:pt x="117983" y="470649"/>
                  </a:lnTo>
                  <a:lnTo>
                    <a:pt x="151180" y="513181"/>
                  </a:lnTo>
                  <a:lnTo>
                    <a:pt x="186143" y="568896"/>
                  </a:lnTo>
                  <a:lnTo>
                    <a:pt x="208876" y="631202"/>
                  </a:lnTo>
                  <a:lnTo>
                    <a:pt x="211480" y="662012"/>
                  </a:lnTo>
                  <a:lnTo>
                    <a:pt x="211480" y="676668"/>
                  </a:lnTo>
                  <a:lnTo>
                    <a:pt x="211480" y="812304"/>
                  </a:lnTo>
                  <a:lnTo>
                    <a:pt x="255181" y="812304"/>
                  </a:lnTo>
                  <a:lnTo>
                    <a:pt x="256933" y="824039"/>
                  </a:lnTo>
                  <a:lnTo>
                    <a:pt x="260438" y="834301"/>
                  </a:lnTo>
                  <a:lnTo>
                    <a:pt x="296265" y="865085"/>
                  </a:lnTo>
                  <a:lnTo>
                    <a:pt x="322478" y="869480"/>
                  </a:lnTo>
                  <a:lnTo>
                    <a:pt x="335597" y="868019"/>
                  </a:lnTo>
                  <a:lnTo>
                    <a:pt x="378409" y="844562"/>
                  </a:lnTo>
                  <a:lnTo>
                    <a:pt x="389775" y="812304"/>
                  </a:lnTo>
                  <a:lnTo>
                    <a:pt x="435216" y="812304"/>
                  </a:lnTo>
                  <a:lnTo>
                    <a:pt x="435216" y="676668"/>
                  </a:lnTo>
                  <a:lnTo>
                    <a:pt x="435216" y="654596"/>
                  </a:lnTo>
                  <a:lnTo>
                    <a:pt x="435889" y="648804"/>
                  </a:lnTo>
                  <a:lnTo>
                    <a:pt x="450951" y="586486"/>
                  </a:lnTo>
                  <a:lnTo>
                    <a:pt x="470179" y="550570"/>
                  </a:lnTo>
                  <a:lnTo>
                    <a:pt x="492023" y="516839"/>
                  </a:lnTo>
                  <a:lnTo>
                    <a:pt x="533107" y="465518"/>
                  </a:lnTo>
                  <a:lnTo>
                    <a:pt x="554075" y="444258"/>
                  </a:lnTo>
                  <a:lnTo>
                    <a:pt x="560184" y="438391"/>
                  </a:lnTo>
                  <a:lnTo>
                    <a:pt x="566305" y="433298"/>
                  </a:lnTo>
                  <a:lnTo>
                    <a:pt x="571550" y="427380"/>
                  </a:lnTo>
                  <a:lnTo>
                    <a:pt x="577672" y="421563"/>
                  </a:lnTo>
                  <a:lnTo>
                    <a:pt x="582917" y="416356"/>
                  </a:lnTo>
                  <a:lnTo>
                    <a:pt x="582041" y="416356"/>
                  </a:lnTo>
                  <a:lnTo>
                    <a:pt x="596023" y="399516"/>
                  </a:lnTo>
                  <a:lnTo>
                    <a:pt x="618744" y="362889"/>
                  </a:lnTo>
                  <a:lnTo>
                    <a:pt x="633615" y="324027"/>
                  </a:lnTo>
                  <a:lnTo>
                    <a:pt x="641464" y="283730"/>
                  </a:lnTo>
                  <a:lnTo>
                    <a:pt x="642340" y="2632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63216" y="5130876"/>
              <a:ext cx="127592" cy="208220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660367" y="5400678"/>
              <a:ext cx="281940" cy="207645"/>
            </a:xfrm>
            <a:custGeom>
              <a:avLst/>
              <a:gdLst/>
              <a:ahLst/>
              <a:cxnLst/>
              <a:rect l="l" t="t" r="r" b="b"/>
              <a:pathLst>
                <a:path w="281939" h="207645">
                  <a:moveTo>
                    <a:pt x="229018" y="0"/>
                  </a:moveTo>
                  <a:lnTo>
                    <a:pt x="0" y="54990"/>
                  </a:lnTo>
                  <a:lnTo>
                    <a:pt x="52478" y="207485"/>
                  </a:lnTo>
                  <a:lnTo>
                    <a:pt x="281376" y="152495"/>
                  </a:lnTo>
                  <a:lnTo>
                    <a:pt x="2290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10917" y="5252580"/>
              <a:ext cx="161679" cy="12536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932245" y="762000"/>
            <a:ext cx="7279510" cy="32689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0" dirty="0">
                <a:solidFill>
                  <a:srgbClr val="1F487C"/>
                </a:solidFill>
                <a:latin typeface="Tahoma"/>
                <a:cs typeface="Tahoma"/>
              </a:rPr>
              <a:t>Tujuan</a:t>
            </a:r>
            <a:r>
              <a:rPr sz="3200" spc="-35" dirty="0">
                <a:solidFill>
                  <a:srgbClr val="1F487C"/>
                </a:solidFill>
                <a:latin typeface="Tahoma"/>
                <a:cs typeface="Tahoma"/>
              </a:rPr>
              <a:t> </a:t>
            </a:r>
            <a:r>
              <a:rPr sz="3200" spc="-10" dirty="0">
                <a:solidFill>
                  <a:srgbClr val="1F487C"/>
                </a:solidFill>
                <a:latin typeface="Tahoma"/>
                <a:cs typeface="Tahoma"/>
              </a:rPr>
              <a:t>Penelitian</a:t>
            </a:r>
            <a:endParaRPr sz="32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600" dirty="0">
              <a:latin typeface="Tahoma"/>
              <a:cs typeface="Tahoma"/>
            </a:endParaRPr>
          </a:p>
          <a:p>
            <a:pPr marL="528320" marR="365760" indent="-343535">
              <a:lnSpc>
                <a:spcPct val="100000"/>
              </a:lnSpc>
              <a:spcBef>
                <a:spcPts val="5"/>
              </a:spcBef>
              <a:buChar char="•"/>
              <a:tabLst>
                <a:tab pos="528320" algn="l"/>
                <a:tab pos="528955" algn="l"/>
              </a:tabLst>
            </a:pPr>
            <a:r>
              <a:rPr sz="3200" spc="-5" dirty="0">
                <a:latin typeface="Arial MT"/>
                <a:cs typeface="Arial MT"/>
              </a:rPr>
              <a:t>Memuat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hal-hal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yang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ingin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dicapai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dalam</a:t>
            </a:r>
            <a:r>
              <a:rPr sz="3200" spc="-2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Penelitian</a:t>
            </a:r>
            <a:endParaRPr sz="3200" dirty="0">
              <a:latin typeface="Arial MT"/>
              <a:cs typeface="Arial MT"/>
            </a:endParaRPr>
          </a:p>
          <a:p>
            <a:pPr marL="528320" marR="5080" indent="-343535">
              <a:lnSpc>
                <a:spcPct val="100000"/>
              </a:lnSpc>
              <a:spcBef>
                <a:spcPts val="770"/>
              </a:spcBef>
              <a:buChar char="•"/>
              <a:tabLst>
                <a:tab pos="528320" algn="l"/>
                <a:tab pos="528955" algn="l"/>
              </a:tabLst>
            </a:pPr>
            <a:r>
              <a:rPr sz="3200" dirty="0">
                <a:latin typeface="Arial MT"/>
                <a:cs typeface="Arial MT"/>
              </a:rPr>
              <a:t>Nyatakan</a:t>
            </a:r>
            <a:r>
              <a:rPr sz="3200" spc="-5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secara</a:t>
            </a:r>
            <a:r>
              <a:rPr sz="3200" spc="-4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tepat,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jelas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dan ringkas</a:t>
            </a:r>
            <a:endParaRPr sz="32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65987" y="603504"/>
            <a:ext cx="3831590" cy="902335"/>
            <a:chOff x="665987" y="603504"/>
            <a:chExt cx="3831590" cy="9023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5987" y="603504"/>
              <a:ext cx="1978152" cy="90220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32659" y="603504"/>
              <a:ext cx="751332" cy="90220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47543" y="603504"/>
              <a:ext cx="2049780" cy="902208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905967" y="719455"/>
            <a:ext cx="7171233" cy="392222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solidFill>
                  <a:srgbClr val="1F487C"/>
                </a:solidFill>
                <a:latin typeface="Tahoma"/>
                <a:cs typeface="Tahoma"/>
              </a:rPr>
              <a:t>Manfaat</a:t>
            </a:r>
            <a:r>
              <a:rPr sz="3200" spc="-55" dirty="0">
                <a:solidFill>
                  <a:srgbClr val="1F487C"/>
                </a:solidFill>
                <a:latin typeface="Tahoma"/>
                <a:cs typeface="Tahoma"/>
              </a:rPr>
              <a:t> </a:t>
            </a:r>
            <a:r>
              <a:rPr sz="3200" spc="-10" dirty="0">
                <a:solidFill>
                  <a:srgbClr val="1F487C"/>
                </a:solidFill>
                <a:latin typeface="Tahoma"/>
                <a:cs typeface="Tahoma"/>
              </a:rPr>
              <a:t>Penelitian</a:t>
            </a:r>
            <a:endParaRPr sz="32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600" dirty="0">
              <a:latin typeface="Tahoma"/>
              <a:cs typeface="Tahoma"/>
            </a:endParaRPr>
          </a:p>
          <a:p>
            <a:pPr marL="528320" marR="365760" indent="-343535">
              <a:lnSpc>
                <a:spcPct val="100000"/>
              </a:lnSpc>
              <a:spcBef>
                <a:spcPts val="5"/>
              </a:spcBef>
              <a:buChar char="•"/>
              <a:tabLst>
                <a:tab pos="528320" algn="l"/>
                <a:tab pos="528955" algn="l"/>
              </a:tabLst>
            </a:pPr>
            <a:r>
              <a:rPr lang="en-US" sz="2800" dirty="0" err="1"/>
              <a:t>Penegasan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harapan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,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yang </a:t>
            </a:r>
            <a:r>
              <a:rPr lang="en-US" sz="2800" dirty="0" err="1"/>
              <a:t>didapatkan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 </a:t>
            </a:r>
            <a:r>
              <a:rPr lang="en-US" sz="2800" dirty="0" err="1"/>
              <a:t>memberi</a:t>
            </a:r>
            <a:r>
              <a:rPr lang="en-US" sz="2800" dirty="0"/>
              <a:t> </a:t>
            </a:r>
            <a:r>
              <a:rPr lang="en-US" sz="2800" dirty="0" err="1"/>
              <a:t>manfaat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kegunaan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akademik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praktis</a:t>
            </a:r>
            <a:r>
              <a:rPr lang="en-US" sz="2800" dirty="0"/>
              <a:t>.</a:t>
            </a:r>
            <a:br>
              <a:rPr lang="en-US" sz="3200" dirty="0"/>
            </a:br>
            <a:br>
              <a:rPr lang="en-US" sz="3200" dirty="0"/>
            </a:br>
            <a:endParaRPr sz="32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9405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TERIMA</a:t>
            </a:r>
            <a:r>
              <a:rPr spc="-70" dirty="0"/>
              <a:t> </a:t>
            </a:r>
            <a:r>
              <a:rPr spc="-5" dirty="0"/>
              <a:t>KASIH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6427114"/>
            <a:ext cx="6870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r>
              <a:rPr sz="1200" spc="5" dirty="0">
                <a:solidFill>
                  <a:srgbClr val="888888"/>
                </a:solidFill>
                <a:latin typeface="Calibri"/>
                <a:cs typeface="Calibri"/>
              </a:rPr>
              <a:t>8</a:t>
            </a: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/8</a:t>
            </a:r>
            <a:r>
              <a:rPr sz="1200" spc="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5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26957" y="6427114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61486" y="442086"/>
            <a:ext cx="32727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Judul</a:t>
            </a:r>
            <a:r>
              <a:rPr spc="-40" dirty="0"/>
              <a:t> </a:t>
            </a:r>
            <a:r>
              <a:rPr spc="-15" dirty="0"/>
              <a:t>Penelitian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07465" y="2110486"/>
            <a:ext cx="6661784" cy="34404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5452110" algn="l"/>
              </a:tabLst>
            </a:pPr>
            <a:r>
              <a:rPr sz="3200" spc="-15" dirty="0">
                <a:latin typeface="Arial MT"/>
                <a:cs typeface="Arial MT"/>
              </a:rPr>
              <a:t>Walaupun </a:t>
            </a:r>
            <a:r>
              <a:rPr sz="3200" spc="-5" dirty="0">
                <a:latin typeface="Arial MT"/>
                <a:cs typeface="Arial MT"/>
              </a:rPr>
              <a:t>judul penelitian </a:t>
            </a:r>
            <a:r>
              <a:rPr sz="3200" dirty="0">
                <a:latin typeface="Arial MT"/>
                <a:cs typeface="Arial MT"/>
              </a:rPr>
              <a:t>selalu 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tercantum pada </a:t>
            </a:r>
            <a:r>
              <a:rPr sz="3200" spc="-5" dirty="0">
                <a:latin typeface="Arial MT"/>
                <a:cs typeface="Arial MT"/>
              </a:rPr>
              <a:t>bagian paling depan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dari </a:t>
            </a:r>
            <a:r>
              <a:rPr sz="3200" spc="-5" dirty="0">
                <a:latin typeface="Arial MT"/>
                <a:cs typeface="Arial MT"/>
              </a:rPr>
              <a:t>setiap </a:t>
            </a:r>
            <a:r>
              <a:rPr sz="3200" dirty="0">
                <a:latin typeface="Arial MT"/>
                <a:cs typeface="Arial MT"/>
              </a:rPr>
              <a:t>proposal / </a:t>
            </a:r>
            <a:r>
              <a:rPr sz="3200" spc="-5" dirty="0">
                <a:latin typeface="Arial MT"/>
                <a:cs typeface="Arial MT"/>
              </a:rPr>
              <a:t>laporan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penelitian </a:t>
            </a:r>
            <a:r>
              <a:rPr sz="3200" dirty="0">
                <a:latin typeface="Arial MT"/>
                <a:cs typeface="Arial MT"/>
              </a:rPr>
              <a:t>, </a:t>
            </a:r>
            <a:r>
              <a:rPr sz="3200" spc="-5" dirty="0">
                <a:latin typeface="Arial MT"/>
                <a:cs typeface="Arial MT"/>
              </a:rPr>
              <a:t>tetapi bukan berarti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penelitian dilakukan berangkat dari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judul</a:t>
            </a:r>
            <a:r>
              <a:rPr sz="3200" dirty="0">
                <a:latin typeface="Arial MT"/>
                <a:cs typeface="Arial MT"/>
              </a:rPr>
              <a:t>.</a:t>
            </a:r>
            <a:r>
              <a:rPr sz="3200" spc="-5" dirty="0">
                <a:latin typeface="Arial MT"/>
                <a:cs typeface="Arial MT"/>
              </a:rPr>
              <a:t> Suat</a:t>
            </a:r>
            <a:r>
              <a:rPr sz="3200" dirty="0">
                <a:latin typeface="Arial MT"/>
                <a:cs typeface="Arial MT"/>
              </a:rPr>
              <a:t>u</a:t>
            </a:r>
            <a:r>
              <a:rPr sz="3200" spc="-5" dirty="0">
                <a:latin typeface="Arial MT"/>
                <a:cs typeface="Arial MT"/>
              </a:rPr>
              <a:t> peneli</a:t>
            </a:r>
            <a:r>
              <a:rPr sz="3200" dirty="0">
                <a:latin typeface="Arial MT"/>
                <a:cs typeface="Arial MT"/>
              </a:rPr>
              <a:t>t</a:t>
            </a:r>
            <a:r>
              <a:rPr sz="3200" spc="-5" dirty="0">
                <a:latin typeface="Arial MT"/>
                <a:cs typeface="Arial MT"/>
              </a:rPr>
              <a:t>ia</a:t>
            </a:r>
            <a:r>
              <a:rPr sz="3200" dirty="0">
                <a:latin typeface="Arial MT"/>
                <a:cs typeface="Arial MT"/>
              </a:rPr>
              <a:t>n </a:t>
            </a:r>
            <a:r>
              <a:rPr sz="3200" spc="-5" dirty="0">
                <a:latin typeface="Arial MT"/>
                <a:cs typeface="Arial MT"/>
              </a:rPr>
              <a:t>dibua</a:t>
            </a:r>
            <a:r>
              <a:rPr sz="3200" dirty="0">
                <a:latin typeface="Arial MT"/>
                <a:cs typeface="Arial MT"/>
              </a:rPr>
              <a:t>t	</a:t>
            </a:r>
            <a:r>
              <a:rPr sz="3200" spc="-5" dirty="0">
                <a:latin typeface="Arial MT"/>
                <a:cs typeface="Arial MT"/>
              </a:rPr>
              <a:t>be</a:t>
            </a:r>
            <a:r>
              <a:rPr sz="3200" dirty="0">
                <a:latin typeface="Arial MT"/>
                <a:cs typeface="Arial MT"/>
              </a:rPr>
              <a:t>r</a:t>
            </a:r>
            <a:r>
              <a:rPr sz="3200" spc="-5" dirty="0">
                <a:latin typeface="Arial MT"/>
                <a:cs typeface="Arial MT"/>
              </a:rPr>
              <a:t>titik  tolak dari</a:t>
            </a:r>
            <a:r>
              <a:rPr sz="3200" dirty="0">
                <a:latin typeface="Arial MT"/>
                <a:cs typeface="Arial MT"/>
              </a:rPr>
              <a:t> masalah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.</a:t>
            </a:r>
            <a:endParaRPr sz="32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9357" y="189762"/>
            <a:ext cx="1434398" cy="15517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622613" y="5800725"/>
            <a:ext cx="4184650" cy="657225"/>
            <a:chOff x="2622613" y="5800725"/>
            <a:chExt cx="4184650" cy="657225"/>
          </a:xfrm>
        </p:grpSpPr>
        <p:sp>
          <p:nvSpPr>
            <p:cNvPr id="3" name="object 3"/>
            <p:cNvSpPr/>
            <p:nvPr/>
          </p:nvSpPr>
          <p:spPr>
            <a:xfrm>
              <a:off x="2627376" y="5805487"/>
              <a:ext cx="4175125" cy="647700"/>
            </a:xfrm>
            <a:custGeom>
              <a:avLst/>
              <a:gdLst/>
              <a:ahLst/>
              <a:cxnLst/>
              <a:rect l="l" t="t" r="r" b="b"/>
              <a:pathLst>
                <a:path w="4175125" h="647700">
                  <a:moveTo>
                    <a:pt x="4175125" y="0"/>
                  </a:moveTo>
                  <a:lnTo>
                    <a:pt x="0" y="0"/>
                  </a:lnTo>
                  <a:lnTo>
                    <a:pt x="0" y="647700"/>
                  </a:lnTo>
                  <a:lnTo>
                    <a:pt x="4175125" y="647700"/>
                  </a:lnTo>
                  <a:lnTo>
                    <a:pt x="4175125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627376" y="5805487"/>
              <a:ext cx="4175125" cy="647700"/>
            </a:xfrm>
            <a:custGeom>
              <a:avLst/>
              <a:gdLst/>
              <a:ahLst/>
              <a:cxnLst/>
              <a:rect l="l" t="t" r="r" b="b"/>
              <a:pathLst>
                <a:path w="4175125" h="647700">
                  <a:moveTo>
                    <a:pt x="0" y="647700"/>
                  </a:moveTo>
                  <a:lnTo>
                    <a:pt x="4175125" y="647700"/>
                  </a:lnTo>
                  <a:lnTo>
                    <a:pt x="4175125" y="0"/>
                  </a:lnTo>
                  <a:lnTo>
                    <a:pt x="0" y="0"/>
                  </a:lnTo>
                  <a:lnTo>
                    <a:pt x="0" y="6477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2622613" y="4864163"/>
            <a:ext cx="4184650" cy="657225"/>
            <a:chOff x="2622613" y="4864163"/>
            <a:chExt cx="4184650" cy="657225"/>
          </a:xfrm>
        </p:grpSpPr>
        <p:sp>
          <p:nvSpPr>
            <p:cNvPr id="6" name="object 6"/>
            <p:cNvSpPr/>
            <p:nvPr/>
          </p:nvSpPr>
          <p:spPr>
            <a:xfrm>
              <a:off x="2627376" y="4868926"/>
              <a:ext cx="4175125" cy="647700"/>
            </a:xfrm>
            <a:custGeom>
              <a:avLst/>
              <a:gdLst/>
              <a:ahLst/>
              <a:cxnLst/>
              <a:rect l="l" t="t" r="r" b="b"/>
              <a:pathLst>
                <a:path w="4175125" h="647700">
                  <a:moveTo>
                    <a:pt x="4175125" y="0"/>
                  </a:moveTo>
                  <a:lnTo>
                    <a:pt x="0" y="0"/>
                  </a:lnTo>
                  <a:lnTo>
                    <a:pt x="0" y="647700"/>
                  </a:lnTo>
                  <a:lnTo>
                    <a:pt x="4175125" y="647700"/>
                  </a:lnTo>
                  <a:lnTo>
                    <a:pt x="4175125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627376" y="4868926"/>
              <a:ext cx="4175125" cy="647700"/>
            </a:xfrm>
            <a:custGeom>
              <a:avLst/>
              <a:gdLst/>
              <a:ahLst/>
              <a:cxnLst/>
              <a:rect l="l" t="t" r="r" b="b"/>
              <a:pathLst>
                <a:path w="4175125" h="647700">
                  <a:moveTo>
                    <a:pt x="0" y="647700"/>
                  </a:moveTo>
                  <a:lnTo>
                    <a:pt x="4175125" y="647700"/>
                  </a:lnTo>
                  <a:lnTo>
                    <a:pt x="4175125" y="0"/>
                  </a:lnTo>
                  <a:lnTo>
                    <a:pt x="0" y="0"/>
                  </a:lnTo>
                  <a:lnTo>
                    <a:pt x="0" y="6477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2190813" y="4000436"/>
            <a:ext cx="4762500" cy="657225"/>
            <a:chOff x="2190813" y="4000436"/>
            <a:chExt cx="4762500" cy="657225"/>
          </a:xfrm>
        </p:grpSpPr>
        <p:sp>
          <p:nvSpPr>
            <p:cNvPr id="9" name="object 9"/>
            <p:cNvSpPr/>
            <p:nvPr/>
          </p:nvSpPr>
          <p:spPr>
            <a:xfrm>
              <a:off x="2195576" y="4005198"/>
              <a:ext cx="4752975" cy="647700"/>
            </a:xfrm>
            <a:custGeom>
              <a:avLst/>
              <a:gdLst/>
              <a:ahLst/>
              <a:cxnLst/>
              <a:rect l="l" t="t" r="r" b="b"/>
              <a:pathLst>
                <a:path w="4752975" h="647700">
                  <a:moveTo>
                    <a:pt x="4752975" y="0"/>
                  </a:moveTo>
                  <a:lnTo>
                    <a:pt x="0" y="0"/>
                  </a:lnTo>
                  <a:lnTo>
                    <a:pt x="0" y="647700"/>
                  </a:lnTo>
                  <a:lnTo>
                    <a:pt x="4752975" y="647700"/>
                  </a:lnTo>
                  <a:lnTo>
                    <a:pt x="4752975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195576" y="4005198"/>
              <a:ext cx="4752975" cy="647700"/>
            </a:xfrm>
            <a:custGeom>
              <a:avLst/>
              <a:gdLst/>
              <a:ahLst/>
              <a:cxnLst/>
              <a:rect l="l" t="t" r="r" b="b"/>
              <a:pathLst>
                <a:path w="4752975" h="647700">
                  <a:moveTo>
                    <a:pt x="0" y="647700"/>
                  </a:moveTo>
                  <a:lnTo>
                    <a:pt x="4752975" y="647700"/>
                  </a:lnTo>
                  <a:lnTo>
                    <a:pt x="4752975" y="0"/>
                  </a:lnTo>
                  <a:lnTo>
                    <a:pt x="0" y="0"/>
                  </a:lnTo>
                  <a:lnTo>
                    <a:pt x="0" y="6477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2046287" y="3136963"/>
            <a:ext cx="5123180" cy="657225"/>
            <a:chOff x="2046287" y="3136963"/>
            <a:chExt cx="5123180" cy="657225"/>
          </a:xfrm>
        </p:grpSpPr>
        <p:sp>
          <p:nvSpPr>
            <p:cNvPr id="12" name="object 12"/>
            <p:cNvSpPr/>
            <p:nvPr/>
          </p:nvSpPr>
          <p:spPr>
            <a:xfrm>
              <a:off x="2051050" y="3141726"/>
              <a:ext cx="5113655" cy="647700"/>
            </a:xfrm>
            <a:custGeom>
              <a:avLst/>
              <a:gdLst/>
              <a:ahLst/>
              <a:cxnLst/>
              <a:rect l="l" t="t" r="r" b="b"/>
              <a:pathLst>
                <a:path w="5113655" h="647700">
                  <a:moveTo>
                    <a:pt x="5113401" y="0"/>
                  </a:moveTo>
                  <a:lnTo>
                    <a:pt x="0" y="0"/>
                  </a:lnTo>
                  <a:lnTo>
                    <a:pt x="0" y="647700"/>
                  </a:lnTo>
                  <a:lnTo>
                    <a:pt x="5113401" y="647700"/>
                  </a:lnTo>
                  <a:lnTo>
                    <a:pt x="5113401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051050" y="3141726"/>
              <a:ext cx="5113655" cy="647700"/>
            </a:xfrm>
            <a:custGeom>
              <a:avLst/>
              <a:gdLst/>
              <a:ahLst/>
              <a:cxnLst/>
              <a:rect l="l" t="t" r="r" b="b"/>
              <a:pathLst>
                <a:path w="5113655" h="647700">
                  <a:moveTo>
                    <a:pt x="0" y="647700"/>
                  </a:moveTo>
                  <a:lnTo>
                    <a:pt x="5113401" y="647700"/>
                  </a:lnTo>
                  <a:lnTo>
                    <a:pt x="5113401" y="0"/>
                  </a:lnTo>
                  <a:lnTo>
                    <a:pt x="0" y="0"/>
                  </a:lnTo>
                  <a:lnTo>
                    <a:pt x="0" y="6477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2551112" y="2271712"/>
            <a:ext cx="3825875" cy="657225"/>
            <a:chOff x="2551112" y="2271712"/>
            <a:chExt cx="3825875" cy="657225"/>
          </a:xfrm>
        </p:grpSpPr>
        <p:sp>
          <p:nvSpPr>
            <p:cNvPr id="15" name="object 15"/>
            <p:cNvSpPr/>
            <p:nvPr/>
          </p:nvSpPr>
          <p:spPr>
            <a:xfrm>
              <a:off x="2555875" y="2276475"/>
              <a:ext cx="3816350" cy="647700"/>
            </a:xfrm>
            <a:custGeom>
              <a:avLst/>
              <a:gdLst/>
              <a:ahLst/>
              <a:cxnLst/>
              <a:rect l="l" t="t" r="r" b="b"/>
              <a:pathLst>
                <a:path w="3816350" h="647700">
                  <a:moveTo>
                    <a:pt x="3816350" y="0"/>
                  </a:moveTo>
                  <a:lnTo>
                    <a:pt x="0" y="0"/>
                  </a:lnTo>
                  <a:lnTo>
                    <a:pt x="0" y="647700"/>
                  </a:lnTo>
                  <a:lnTo>
                    <a:pt x="3816350" y="647700"/>
                  </a:lnTo>
                  <a:lnTo>
                    <a:pt x="381635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555875" y="2276475"/>
              <a:ext cx="3816350" cy="647700"/>
            </a:xfrm>
            <a:custGeom>
              <a:avLst/>
              <a:gdLst/>
              <a:ahLst/>
              <a:cxnLst/>
              <a:rect l="l" t="t" r="r" b="b"/>
              <a:pathLst>
                <a:path w="3816350" h="647700">
                  <a:moveTo>
                    <a:pt x="0" y="647700"/>
                  </a:moveTo>
                  <a:lnTo>
                    <a:pt x="3816350" y="647700"/>
                  </a:lnTo>
                  <a:lnTo>
                    <a:pt x="3816350" y="0"/>
                  </a:lnTo>
                  <a:lnTo>
                    <a:pt x="0" y="0"/>
                  </a:lnTo>
                  <a:lnTo>
                    <a:pt x="0" y="6477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1600327" y="536524"/>
            <a:ext cx="60947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Urutan</a:t>
            </a:r>
            <a:r>
              <a:rPr sz="3600" spc="-25" dirty="0"/>
              <a:t> </a:t>
            </a:r>
            <a:r>
              <a:rPr sz="3600" spc="-5" dirty="0"/>
              <a:t>pola</a:t>
            </a:r>
            <a:r>
              <a:rPr sz="3600" spc="-15" dirty="0"/>
              <a:t> </a:t>
            </a:r>
            <a:r>
              <a:rPr sz="3600" spc="-5" dirty="0"/>
              <a:t>pikir</a:t>
            </a:r>
            <a:r>
              <a:rPr sz="3600" spc="-45" dirty="0"/>
              <a:t> </a:t>
            </a:r>
            <a:r>
              <a:rPr sz="3600" spc="-5" dirty="0"/>
              <a:t>membuat</a:t>
            </a:r>
            <a:r>
              <a:rPr sz="3600" spc="-40" dirty="0"/>
              <a:t> </a:t>
            </a:r>
            <a:r>
              <a:rPr sz="3600" spc="-5" dirty="0"/>
              <a:t>judul</a:t>
            </a:r>
            <a:endParaRPr sz="3600"/>
          </a:p>
        </p:txBody>
      </p:sp>
      <p:sp>
        <p:nvSpPr>
          <p:cNvPr id="18" name="object 18"/>
          <p:cNvSpPr txBox="1"/>
          <p:nvPr/>
        </p:nvSpPr>
        <p:spPr>
          <a:xfrm>
            <a:off x="2555875" y="2276475"/>
            <a:ext cx="3816350" cy="647700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910590" indent="-107950">
              <a:lnSpc>
                <a:spcPct val="100000"/>
              </a:lnSpc>
              <a:spcBef>
                <a:spcPts val="825"/>
              </a:spcBef>
              <a:buSzPct val="95833"/>
              <a:buFont typeface="Arial MT"/>
              <a:buChar char="•"/>
              <a:tabLst>
                <a:tab pos="911225" algn="l"/>
              </a:tabLst>
            </a:pPr>
            <a:r>
              <a:rPr sz="2400" b="1" dirty="0">
                <a:latin typeface="Calibri"/>
                <a:cs typeface="Calibri"/>
              </a:rPr>
              <a:t>5.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JUDUL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PENELITIAN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051050" y="3141726"/>
            <a:ext cx="5113655" cy="647700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817880" indent="-107950">
              <a:lnSpc>
                <a:spcPct val="100000"/>
              </a:lnSpc>
              <a:spcBef>
                <a:spcPts val="925"/>
              </a:spcBef>
              <a:buSzPct val="95833"/>
              <a:buFont typeface="Arial MT"/>
              <a:buChar char="•"/>
              <a:tabLst>
                <a:tab pos="818515" algn="l"/>
              </a:tabLst>
            </a:pPr>
            <a:r>
              <a:rPr sz="2400" b="1" dirty="0">
                <a:latin typeface="Calibri"/>
                <a:cs typeface="Calibri"/>
              </a:rPr>
              <a:t>1.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-80" dirty="0">
                <a:latin typeface="Calibri"/>
                <a:cs typeface="Calibri"/>
              </a:rPr>
              <a:t>LATAR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BELAKANG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MASALAH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195576" y="4005198"/>
            <a:ext cx="4752975" cy="647700"/>
          </a:xfrm>
          <a:prstGeom prst="rect">
            <a:avLst/>
          </a:prstGeom>
        </p:spPr>
        <p:txBody>
          <a:bodyPr vert="horz" wrap="square" lIns="0" tIns="132080" rIns="0" bIns="0" rtlCol="0">
            <a:spAutoFit/>
          </a:bodyPr>
          <a:lstStyle/>
          <a:p>
            <a:pPr marL="956944" indent="-107950">
              <a:lnSpc>
                <a:spcPct val="100000"/>
              </a:lnSpc>
              <a:spcBef>
                <a:spcPts val="1040"/>
              </a:spcBef>
              <a:buSzPct val="95833"/>
              <a:buFont typeface="Arial MT"/>
              <a:buChar char="•"/>
              <a:tabLst>
                <a:tab pos="957580" algn="l"/>
              </a:tabLst>
            </a:pPr>
            <a:r>
              <a:rPr sz="2400" b="1" dirty="0">
                <a:latin typeface="Calibri"/>
                <a:cs typeface="Calibri"/>
              </a:rPr>
              <a:t>2.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IDENTIFIKASI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MASALAH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627376" y="4868926"/>
            <a:ext cx="4175125" cy="64770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768985" indent="-107950">
              <a:lnSpc>
                <a:spcPct val="100000"/>
              </a:lnSpc>
              <a:spcBef>
                <a:spcPts val="1150"/>
              </a:spcBef>
              <a:buSzPct val="95833"/>
              <a:buFont typeface="Arial MT"/>
              <a:buChar char="•"/>
              <a:tabLst>
                <a:tab pos="769620" algn="l"/>
              </a:tabLst>
            </a:pPr>
            <a:r>
              <a:rPr sz="2400" b="1" dirty="0">
                <a:latin typeface="Calibri"/>
                <a:cs typeface="Calibri"/>
              </a:rPr>
              <a:t>3.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65" dirty="0">
                <a:latin typeface="Calibri"/>
                <a:cs typeface="Calibri"/>
              </a:rPr>
              <a:t>BATASAN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MASALAH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403350" y="1916176"/>
            <a:ext cx="6697980" cy="4681855"/>
          </a:xfrm>
          <a:prstGeom prst="rect">
            <a:avLst/>
          </a:prstGeom>
          <a:ln w="9525">
            <a:solidFill>
              <a:srgbClr val="0000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900">
              <a:latin typeface="Times New Roman"/>
              <a:cs typeface="Times New Roman"/>
            </a:endParaRPr>
          </a:p>
          <a:p>
            <a:pPr marL="1895475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896110" algn="l"/>
              </a:tabLst>
            </a:pPr>
            <a:r>
              <a:rPr sz="2400" b="1" dirty="0">
                <a:latin typeface="Calibri"/>
                <a:cs typeface="Calibri"/>
              </a:rPr>
              <a:t>4.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RUMUSAN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MASALAH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23" name="object 2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98950" y="4652898"/>
            <a:ext cx="114300" cy="217550"/>
          </a:xfrm>
          <a:prstGeom prst="rect">
            <a:avLst/>
          </a:prstGeom>
        </p:spPr>
      </p:pic>
      <p:sp>
        <p:nvSpPr>
          <p:cNvPr id="24" name="object 24"/>
          <p:cNvSpPr/>
          <p:nvPr/>
        </p:nvSpPr>
        <p:spPr>
          <a:xfrm>
            <a:off x="4298950" y="5516498"/>
            <a:ext cx="114300" cy="289560"/>
          </a:xfrm>
          <a:custGeom>
            <a:avLst/>
            <a:gdLst/>
            <a:ahLst/>
            <a:cxnLst/>
            <a:rect l="l" t="t" r="r" b="b"/>
            <a:pathLst>
              <a:path w="114300" h="289560">
                <a:moveTo>
                  <a:pt x="38100" y="174688"/>
                </a:moveTo>
                <a:lnTo>
                  <a:pt x="0" y="174688"/>
                </a:lnTo>
                <a:lnTo>
                  <a:pt x="57150" y="288988"/>
                </a:lnTo>
                <a:lnTo>
                  <a:pt x="104775" y="193738"/>
                </a:lnTo>
                <a:lnTo>
                  <a:pt x="38100" y="193738"/>
                </a:lnTo>
                <a:lnTo>
                  <a:pt x="38100" y="174688"/>
                </a:lnTo>
                <a:close/>
              </a:path>
              <a:path w="114300" h="289560">
                <a:moveTo>
                  <a:pt x="76200" y="0"/>
                </a:moveTo>
                <a:lnTo>
                  <a:pt x="38100" y="0"/>
                </a:lnTo>
                <a:lnTo>
                  <a:pt x="38100" y="193738"/>
                </a:lnTo>
                <a:lnTo>
                  <a:pt x="76200" y="193738"/>
                </a:lnTo>
                <a:lnTo>
                  <a:pt x="76200" y="0"/>
                </a:lnTo>
                <a:close/>
              </a:path>
              <a:path w="114300" h="289560">
                <a:moveTo>
                  <a:pt x="114300" y="174688"/>
                </a:moveTo>
                <a:lnTo>
                  <a:pt x="76200" y="174688"/>
                </a:lnTo>
                <a:lnTo>
                  <a:pt x="76200" y="193738"/>
                </a:lnTo>
                <a:lnTo>
                  <a:pt x="104775" y="193738"/>
                </a:lnTo>
                <a:lnTo>
                  <a:pt x="114300" y="1746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object 2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98950" y="3789298"/>
            <a:ext cx="114300" cy="217550"/>
          </a:xfrm>
          <a:prstGeom prst="rect">
            <a:avLst/>
          </a:prstGeom>
        </p:spPr>
      </p:pic>
      <p:grpSp>
        <p:nvGrpSpPr>
          <p:cNvPr id="26" name="object 26"/>
          <p:cNvGrpSpPr/>
          <p:nvPr/>
        </p:nvGrpSpPr>
        <p:grpSpPr>
          <a:xfrm>
            <a:off x="4298950" y="2435225"/>
            <a:ext cx="3460750" cy="3749675"/>
            <a:chOff x="4298950" y="2435225"/>
            <a:chExt cx="3460750" cy="3749675"/>
          </a:xfrm>
        </p:grpSpPr>
        <p:pic>
          <p:nvPicPr>
            <p:cNvPr id="27" name="object 2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98950" y="2924175"/>
              <a:ext cx="114300" cy="217424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6372225" y="2435225"/>
              <a:ext cx="1368425" cy="114300"/>
            </a:xfrm>
            <a:custGeom>
              <a:avLst/>
              <a:gdLst/>
              <a:ahLst/>
              <a:cxnLst/>
              <a:rect l="l" t="t" r="r" b="b"/>
              <a:pathLst>
                <a:path w="1368425" h="114300">
                  <a:moveTo>
                    <a:pt x="114300" y="0"/>
                  </a:moveTo>
                  <a:lnTo>
                    <a:pt x="0" y="57150"/>
                  </a:lnTo>
                  <a:lnTo>
                    <a:pt x="114300" y="114300"/>
                  </a:lnTo>
                  <a:lnTo>
                    <a:pt x="114300" y="76200"/>
                  </a:lnTo>
                  <a:lnTo>
                    <a:pt x="95250" y="76200"/>
                  </a:lnTo>
                  <a:lnTo>
                    <a:pt x="95250" y="38100"/>
                  </a:lnTo>
                  <a:lnTo>
                    <a:pt x="114300" y="38100"/>
                  </a:lnTo>
                  <a:lnTo>
                    <a:pt x="114300" y="0"/>
                  </a:lnTo>
                  <a:close/>
                </a:path>
                <a:path w="1368425" h="114300">
                  <a:moveTo>
                    <a:pt x="114300" y="38100"/>
                  </a:moveTo>
                  <a:lnTo>
                    <a:pt x="95250" y="38100"/>
                  </a:lnTo>
                  <a:lnTo>
                    <a:pt x="95250" y="76200"/>
                  </a:lnTo>
                  <a:lnTo>
                    <a:pt x="114300" y="76200"/>
                  </a:lnTo>
                  <a:lnTo>
                    <a:pt x="114300" y="38100"/>
                  </a:lnTo>
                  <a:close/>
                </a:path>
                <a:path w="1368425" h="114300">
                  <a:moveTo>
                    <a:pt x="1368425" y="38100"/>
                  </a:moveTo>
                  <a:lnTo>
                    <a:pt x="114300" y="38100"/>
                  </a:lnTo>
                  <a:lnTo>
                    <a:pt x="114300" y="76200"/>
                  </a:lnTo>
                  <a:lnTo>
                    <a:pt x="1368425" y="76200"/>
                  </a:lnTo>
                  <a:lnTo>
                    <a:pt x="1368425" y="381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804025" y="2492375"/>
              <a:ext cx="936625" cy="3673475"/>
            </a:xfrm>
            <a:custGeom>
              <a:avLst/>
              <a:gdLst/>
              <a:ahLst/>
              <a:cxnLst/>
              <a:rect l="l" t="t" r="r" b="b"/>
              <a:pathLst>
                <a:path w="936625" h="3673475">
                  <a:moveTo>
                    <a:pt x="936625" y="0"/>
                  </a:moveTo>
                  <a:lnTo>
                    <a:pt x="936625" y="3673475"/>
                  </a:lnTo>
                </a:path>
                <a:path w="936625" h="3673475">
                  <a:moveTo>
                    <a:pt x="0" y="3673475"/>
                  </a:moveTo>
                  <a:lnTo>
                    <a:pt x="936625" y="3673475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79419" y="440258"/>
            <a:ext cx="301498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85" dirty="0"/>
              <a:t>P</a:t>
            </a:r>
            <a:r>
              <a:rPr sz="4400" dirty="0"/>
              <a:t>endah</a:t>
            </a:r>
            <a:r>
              <a:rPr sz="4400" spc="10" dirty="0"/>
              <a:t>u</a:t>
            </a:r>
            <a:r>
              <a:rPr sz="4400" dirty="0"/>
              <a:t>luan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684212" y="1484375"/>
            <a:ext cx="7993380" cy="4824730"/>
          </a:xfrm>
          <a:custGeom>
            <a:avLst/>
            <a:gdLst/>
            <a:ahLst/>
            <a:cxnLst/>
            <a:rect l="l" t="t" r="r" b="b"/>
            <a:pathLst>
              <a:path w="7993380" h="4824730">
                <a:moveTo>
                  <a:pt x="0" y="4824349"/>
                </a:moveTo>
                <a:lnTo>
                  <a:pt x="7992999" y="4824349"/>
                </a:lnTo>
                <a:lnTo>
                  <a:pt x="7992999" y="0"/>
                </a:lnTo>
                <a:lnTo>
                  <a:pt x="0" y="0"/>
                </a:lnTo>
                <a:lnTo>
                  <a:pt x="0" y="4824349"/>
                </a:lnTo>
                <a:close/>
              </a:path>
            </a:pathLst>
          </a:custGeom>
          <a:ln w="9525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77316" y="1494790"/>
            <a:ext cx="6581140" cy="4464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15" dirty="0">
                <a:latin typeface="Calibri"/>
                <a:cs typeface="Calibri"/>
              </a:rPr>
              <a:t>Merupakan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bagian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awal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dari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sebuah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proposal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maupun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laporan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penelitian.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0" dirty="0">
                <a:latin typeface="Calibri"/>
                <a:cs typeface="Calibri"/>
              </a:rPr>
              <a:t>Terdiri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dari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2800" spc="-15" dirty="0">
                <a:latin typeface="Calibri"/>
                <a:cs typeface="Calibri"/>
              </a:rPr>
              <a:t>-Latar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Belakang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Masalah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10" dirty="0">
                <a:latin typeface="Calibri"/>
                <a:cs typeface="Calibri"/>
              </a:rPr>
              <a:t>-Identifikasi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Masalah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2800" spc="-10" dirty="0">
                <a:latin typeface="Calibri"/>
                <a:cs typeface="Calibri"/>
              </a:rPr>
              <a:t>-Batasan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Masalah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Calibri"/>
                <a:cs typeface="Calibri"/>
              </a:rPr>
              <a:t>-Rumusan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Masalah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30" dirty="0">
                <a:latin typeface="Calibri"/>
                <a:cs typeface="Calibri"/>
              </a:rPr>
              <a:t>-Tujuan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Penelitian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2800" spc="-15" dirty="0">
                <a:latin typeface="Calibri"/>
                <a:cs typeface="Calibri"/>
              </a:rPr>
              <a:t>-Manfaat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Penelitian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13303" y="440258"/>
            <a:ext cx="334517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0" dirty="0"/>
              <a:t>Latar</a:t>
            </a:r>
            <a:r>
              <a:rPr sz="4400" spc="-50" dirty="0"/>
              <a:t> </a:t>
            </a:r>
            <a:r>
              <a:rPr sz="4400" spc="-10" dirty="0"/>
              <a:t>Belakang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684212" y="1484375"/>
            <a:ext cx="7993380" cy="4824730"/>
          </a:xfrm>
          <a:custGeom>
            <a:avLst/>
            <a:gdLst/>
            <a:ahLst/>
            <a:cxnLst/>
            <a:rect l="l" t="t" r="r" b="b"/>
            <a:pathLst>
              <a:path w="7993380" h="4824730">
                <a:moveTo>
                  <a:pt x="0" y="4824349"/>
                </a:moveTo>
                <a:lnTo>
                  <a:pt x="7992999" y="4824349"/>
                </a:lnTo>
                <a:lnTo>
                  <a:pt x="7992999" y="0"/>
                </a:lnTo>
                <a:lnTo>
                  <a:pt x="0" y="0"/>
                </a:lnTo>
                <a:lnTo>
                  <a:pt x="0" y="4824349"/>
                </a:lnTo>
                <a:close/>
              </a:path>
            </a:pathLst>
          </a:custGeom>
          <a:ln w="9525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77316" y="1508505"/>
            <a:ext cx="7467600" cy="45358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352425" indent="-457200">
              <a:lnSpc>
                <a:spcPct val="100000"/>
              </a:lnSpc>
              <a:spcBef>
                <a:spcPts val="95"/>
              </a:spcBef>
              <a:buChar char="–"/>
              <a:tabLst>
                <a:tab pos="469265" algn="l"/>
                <a:tab pos="469900" algn="l"/>
              </a:tabLst>
            </a:pPr>
            <a:r>
              <a:rPr sz="2800" spc="-5" dirty="0">
                <a:latin typeface="Arial MT"/>
                <a:cs typeface="Arial MT"/>
              </a:rPr>
              <a:t>Untuk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menjelaskan</a:t>
            </a:r>
            <a:r>
              <a:rPr sz="2800" spc="5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mengapa</a:t>
            </a:r>
            <a:r>
              <a:rPr sz="2800" spc="5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masalah</a:t>
            </a:r>
            <a:r>
              <a:rPr sz="2800" spc="4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tsb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timbul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dan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perlu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untuk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diteliti</a:t>
            </a:r>
            <a:endParaRPr sz="2800">
              <a:latin typeface="Arial MT"/>
              <a:cs typeface="Arial MT"/>
            </a:endParaRPr>
          </a:p>
          <a:p>
            <a:pPr marL="469900" marR="93345" indent="-457200">
              <a:lnSpc>
                <a:spcPct val="100000"/>
              </a:lnSpc>
              <a:spcBef>
                <a:spcPts val="675"/>
              </a:spcBef>
              <a:buChar char="–"/>
              <a:tabLst>
                <a:tab pos="469265" algn="l"/>
                <a:tab pos="469900" algn="l"/>
                <a:tab pos="2135505" algn="l"/>
              </a:tabLst>
            </a:pPr>
            <a:r>
              <a:rPr sz="2800" spc="-5" dirty="0">
                <a:latin typeface="Arial MT"/>
                <a:cs typeface="Arial MT"/>
              </a:rPr>
              <a:t>Sebaiknya</a:t>
            </a:r>
            <a:r>
              <a:rPr sz="2800" spc="3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mengungkapkan</a:t>
            </a:r>
            <a:r>
              <a:rPr sz="2800" spc="7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kesenjangan</a:t>
            </a:r>
            <a:r>
              <a:rPr sz="2800" spc="5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di </a:t>
            </a:r>
            <a:r>
              <a:rPr sz="2800" spc="-76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lapangan	</a:t>
            </a:r>
            <a:r>
              <a:rPr sz="2800" dirty="0">
                <a:latin typeface="Arial MT"/>
                <a:cs typeface="Arial MT"/>
              </a:rPr>
              <a:t>sebagai dasar </a:t>
            </a:r>
            <a:r>
              <a:rPr sz="2800" spc="-5" dirty="0">
                <a:latin typeface="Arial MT"/>
                <a:cs typeface="Arial MT"/>
              </a:rPr>
              <a:t>pemikiran</a:t>
            </a:r>
            <a:r>
              <a:rPr sz="2800" spc="2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untuk 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memunculkan</a:t>
            </a:r>
            <a:r>
              <a:rPr sz="2800" spc="4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masalah</a:t>
            </a:r>
            <a:endParaRPr sz="2800">
              <a:latin typeface="Arial MT"/>
              <a:cs typeface="Arial MT"/>
            </a:endParaRPr>
          </a:p>
          <a:p>
            <a:pPr marL="469900" marR="695325" indent="-457200">
              <a:lnSpc>
                <a:spcPct val="100000"/>
              </a:lnSpc>
              <a:spcBef>
                <a:spcPts val="675"/>
              </a:spcBef>
              <a:buChar char="–"/>
              <a:tabLst>
                <a:tab pos="469265" algn="l"/>
                <a:tab pos="469900" algn="l"/>
              </a:tabLst>
            </a:pPr>
            <a:r>
              <a:rPr sz="2800" spc="-5" dirty="0">
                <a:latin typeface="Arial MT"/>
                <a:cs typeface="Arial MT"/>
              </a:rPr>
              <a:t>Sajikan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fakta aktual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yang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menarik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untuk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diteliti</a:t>
            </a:r>
            <a:endParaRPr sz="2800">
              <a:latin typeface="Arial MT"/>
              <a:cs typeface="Arial MT"/>
            </a:endParaRPr>
          </a:p>
          <a:p>
            <a:pPr marL="469900" marR="5080" indent="-457200">
              <a:lnSpc>
                <a:spcPct val="100000"/>
              </a:lnSpc>
              <a:spcBef>
                <a:spcPts val="565"/>
              </a:spcBef>
              <a:buFont typeface="Arial MT"/>
              <a:buChar char="–"/>
              <a:tabLst>
                <a:tab pos="469265" algn="l"/>
                <a:tab pos="469900" algn="l"/>
              </a:tabLst>
            </a:pPr>
            <a:r>
              <a:rPr sz="2800" spc="-15" dirty="0">
                <a:latin typeface="Calibri"/>
                <a:cs typeface="Calibri"/>
              </a:rPr>
              <a:t>melakukan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analisis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masalah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agar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permasalahan 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menjadi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lebih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mudah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dipahami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dan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secara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nyata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perlu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penyelesaian.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4416" y="1899005"/>
            <a:ext cx="7760970" cy="3866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latin typeface="Arial"/>
                <a:cs typeface="Arial"/>
              </a:rPr>
              <a:t>Berisi penjelasan “mengapa” masalah </a:t>
            </a:r>
            <a:r>
              <a:rPr sz="2000" b="1" spc="-10" dirty="0">
                <a:latin typeface="Arial"/>
                <a:cs typeface="Arial"/>
              </a:rPr>
              <a:t>yang </a:t>
            </a:r>
            <a:r>
              <a:rPr sz="2000" b="1" dirty="0">
                <a:latin typeface="Arial"/>
                <a:cs typeface="Arial"/>
              </a:rPr>
              <a:t>dikemukakan 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dalam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judul </a:t>
            </a:r>
            <a:r>
              <a:rPr sz="2000" b="1" dirty="0">
                <a:latin typeface="Arial"/>
                <a:cs typeface="Arial"/>
              </a:rPr>
              <a:t>dipandang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menarik,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penting,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dan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perlu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dilakukan </a:t>
            </a:r>
            <a:r>
              <a:rPr sz="2000" b="1" spc="-5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dalam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kaitannya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dengan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obyek</a:t>
            </a:r>
            <a:r>
              <a:rPr sz="2000" b="1" spc="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penelitian</a:t>
            </a:r>
            <a:endParaRPr sz="2000">
              <a:latin typeface="Arial"/>
              <a:cs typeface="Arial"/>
            </a:endParaRPr>
          </a:p>
          <a:p>
            <a:pPr marL="355600" marR="127635" indent="-342900">
              <a:lnSpc>
                <a:spcPct val="150100"/>
              </a:lnSpc>
              <a:spcBef>
                <a:spcPts val="4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b="1" spc="-5" dirty="0">
                <a:latin typeface="Arial"/>
                <a:cs typeface="Arial"/>
              </a:rPr>
              <a:t>Hendaknya</a:t>
            </a:r>
            <a:r>
              <a:rPr sz="2000" b="1" dirty="0">
                <a:latin typeface="Arial"/>
                <a:cs typeface="Arial"/>
              </a:rPr>
              <a:t> ditunjukkan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bahwa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permasalahan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yang</a:t>
            </a:r>
            <a:r>
              <a:rPr sz="2000" b="1" spc="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dihadapi </a:t>
            </a:r>
            <a:r>
              <a:rPr sz="2000" b="1" spc="-5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belum terjawab </a:t>
            </a:r>
            <a:r>
              <a:rPr sz="2000" b="1" spc="-5" dirty="0">
                <a:latin typeface="Arial"/>
                <a:cs typeface="Arial"/>
              </a:rPr>
              <a:t>solusinya </a:t>
            </a:r>
            <a:r>
              <a:rPr sz="2000" b="1" dirty="0">
                <a:latin typeface="Arial"/>
                <a:cs typeface="Arial"/>
              </a:rPr>
              <a:t>atau belum terpecahkan secara 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memuaskan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latin typeface="Arial"/>
                <a:cs typeface="Arial"/>
              </a:rPr>
              <a:t>Mengungkap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i="1" dirty="0">
                <a:solidFill>
                  <a:srgbClr val="1F487C"/>
                </a:solidFill>
                <a:latin typeface="Arial"/>
                <a:cs typeface="Arial"/>
              </a:rPr>
              <a:t>state</a:t>
            </a:r>
            <a:r>
              <a:rPr sz="2000" b="1" i="1" spc="-4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b="1" i="1" dirty="0">
                <a:solidFill>
                  <a:srgbClr val="1F487C"/>
                </a:solidFill>
                <a:latin typeface="Arial"/>
                <a:cs typeface="Arial"/>
              </a:rPr>
              <a:t>of the</a:t>
            </a:r>
            <a:r>
              <a:rPr sz="2000" b="1" i="1" spc="-2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b="1" i="1" dirty="0">
                <a:solidFill>
                  <a:srgbClr val="1F487C"/>
                </a:solidFill>
                <a:latin typeface="Arial"/>
                <a:cs typeface="Arial"/>
              </a:rPr>
              <a:t>art</a:t>
            </a:r>
            <a:r>
              <a:rPr sz="2000" b="1" i="1" spc="-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teknologi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yang</a:t>
            </a:r>
            <a:r>
              <a:rPr sz="2000" b="1" spc="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ada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sekarang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latin typeface="Arial"/>
                <a:cs typeface="Arial"/>
              </a:rPr>
              <a:t>Mengungkap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teknologi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yang</a:t>
            </a:r>
            <a:r>
              <a:rPr sz="2000" b="1" spc="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akan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dikembangkan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5987" y="603504"/>
            <a:ext cx="5588508" cy="90220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05967" y="719455"/>
            <a:ext cx="508063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85" dirty="0">
                <a:solidFill>
                  <a:srgbClr val="1F487C"/>
                </a:solidFill>
                <a:latin typeface="Tahoma"/>
                <a:cs typeface="Tahoma"/>
              </a:rPr>
              <a:t>LATAR</a:t>
            </a:r>
            <a:r>
              <a:rPr sz="3200" spc="-15" dirty="0">
                <a:solidFill>
                  <a:srgbClr val="1F487C"/>
                </a:solidFill>
                <a:latin typeface="Tahoma"/>
                <a:cs typeface="Tahoma"/>
              </a:rPr>
              <a:t> </a:t>
            </a:r>
            <a:r>
              <a:rPr sz="3200" spc="-10" dirty="0">
                <a:solidFill>
                  <a:srgbClr val="1F487C"/>
                </a:solidFill>
                <a:latin typeface="Tahoma"/>
                <a:cs typeface="Tahoma"/>
              </a:rPr>
              <a:t>BELAKANG</a:t>
            </a:r>
            <a:r>
              <a:rPr sz="3200" spc="-15" dirty="0">
                <a:solidFill>
                  <a:srgbClr val="1F487C"/>
                </a:solidFill>
                <a:latin typeface="Tahoma"/>
                <a:cs typeface="Tahoma"/>
              </a:rPr>
              <a:t> MASALAH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8716" y="1953260"/>
            <a:ext cx="7967980" cy="2756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902969" indent="-457200">
              <a:lnSpc>
                <a:spcPct val="100000"/>
              </a:lnSpc>
              <a:spcBef>
                <a:spcPts val="95"/>
              </a:spcBef>
              <a:buChar char="–"/>
              <a:tabLst>
                <a:tab pos="469265" algn="l"/>
                <a:tab pos="469900" algn="l"/>
              </a:tabLst>
            </a:pPr>
            <a:r>
              <a:rPr sz="2800" dirty="0">
                <a:latin typeface="Arial MT"/>
                <a:cs typeface="Arial MT"/>
              </a:rPr>
              <a:t>Mendeteksi,</a:t>
            </a:r>
            <a:r>
              <a:rPr sz="2800" spc="-5" dirty="0">
                <a:latin typeface="Arial MT"/>
                <a:cs typeface="Arial MT"/>
              </a:rPr>
              <a:t> melacak,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menjelaskan</a:t>
            </a:r>
            <a:r>
              <a:rPr sz="2800" spc="2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aspek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permasalahan</a:t>
            </a:r>
            <a:r>
              <a:rPr sz="2800" spc="2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yang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muncul</a:t>
            </a:r>
            <a:endParaRPr sz="2800">
              <a:latin typeface="Arial MT"/>
              <a:cs typeface="Arial MT"/>
            </a:endParaRPr>
          </a:p>
          <a:p>
            <a:pPr marL="469900" marR="791845" indent="-457200">
              <a:lnSpc>
                <a:spcPct val="100000"/>
              </a:lnSpc>
              <a:spcBef>
                <a:spcPts val="675"/>
              </a:spcBef>
              <a:buChar char="–"/>
              <a:tabLst>
                <a:tab pos="469265" algn="l"/>
                <a:tab pos="469900" algn="l"/>
              </a:tabLst>
            </a:pPr>
            <a:r>
              <a:rPr sz="2800" spc="-15" dirty="0">
                <a:latin typeface="Arial MT"/>
                <a:cs typeface="Arial MT"/>
              </a:rPr>
              <a:t>Tuliskan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berbagai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masalah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yang </a:t>
            </a:r>
            <a:r>
              <a:rPr sz="2800" spc="-5" dirty="0">
                <a:latin typeface="Arial MT"/>
                <a:cs typeface="Arial MT"/>
              </a:rPr>
              <a:t>ada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pada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objek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yang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diteliti</a:t>
            </a:r>
            <a:endParaRPr sz="2800">
              <a:latin typeface="Arial MT"/>
              <a:cs typeface="Arial MT"/>
            </a:endParaRPr>
          </a:p>
          <a:p>
            <a:pPr marL="469900" marR="5080" indent="-457200">
              <a:lnSpc>
                <a:spcPct val="100000"/>
              </a:lnSpc>
              <a:spcBef>
                <a:spcPts val="670"/>
              </a:spcBef>
              <a:buChar char="–"/>
              <a:tabLst>
                <a:tab pos="469265" algn="l"/>
                <a:tab pos="469900" algn="l"/>
              </a:tabLst>
            </a:pPr>
            <a:r>
              <a:rPr sz="2800" spc="-5" dirty="0">
                <a:latin typeface="Arial MT"/>
                <a:cs typeface="Arial MT"/>
              </a:rPr>
              <a:t>Menggambarkan</a:t>
            </a:r>
            <a:r>
              <a:rPr sz="2800" spc="4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permasalahan</a:t>
            </a:r>
            <a:r>
              <a:rPr sz="2800" spc="3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yang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ada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pada </a:t>
            </a:r>
            <a:r>
              <a:rPr sz="2800" spc="-76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topik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penelitian</a:t>
            </a:r>
            <a:endParaRPr sz="28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65987" y="603504"/>
            <a:ext cx="4079875" cy="902335"/>
            <a:chOff x="665987" y="603504"/>
            <a:chExt cx="4079875" cy="90233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5987" y="603504"/>
              <a:ext cx="2624328" cy="90220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53867" y="603504"/>
              <a:ext cx="850392" cy="90220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67811" y="603504"/>
              <a:ext cx="1677924" cy="902208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905967" y="719455"/>
            <a:ext cx="3570604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solidFill>
                  <a:srgbClr val="1F487C"/>
                </a:solidFill>
                <a:latin typeface="Tahoma"/>
                <a:cs typeface="Tahoma"/>
              </a:rPr>
              <a:t>Identifikasi</a:t>
            </a:r>
            <a:r>
              <a:rPr sz="3200" spc="-25" dirty="0">
                <a:solidFill>
                  <a:srgbClr val="1F487C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1F487C"/>
                </a:solidFill>
                <a:latin typeface="Tahoma"/>
                <a:cs typeface="Tahoma"/>
              </a:rPr>
              <a:t>Masalah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31495" marR="5080" indent="-457200">
              <a:lnSpc>
                <a:spcPct val="100000"/>
              </a:lnSpc>
              <a:spcBef>
                <a:spcPts val="95"/>
              </a:spcBef>
              <a:buFont typeface="Arial MT"/>
              <a:buChar char="–"/>
              <a:tabLst>
                <a:tab pos="530860" algn="l"/>
                <a:tab pos="531495" algn="l"/>
              </a:tabLst>
            </a:pPr>
            <a:r>
              <a:rPr spc="-25" dirty="0"/>
              <a:t>Supaya</a:t>
            </a:r>
            <a:r>
              <a:rPr spc="15" dirty="0"/>
              <a:t> </a:t>
            </a:r>
            <a:r>
              <a:rPr spc="-5" dirty="0"/>
              <a:t>masalah</a:t>
            </a:r>
            <a:r>
              <a:rPr spc="10" dirty="0"/>
              <a:t> </a:t>
            </a:r>
            <a:r>
              <a:rPr spc="-20" dirty="0"/>
              <a:t>tersebut</a:t>
            </a:r>
            <a:r>
              <a:rPr spc="20" dirty="0"/>
              <a:t> </a:t>
            </a:r>
            <a:r>
              <a:rPr spc="-10" dirty="0"/>
              <a:t>dapat</a:t>
            </a:r>
            <a:r>
              <a:rPr spc="10" dirty="0"/>
              <a:t> </a:t>
            </a:r>
            <a:r>
              <a:rPr spc="-15" dirty="0"/>
              <a:t>terjawab</a:t>
            </a:r>
            <a:r>
              <a:rPr spc="-5" dirty="0"/>
              <a:t> </a:t>
            </a:r>
            <a:r>
              <a:rPr spc="-20" dirty="0"/>
              <a:t>secara </a:t>
            </a:r>
            <a:r>
              <a:rPr spc="-15" dirty="0"/>
              <a:t> </a:t>
            </a:r>
            <a:r>
              <a:rPr spc="-25" dirty="0"/>
              <a:t>akurat,</a:t>
            </a:r>
            <a:r>
              <a:rPr spc="10" dirty="0"/>
              <a:t> </a:t>
            </a:r>
            <a:r>
              <a:rPr spc="-5" dirty="0"/>
              <a:t>masalah</a:t>
            </a:r>
            <a:r>
              <a:rPr spc="20" dirty="0"/>
              <a:t> </a:t>
            </a:r>
            <a:r>
              <a:rPr spc="-20" dirty="0"/>
              <a:t>yang</a:t>
            </a:r>
            <a:r>
              <a:rPr spc="5" dirty="0"/>
              <a:t> </a:t>
            </a:r>
            <a:r>
              <a:rPr spc="-15" dirty="0"/>
              <a:t>akan</a:t>
            </a:r>
            <a:r>
              <a:rPr dirty="0"/>
              <a:t> </a:t>
            </a:r>
            <a:r>
              <a:rPr spc="-10" dirty="0"/>
              <a:t>diteliti</a:t>
            </a:r>
            <a:r>
              <a:rPr spc="5" dirty="0"/>
              <a:t> </a:t>
            </a:r>
            <a:r>
              <a:rPr spc="-10" dirty="0"/>
              <a:t>perlu</a:t>
            </a:r>
            <a:r>
              <a:rPr spc="15" dirty="0"/>
              <a:t> </a:t>
            </a:r>
            <a:r>
              <a:rPr spc="-15" dirty="0"/>
              <a:t>dirumuskan </a:t>
            </a:r>
            <a:r>
              <a:rPr spc="-615" dirty="0"/>
              <a:t> </a:t>
            </a:r>
            <a:r>
              <a:rPr spc="-20" dirty="0"/>
              <a:t>secara</a:t>
            </a:r>
            <a:r>
              <a:rPr spc="-10" dirty="0"/>
              <a:t> spesifik.</a:t>
            </a:r>
          </a:p>
          <a:p>
            <a:pPr marL="531495" marR="579120" indent="-457200">
              <a:lnSpc>
                <a:spcPct val="100400"/>
              </a:lnSpc>
              <a:spcBef>
                <a:spcPts val="660"/>
              </a:spcBef>
              <a:buFont typeface="Arial MT"/>
              <a:buChar char="–"/>
              <a:tabLst>
                <a:tab pos="530860" algn="l"/>
                <a:tab pos="531495" algn="l"/>
              </a:tabLst>
            </a:pPr>
            <a:r>
              <a:rPr spc="-10" dirty="0"/>
              <a:t>Untuk</a:t>
            </a:r>
            <a:r>
              <a:rPr spc="20" dirty="0"/>
              <a:t> </a:t>
            </a:r>
            <a:r>
              <a:rPr spc="-10" dirty="0"/>
              <a:t>mempermudah,</a:t>
            </a:r>
            <a:r>
              <a:rPr spc="55" dirty="0"/>
              <a:t> </a:t>
            </a:r>
            <a:r>
              <a:rPr spc="-10" dirty="0"/>
              <a:t>rumusan</a:t>
            </a:r>
            <a:r>
              <a:rPr spc="35" dirty="0"/>
              <a:t> </a:t>
            </a:r>
            <a:r>
              <a:rPr spc="-5" dirty="0"/>
              <a:t>masalah</a:t>
            </a:r>
            <a:r>
              <a:rPr spc="20" dirty="0"/>
              <a:t> </a:t>
            </a:r>
            <a:r>
              <a:rPr spc="-10" dirty="0"/>
              <a:t>dapat </a:t>
            </a:r>
            <a:r>
              <a:rPr spc="-620" dirty="0"/>
              <a:t> </a:t>
            </a:r>
            <a:r>
              <a:rPr spc="-15" dirty="0"/>
              <a:t>disajikan</a:t>
            </a:r>
            <a:r>
              <a:rPr spc="15" dirty="0"/>
              <a:t> </a:t>
            </a:r>
            <a:r>
              <a:rPr spc="-10" dirty="0"/>
              <a:t>dalam</a:t>
            </a:r>
            <a:r>
              <a:rPr dirty="0"/>
              <a:t> </a:t>
            </a:r>
            <a:r>
              <a:rPr spc="-10" dirty="0"/>
              <a:t>bentuk</a:t>
            </a:r>
            <a:r>
              <a:rPr spc="30" dirty="0"/>
              <a:t> </a:t>
            </a:r>
            <a:r>
              <a:rPr spc="-15" dirty="0"/>
              <a:t>kalimat</a:t>
            </a:r>
            <a:r>
              <a:rPr spc="-10" dirty="0"/>
              <a:t> </a:t>
            </a:r>
            <a:r>
              <a:rPr spc="-25" dirty="0"/>
              <a:t>tanya,</a:t>
            </a:r>
            <a:r>
              <a:rPr spc="-5" dirty="0"/>
              <a:t> </a:t>
            </a:r>
            <a:r>
              <a:rPr spc="-10" dirty="0"/>
              <a:t>setelah </a:t>
            </a:r>
            <a:r>
              <a:rPr spc="-5" dirty="0"/>
              <a:t> </a:t>
            </a:r>
            <a:r>
              <a:rPr spc="-10" dirty="0"/>
              <a:t>didahului</a:t>
            </a:r>
            <a:r>
              <a:rPr spc="50" dirty="0"/>
              <a:t> </a:t>
            </a:r>
            <a:r>
              <a:rPr spc="-15" dirty="0"/>
              <a:t>uraian</a:t>
            </a:r>
            <a:r>
              <a:rPr spc="5" dirty="0"/>
              <a:t> </a:t>
            </a:r>
            <a:r>
              <a:rPr spc="-5" dirty="0"/>
              <a:t>masalah</a:t>
            </a:r>
            <a:r>
              <a:rPr dirty="0"/>
              <a:t> </a:t>
            </a:r>
            <a:r>
              <a:rPr spc="-10" dirty="0"/>
              <a:t>penelitian.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665987" y="603504"/>
            <a:ext cx="3785870" cy="902335"/>
            <a:chOff x="665987" y="603504"/>
            <a:chExt cx="3785870" cy="90233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5987" y="603504"/>
              <a:ext cx="2330196" cy="90220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59736" y="603504"/>
              <a:ext cx="850391" cy="90220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73680" y="603504"/>
              <a:ext cx="1677923" cy="902208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905967" y="719455"/>
            <a:ext cx="327596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solidFill>
                  <a:srgbClr val="1F487C"/>
                </a:solidFill>
                <a:latin typeface="Tahoma"/>
                <a:cs typeface="Tahoma"/>
              </a:rPr>
              <a:t>Rumusan</a:t>
            </a:r>
            <a:r>
              <a:rPr sz="3200" spc="-75" dirty="0">
                <a:solidFill>
                  <a:srgbClr val="1F487C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1F487C"/>
                </a:solidFill>
                <a:latin typeface="Tahoma"/>
                <a:cs typeface="Tahoma"/>
              </a:rPr>
              <a:t>Masalah</a:t>
            </a:r>
            <a:endParaRPr sz="3200">
              <a:latin typeface="Tahoma"/>
              <a:cs typeface="Tahom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023100" y="262131"/>
            <a:ext cx="1691005" cy="1463040"/>
            <a:chOff x="7023100" y="262131"/>
            <a:chExt cx="1691005" cy="1463040"/>
          </a:xfrm>
        </p:grpSpPr>
        <p:sp>
          <p:nvSpPr>
            <p:cNvPr id="9" name="object 9"/>
            <p:cNvSpPr/>
            <p:nvPr/>
          </p:nvSpPr>
          <p:spPr>
            <a:xfrm>
              <a:off x="7464329" y="462300"/>
              <a:ext cx="631190" cy="1263015"/>
            </a:xfrm>
            <a:custGeom>
              <a:avLst/>
              <a:gdLst/>
              <a:ahLst/>
              <a:cxnLst/>
              <a:rect l="l" t="t" r="r" b="b"/>
              <a:pathLst>
                <a:path w="631190" h="1263014">
                  <a:moveTo>
                    <a:pt x="630987" y="0"/>
                  </a:moveTo>
                  <a:lnTo>
                    <a:pt x="0" y="0"/>
                  </a:lnTo>
                  <a:lnTo>
                    <a:pt x="0" y="1262443"/>
                  </a:lnTo>
                  <a:lnTo>
                    <a:pt x="630987" y="1262443"/>
                  </a:lnTo>
                  <a:lnTo>
                    <a:pt x="630987" y="0"/>
                  </a:lnTo>
                  <a:close/>
                </a:path>
              </a:pathLst>
            </a:custGeom>
            <a:solidFill>
              <a:srgbClr val="7EB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301779" y="576670"/>
              <a:ext cx="1346200" cy="1130935"/>
            </a:xfrm>
            <a:custGeom>
              <a:avLst/>
              <a:gdLst/>
              <a:ahLst/>
              <a:cxnLst/>
              <a:rect l="l" t="t" r="r" b="b"/>
              <a:pathLst>
                <a:path w="1346200" h="1130935">
                  <a:moveTo>
                    <a:pt x="538351" y="148781"/>
                  </a:moveTo>
                  <a:lnTo>
                    <a:pt x="516501" y="180306"/>
                  </a:lnTo>
                  <a:lnTo>
                    <a:pt x="492027" y="221361"/>
                  </a:lnTo>
                  <a:lnTo>
                    <a:pt x="469307" y="269016"/>
                  </a:lnTo>
                  <a:lnTo>
                    <a:pt x="455317" y="319610"/>
                  </a:lnTo>
                  <a:lnTo>
                    <a:pt x="463188" y="329139"/>
                  </a:lnTo>
                  <a:lnTo>
                    <a:pt x="471931" y="338668"/>
                  </a:lnTo>
                  <a:lnTo>
                    <a:pt x="482414" y="348197"/>
                  </a:lnTo>
                  <a:lnTo>
                    <a:pt x="492898" y="358460"/>
                  </a:lnTo>
                  <a:lnTo>
                    <a:pt x="518242" y="379722"/>
                  </a:lnTo>
                  <a:lnTo>
                    <a:pt x="532233" y="390720"/>
                  </a:lnTo>
                  <a:lnTo>
                    <a:pt x="547964" y="401718"/>
                  </a:lnTo>
                  <a:lnTo>
                    <a:pt x="651966" y="486766"/>
                  </a:lnTo>
                  <a:lnTo>
                    <a:pt x="609137" y="505834"/>
                  </a:lnTo>
                  <a:lnTo>
                    <a:pt x="564566" y="531493"/>
                  </a:lnTo>
                  <a:lnTo>
                    <a:pt x="513877" y="567415"/>
                  </a:lnTo>
                  <a:lnTo>
                    <a:pt x="462318" y="615071"/>
                  </a:lnTo>
                  <a:lnTo>
                    <a:pt x="436973" y="643658"/>
                  </a:lnTo>
                  <a:lnTo>
                    <a:pt x="412500" y="675918"/>
                  </a:lnTo>
                  <a:lnTo>
                    <a:pt x="390650" y="711116"/>
                  </a:lnTo>
                  <a:lnTo>
                    <a:pt x="371424" y="750701"/>
                  </a:lnTo>
                  <a:lnTo>
                    <a:pt x="354822" y="793225"/>
                  </a:lnTo>
                  <a:lnTo>
                    <a:pt x="341714" y="840146"/>
                  </a:lnTo>
                  <a:lnTo>
                    <a:pt x="333842" y="890739"/>
                  </a:lnTo>
                  <a:lnTo>
                    <a:pt x="84775" y="900268"/>
                  </a:lnTo>
                  <a:lnTo>
                    <a:pt x="0" y="1130477"/>
                  </a:lnTo>
                  <a:lnTo>
                    <a:pt x="836366" y="989713"/>
                  </a:lnTo>
                  <a:lnTo>
                    <a:pt x="836366" y="886332"/>
                  </a:lnTo>
                  <a:lnTo>
                    <a:pt x="435220" y="886332"/>
                  </a:lnTo>
                  <a:lnTo>
                    <a:pt x="443092" y="876068"/>
                  </a:lnTo>
                  <a:lnTo>
                    <a:pt x="477167" y="838676"/>
                  </a:lnTo>
                  <a:lnTo>
                    <a:pt x="506888" y="810089"/>
                  </a:lnTo>
                  <a:lnTo>
                    <a:pt x="561942" y="764628"/>
                  </a:lnTo>
                  <a:lnTo>
                    <a:pt x="605642" y="735306"/>
                  </a:lnTo>
                  <a:lnTo>
                    <a:pt x="655460" y="708912"/>
                  </a:lnTo>
                  <a:lnTo>
                    <a:pt x="709644" y="686916"/>
                  </a:lnTo>
                  <a:lnTo>
                    <a:pt x="747225" y="675183"/>
                  </a:lnTo>
                  <a:lnTo>
                    <a:pt x="755955" y="672255"/>
                  </a:lnTo>
                  <a:lnTo>
                    <a:pt x="765568" y="670051"/>
                  </a:lnTo>
                  <a:lnTo>
                    <a:pt x="775181" y="668593"/>
                  </a:lnTo>
                  <a:lnTo>
                    <a:pt x="784794" y="666389"/>
                  </a:lnTo>
                  <a:lnTo>
                    <a:pt x="804032" y="663461"/>
                  </a:lnTo>
                  <a:lnTo>
                    <a:pt x="812763" y="661992"/>
                  </a:lnTo>
                  <a:lnTo>
                    <a:pt x="1122955" y="661992"/>
                  </a:lnTo>
                  <a:lnTo>
                    <a:pt x="1095070" y="612867"/>
                  </a:lnTo>
                  <a:lnTo>
                    <a:pt x="1059279" y="562284"/>
                  </a:lnTo>
                  <a:lnTo>
                    <a:pt x="1018166" y="519026"/>
                  </a:lnTo>
                  <a:lnTo>
                    <a:pt x="988420" y="496295"/>
                  </a:lnTo>
                  <a:lnTo>
                    <a:pt x="994587" y="491897"/>
                  </a:lnTo>
                  <a:lnTo>
                    <a:pt x="1004140" y="483837"/>
                  </a:lnTo>
                  <a:lnTo>
                    <a:pt x="1017320" y="474298"/>
                  </a:lnTo>
                  <a:lnTo>
                    <a:pt x="1033039" y="461841"/>
                  </a:lnTo>
                  <a:lnTo>
                    <a:pt x="1068831" y="431785"/>
                  </a:lnTo>
                  <a:lnTo>
                    <a:pt x="1087211" y="414186"/>
                  </a:lnTo>
                  <a:lnTo>
                    <a:pt x="1106437" y="395118"/>
                  </a:lnTo>
                  <a:lnTo>
                    <a:pt x="1262361" y="395118"/>
                  </a:lnTo>
                  <a:lnTo>
                    <a:pt x="1241865" y="309346"/>
                  </a:lnTo>
                  <a:lnTo>
                    <a:pt x="1222639" y="263884"/>
                  </a:lnTo>
                  <a:lnTo>
                    <a:pt x="1202566" y="230165"/>
                  </a:lnTo>
                  <a:lnTo>
                    <a:pt x="1171974" y="194967"/>
                  </a:lnTo>
                  <a:lnTo>
                    <a:pt x="1167621" y="190570"/>
                  </a:lnTo>
                  <a:lnTo>
                    <a:pt x="1153595" y="172981"/>
                  </a:lnTo>
                  <a:lnTo>
                    <a:pt x="1151243" y="170777"/>
                  </a:lnTo>
                  <a:lnTo>
                    <a:pt x="630987" y="170777"/>
                  </a:lnTo>
                  <a:lnTo>
                    <a:pt x="618750" y="170043"/>
                  </a:lnTo>
                  <a:lnTo>
                    <a:pt x="607383" y="168574"/>
                  </a:lnTo>
                  <a:lnTo>
                    <a:pt x="596029" y="164911"/>
                  </a:lnTo>
                  <a:lnTo>
                    <a:pt x="575050" y="156851"/>
                  </a:lnTo>
                  <a:lnTo>
                    <a:pt x="564566" y="153178"/>
                  </a:lnTo>
                  <a:lnTo>
                    <a:pt x="552329" y="150250"/>
                  </a:lnTo>
                  <a:lnTo>
                    <a:pt x="538351" y="148781"/>
                  </a:lnTo>
                  <a:close/>
                </a:path>
                <a:path w="1346200" h="1130935">
                  <a:moveTo>
                    <a:pt x="1122955" y="661992"/>
                  </a:moveTo>
                  <a:lnTo>
                    <a:pt x="812763" y="661992"/>
                  </a:lnTo>
                  <a:lnTo>
                    <a:pt x="943802" y="864346"/>
                  </a:lnTo>
                  <a:lnTo>
                    <a:pt x="836366" y="868743"/>
                  </a:lnTo>
                  <a:lnTo>
                    <a:pt x="836366" y="989713"/>
                  </a:lnTo>
                  <a:lnTo>
                    <a:pt x="1345854" y="900268"/>
                  </a:lnTo>
                  <a:lnTo>
                    <a:pt x="1329517" y="853348"/>
                  </a:lnTo>
                  <a:lnTo>
                    <a:pt x="1202566" y="853348"/>
                  </a:lnTo>
                  <a:lnTo>
                    <a:pt x="1199906" y="846012"/>
                  </a:lnTo>
                  <a:lnTo>
                    <a:pt x="1178987" y="785889"/>
                  </a:lnTo>
                  <a:lnTo>
                    <a:pt x="1159761" y="738234"/>
                  </a:lnTo>
                  <a:lnTo>
                    <a:pt x="1144042" y="703046"/>
                  </a:lnTo>
                  <a:lnTo>
                    <a:pt x="1125663" y="667123"/>
                  </a:lnTo>
                  <a:lnTo>
                    <a:pt x="1122955" y="661992"/>
                  </a:lnTo>
                  <a:close/>
                </a:path>
                <a:path w="1346200" h="1130935">
                  <a:moveTo>
                    <a:pt x="836366" y="868743"/>
                  </a:moveTo>
                  <a:lnTo>
                    <a:pt x="435220" y="886332"/>
                  </a:lnTo>
                  <a:lnTo>
                    <a:pt x="836366" y="886332"/>
                  </a:lnTo>
                  <a:lnTo>
                    <a:pt x="836366" y="868743"/>
                  </a:lnTo>
                  <a:close/>
                </a:path>
                <a:path w="1346200" h="1130935">
                  <a:moveTo>
                    <a:pt x="1327475" y="847481"/>
                  </a:moveTo>
                  <a:lnTo>
                    <a:pt x="1202566" y="853348"/>
                  </a:lnTo>
                  <a:lnTo>
                    <a:pt x="1329517" y="853348"/>
                  </a:lnTo>
                  <a:lnTo>
                    <a:pt x="1327475" y="847481"/>
                  </a:lnTo>
                  <a:close/>
                </a:path>
                <a:path w="1346200" h="1130935">
                  <a:moveTo>
                    <a:pt x="1262361" y="395118"/>
                  </a:moveTo>
                  <a:lnTo>
                    <a:pt x="1106437" y="395118"/>
                  </a:lnTo>
                  <a:lnTo>
                    <a:pt x="1135215" y="422246"/>
                  </a:lnTo>
                  <a:lnTo>
                    <a:pt x="1157948" y="449374"/>
                  </a:lnTo>
                  <a:lnTo>
                    <a:pt x="1176327" y="474298"/>
                  </a:lnTo>
                  <a:lnTo>
                    <a:pt x="1189386" y="497029"/>
                  </a:lnTo>
                  <a:lnTo>
                    <a:pt x="1199060" y="516822"/>
                  </a:lnTo>
                  <a:lnTo>
                    <a:pt x="1204259" y="531493"/>
                  </a:lnTo>
                  <a:lnTo>
                    <a:pt x="1207766" y="541022"/>
                  </a:lnTo>
                  <a:lnTo>
                    <a:pt x="1208612" y="544685"/>
                  </a:lnTo>
                  <a:lnTo>
                    <a:pt x="1271611" y="528555"/>
                  </a:lnTo>
                  <a:lnTo>
                    <a:pt x="1268951" y="440579"/>
                  </a:lnTo>
                  <a:lnTo>
                    <a:pt x="1262361" y="395118"/>
                  </a:lnTo>
                  <a:close/>
                </a:path>
                <a:path w="1346200" h="1130935">
                  <a:moveTo>
                    <a:pt x="767322" y="0"/>
                  </a:moveTo>
                  <a:lnTo>
                    <a:pt x="754214" y="0"/>
                  </a:lnTo>
                  <a:lnTo>
                    <a:pt x="739353" y="1428"/>
                  </a:lnTo>
                  <a:lnTo>
                    <a:pt x="725375" y="5101"/>
                  </a:lnTo>
                  <a:lnTo>
                    <a:pt x="711385" y="10202"/>
                  </a:lnTo>
                  <a:lnTo>
                    <a:pt x="697407" y="17548"/>
                  </a:lnTo>
                  <a:lnTo>
                    <a:pt x="723622" y="36626"/>
                  </a:lnTo>
                  <a:lnTo>
                    <a:pt x="722751" y="39585"/>
                  </a:lnTo>
                  <a:lnTo>
                    <a:pt x="720998" y="41727"/>
                  </a:lnTo>
                  <a:lnTo>
                    <a:pt x="720127" y="44686"/>
                  </a:lnTo>
                  <a:lnTo>
                    <a:pt x="720127" y="47645"/>
                  </a:lnTo>
                  <a:lnTo>
                    <a:pt x="709644" y="148781"/>
                  </a:lnTo>
                  <a:lnTo>
                    <a:pt x="708761" y="149515"/>
                  </a:lnTo>
                  <a:lnTo>
                    <a:pt x="704396" y="151719"/>
                  </a:lnTo>
                  <a:lnTo>
                    <a:pt x="698277" y="155382"/>
                  </a:lnTo>
                  <a:lnTo>
                    <a:pt x="649342" y="169308"/>
                  </a:lnTo>
                  <a:lnTo>
                    <a:pt x="630987" y="170777"/>
                  </a:lnTo>
                  <a:lnTo>
                    <a:pt x="1151243" y="170777"/>
                  </a:lnTo>
                  <a:lnTo>
                    <a:pt x="1141074" y="161248"/>
                  </a:lnTo>
                  <a:lnTo>
                    <a:pt x="915023" y="161248"/>
                  </a:lnTo>
                  <a:lnTo>
                    <a:pt x="901904" y="160514"/>
                  </a:lnTo>
                  <a:lnTo>
                    <a:pt x="891420" y="158310"/>
                  </a:lnTo>
                  <a:lnTo>
                    <a:pt x="880936" y="154647"/>
                  </a:lnTo>
                  <a:lnTo>
                    <a:pt x="863452" y="147312"/>
                  </a:lnTo>
                  <a:lnTo>
                    <a:pt x="859957" y="27852"/>
                  </a:lnTo>
                  <a:lnTo>
                    <a:pt x="859086" y="27036"/>
                  </a:lnTo>
                  <a:lnTo>
                    <a:pt x="855592" y="25607"/>
                  </a:lnTo>
                  <a:lnTo>
                    <a:pt x="851215" y="22649"/>
                  </a:lnTo>
                  <a:lnTo>
                    <a:pt x="837237" y="16119"/>
                  </a:lnTo>
                  <a:lnTo>
                    <a:pt x="794407" y="2856"/>
                  </a:lnTo>
                  <a:lnTo>
                    <a:pt x="781300" y="714"/>
                  </a:lnTo>
                  <a:lnTo>
                    <a:pt x="767322" y="0"/>
                  </a:lnTo>
                  <a:close/>
                </a:path>
                <a:path w="1346200" h="1130935">
                  <a:moveTo>
                    <a:pt x="1056618" y="133386"/>
                  </a:moveTo>
                  <a:lnTo>
                    <a:pt x="1011153" y="138517"/>
                  </a:lnTo>
                  <a:lnTo>
                    <a:pt x="988420" y="145853"/>
                  </a:lnTo>
                  <a:lnTo>
                    <a:pt x="978868" y="148781"/>
                  </a:lnTo>
                  <a:lnTo>
                    <a:pt x="972701" y="151719"/>
                  </a:lnTo>
                  <a:lnTo>
                    <a:pt x="968348" y="153913"/>
                  </a:lnTo>
                  <a:lnTo>
                    <a:pt x="966534" y="154647"/>
                  </a:lnTo>
                  <a:lnTo>
                    <a:pt x="946462" y="159045"/>
                  </a:lnTo>
                  <a:lnTo>
                    <a:pt x="929872" y="161248"/>
                  </a:lnTo>
                  <a:lnTo>
                    <a:pt x="1141074" y="161248"/>
                  </a:lnTo>
                  <a:lnTo>
                    <a:pt x="1106437" y="141456"/>
                  </a:lnTo>
                  <a:lnTo>
                    <a:pt x="1073184" y="134120"/>
                  </a:lnTo>
                  <a:lnTo>
                    <a:pt x="1056618" y="1333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150583" y="608196"/>
              <a:ext cx="120603" cy="84271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7027354" y="756246"/>
              <a:ext cx="177800" cy="340360"/>
            </a:xfrm>
            <a:custGeom>
              <a:avLst/>
              <a:gdLst/>
              <a:ahLst/>
              <a:cxnLst/>
              <a:rect l="l" t="t" r="r" b="b"/>
              <a:pathLst>
                <a:path w="177800" h="340359">
                  <a:moveTo>
                    <a:pt x="166052" y="340194"/>
                  </a:moveTo>
                  <a:lnTo>
                    <a:pt x="157314" y="307936"/>
                  </a:lnTo>
                  <a:lnTo>
                    <a:pt x="150317" y="274942"/>
                  </a:lnTo>
                  <a:lnTo>
                    <a:pt x="0" y="329196"/>
                  </a:lnTo>
                  <a:lnTo>
                    <a:pt x="166052" y="340194"/>
                  </a:lnTo>
                  <a:close/>
                </a:path>
                <a:path w="177800" h="340359">
                  <a:moveTo>
                    <a:pt x="177406" y="11734"/>
                  </a:moveTo>
                  <a:lnTo>
                    <a:pt x="34086" y="0"/>
                  </a:lnTo>
                  <a:lnTo>
                    <a:pt x="159054" y="68922"/>
                  </a:lnTo>
                  <a:lnTo>
                    <a:pt x="172161" y="25666"/>
                  </a:lnTo>
                  <a:lnTo>
                    <a:pt x="177406" y="11734"/>
                  </a:lnTo>
                  <a:close/>
                </a:path>
              </a:pathLst>
            </a:custGeom>
            <a:solidFill>
              <a:srgbClr val="7EB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023100" y="899209"/>
              <a:ext cx="150204" cy="63785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185541" y="1277523"/>
              <a:ext cx="151196" cy="110706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83290" y="1158747"/>
              <a:ext cx="166047" cy="86516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011423" y="723983"/>
              <a:ext cx="153807" cy="243408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7523759" y="579538"/>
              <a:ext cx="275590" cy="342265"/>
            </a:xfrm>
            <a:custGeom>
              <a:avLst/>
              <a:gdLst/>
              <a:ahLst/>
              <a:cxnLst/>
              <a:rect l="l" t="t" r="r" b="b"/>
              <a:pathLst>
                <a:path w="275590" h="342265">
                  <a:moveTo>
                    <a:pt x="117970" y="330669"/>
                  </a:moveTo>
                  <a:lnTo>
                    <a:pt x="20967" y="7340"/>
                  </a:lnTo>
                  <a:lnTo>
                    <a:pt x="19227" y="3670"/>
                  </a:lnTo>
                  <a:lnTo>
                    <a:pt x="16598" y="1524"/>
                  </a:lnTo>
                  <a:lnTo>
                    <a:pt x="12230" y="0"/>
                  </a:lnTo>
                  <a:lnTo>
                    <a:pt x="7861" y="0"/>
                  </a:lnTo>
                  <a:lnTo>
                    <a:pt x="3492" y="1524"/>
                  </a:lnTo>
                  <a:lnTo>
                    <a:pt x="863" y="4381"/>
                  </a:lnTo>
                  <a:lnTo>
                    <a:pt x="0" y="8051"/>
                  </a:lnTo>
                  <a:lnTo>
                    <a:pt x="0" y="11722"/>
                  </a:lnTo>
                  <a:lnTo>
                    <a:pt x="96126" y="335076"/>
                  </a:lnTo>
                  <a:lnTo>
                    <a:pt x="97878" y="338747"/>
                  </a:lnTo>
                  <a:lnTo>
                    <a:pt x="101371" y="340944"/>
                  </a:lnTo>
                  <a:lnTo>
                    <a:pt x="105740" y="341668"/>
                  </a:lnTo>
                  <a:lnTo>
                    <a:pt x="110121" y="341668"/>
                  </a:lnTo>
                  <a:lnTo>
                    <a:pt x="113614" y="340207"/>
                  </a:lnTo>
                  <a:lnTo>
                    <a:pt x="117106" y="338010"/>
                  </a:lnTo>
                  <a:lnTo>
                    <a:pt x="117970" y="334340"/>
                  </a:lnTo>
                  <a:lnTo>
                    <a:pt x="117970" y="330669"/>
                  </a:lnTo>
                  <a:close/>
                </a:path>
                <a:path w="275590" h="342265">
                  <a:moveTo>
                    <a:pt x="275285" y="8051"/>
                  </a:moveTo>
                  <a:lnTo>
                    <a:pt x="274408" y="4381"/>
                  </a:lnTo>
                  <a:lnTo>
                    <a:pt x="271792" y="1524"/>
                  </a:lnTo>
                  <a:lnTo>
                    <a:pt x="267423" y="0"/>
                  </a:lnTo>
                  <a:lnTo>
                    <a:pt x="263055" y="0"/>
                  </a:lnTo>
                  <a:lnTo>
                    <a:pt x="258673" y="1524"/>
                  </a:lnTo>
                  <a:lnTo>
                    <a:pt x="255181" y="3670"/>
                  </a:lnTo>
                  <a:lnTo>
                    <a:pt x="253441" y="7340"/>
                  </a:lnTo>
                  <a:lnTo>
                    <a:pt x="157302" y="330669"/>
                  </a:lnTo>
                  <a:lnTo>
                    <a:pt x="157302" y="334340"/>
                  </a:lnTo>
                  <a:lnTo>
                    <a:pt x="158178" y="338010"/>
                  </a:lnTo>
                  <a:lnTo>
                    <a:pt x="160807" y="340207"/>
                  </a:lnTo>
                  <a:lnTo>
                    <a:pt x="165163" y="341668"/>
                  </a:lnTo>
                  <a:lnTo>
                    <a:pt x="169532" y="341668"/>
                  </a:lnTo>
                  <a:lnTo>
                    <a:pt x="173913" y="340944"/>
                  </a:lnTo>
                  <a:lnTo>
                    <a:pt x="176530" y="338747"/>
                  </a:lnTo>
                  <a:lnTo>
                    <a:pt x="178282" y="335076"/>
                  </a:lnTo>
                  <a:lnTo>
                    <a:pt x="275285" y="11722"/>
                  </a:lnTo>
                  <a:lnTo>
                    <a:pt x="275285" y="8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539492" y="494541"/>
              <a:ext cx="237712" cy="71110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7339355" y="262140"/>
              <a:ext cx="642620" cy="869950"/>
            </a:xfrm>
            <a:custGeom>
              <a:avLst/>
              <a:gdLst/>
              <a:ahLst/>
              <a:cxnLst/>
              <a:rect l="l" t="t" r="r" b="b"/>
              <a:pathLst>
                <a:path w="642620" h="869950">
                  <a:moveTo>
                    <a:pt x="642340" y="263220"/>
                  </a:moveTo>
                  <a:lnTo>
                    <a:pt x="637108" y="220675"/>
                  </a:lnTo>
                  <a:lnTo>
                    <a:pt x="623112" y="177419"/>
                  </a:lnTo>
                  <a:lnTo>
                    <a:pt x="609142" y="150799"/>
                  </a:lnTo>
                  <a:lnTo>
                    <a:pt x="609142" y="263220"/>
                  </a:lnTo>
                  <a:lnTo>
                    <a:pt x="607377" y="285864"/>
                  </a:lnTo>
                  <a:lnTo>
                    <a:pt x="596900" y="329844"/>
                  </a:lnTo>
                  <a:lnTo>
                    <a:pt x="576808" y="370954"/>
                  </a:lnTo>
                  <a:lnTo>
                    <a:pt x="547077" y="409117"/>
                  </a:lnTo>
                  <a:lnTo>
                    <a:pt x="527850" y="426656"/>
                  </a:lnTo>
                  <a:lnTo>
                    <a:pt x="525233" y="429615"/>
                  </a:lnTo>
                  <a:lnTo>
                    <a:pt x="521741" y="433298"/>
                  </a:lnTo>
                  <a:lnTo>
                    <a:pt x="517372" y="437680"/>
                  </a:lnTo>
                  <a:lnTo>
                    <a:pt x="512127" y="442061"/>
                  </a:lnTo>
                  <a:lnTo>
                    <a:pt x="507758" y="447192"/>
                  </a:lnTo>
                  <a:lnTo>
                    <a:pt x="503377" y="450862"/>
                  </a:lnTo>
                  <a:lnTo>
                    <a:pt x="500773" y="454520"/>
                  </a:lnTo>
                  <a:lnTo>
                    <a:pt x="486778" y="471385"/>
                  </a:lnTo>
                  <a:lnTo>
                    <a:pt x="454444" y="513905"/>
                  </a:lnTo>
                  <a:lnTo>
                    <a:pt x="425602" y="564489"/>
                  </a:lnTo>
                  <a:lnTo>
                    <a:pt x="405511" y="620204"/>
                  </a:lnTo>
                  <a:lnTo>
                    <a:pt x="401129" y="648804"/>
                  </a:lnTo>
                  <a:lnTo>
                    <a:pt x="244703" y="648804"/>
                  </a:lnTo>
                  <a:lnTo>
                    <a:pt x="229844" y="585025"/>
                  </a:lnTo>
                  <a:lnTo>
                    <a:pt x="198374" y="525640"/>
                  </a:lnTo>
                  <a:lnTo>
                    <a:pt x="162547" y="475056"/>
                  </a:lnTo>
                  <a:lnTo>
                    <a:pt x="131089" y="439826"/>
                  </a:lnTo>
                  <a:lnTo>
                    <a:pt x="128460" y="437680"/>
                  </a:lnTo>
                  <a:lnTo>
                    <a:pt x="107492" y="420027"/>
                  </a:lnTo>
                  <a:lnTo>
                    <a:pt x="71653" y="380441"/>
                  </a:lnTo>
                  <a:lnTo>
                    <a:pt x="47193" y="335762"/>
                  </a:lnTo>
                  <a:lnTo>
                    <a:pt x="34963" y="288112"/>
                  </a:lnTo>
                  <a:lnTo>
                    <a:pt x="33197" y="263220"/>
                  </a:lnTo>
                  <a:lnTo>
                    <a:pt x="34963" y="240461"/>
                  </a:lnTo>
                  <a:lnTo>
                    <a:pt x="45440" y="195681"/>
                  </a:lnTo>
                  <a:lnTo>
                    <a:pt x="65532" y="153949"/>
                  </a:lnTo>
                  <a:lnTo>
                    <a:pt x="96126" y="115798"/>
                  </a:lnTo>
                  <a:lnTo>
                    <a:pt x="136334" y="82842"/>
                  </a:lnTo>
                  <a:lnTo>
                    <a:pt x="171297" y="62331"/>
                  </a:lnTo>
                  <a:lnTo>
                    <a:pt x="208876" y="46113"/>
                  </a:lnTo>
                  <a:lnTo>
                    <a:pt x="249936" y="35191"/>
                  </a:lnTo>
                  <a:lnTo>
                    <a:pt x="263055" y="32232"/>
                  </a:lnTo>
                  <a:lnTo>
                    <a:pt x="277901" y="30810"/>
                  </a:lnTo>
                  <a:lnTo>
                    <a:pt x="305879" y="27851"/>
                  </a:lnTo>
                  <a:lnTo>
                    <a:pt x="335597" y="27851"/>
                  </a:lnTo>
                  <a:lnTo>
                    <a:pt x="378409" y="32232"/>
                  </a:lnTo>
                  <a:lnTo>
                    <a:pt x="419493" y="41719"/>
                  </a:lnTo>
                  <a:lnTo>
                    <a:pt x="458812" y="56413"/>
                  </a:lnTo>
                  <a:lnTo>
                    <a:pt x="494652" y="75488"/>
                  </a:lnTo>
                  <a:lnTo>
                    <a:pt x="527850" y="98958"/>
                  </a:lnTo>
                  <a:lnTo>
                    <a:pt x="527850" y="99669"/>
                  </a:lnTo>
                  <a:lnTo>
                    <a:pt x="528726" y="99669"/>
                  </a:lnTo>
                  <a:lnTo>
                    <a:pt x="528726" y="100393"/>
                  </a:lnTo>
                  <a:lnTo>
                    <a:pt x="529602" y="101104"/>
                  </a:lnTo>
                  <a:lnTo>
                    <a:pt x="546214" y="118033"/>
                  </a:lnTo>
                  <a:lnTo>
                    <a:pt x="574179" y="156095"/>
                  </a:lnTo>
                  <a:lnTo>
                    <a:pt x="596023" y="198640"/>
                  </a:lnTo>
                  <a:lnTo>
                    <a:pt x="607377" y="241896"/>
                  </a:lnTo>
                  <a:lnTo>
                    <a:pt x="609142" y="263220"/>
                  </a:lnTo>
                  <a:lnTo>
                    <a:pt x="609142" y="150799"/>
                  </a:lnTo>
                  <a:lnTo>
                    <a:pt x="588162" y="118757"/>
                  </a:lnTo>
                  <a:lnTo>
                    <a:pt x="562813" y="90182"/>
                  </a:lnTo>
                  <a:lnTo>
                    <a:pt x="557580" y="84264"/>
                  </a:lnTo>
                  <a:lnTo>
                    <a:pt x="551459" y="79171"/>
                  </a:lnTo>
                  <a:lnTo>
                    <a:pt x="540092" y="69583"/>
                  </a:lnTo>
                  <a:lnTo>
                    <a:pt x="527850" y="60807"/>
                  </a:lnTo>
                  <a:lnTo>
                    <a:pt x="514743" y="52743"/>
                  </a:lnTo>
                  <a:lnTo>
                    <a:pt x="488530" y="38049"/>
                  </a:lnTo>
                  <a:lnTo>
                    <a:pt x="474548" y="31521"/>
                  </a:lnTo>
                  <a:lnTo>
                    <a:pt x="465861" y="27851"/>
                  </a:lnTo>
                  <a:lnTo>
                    <a:pt x="460565" y="25603"/>
                  </a:lnTo>
                  <a:lnTo>
                    <a:pt x="415988" y="11734"/>
                  </a:lnTo>
                  <a:lnTo>
                    <a:pt x="368795" y="2857"/>
                  </a:lnTo>
                  <a:lnTo>
                    <a:pt x="337337" y="0"/>
                  </a:lnTo>
                  <a:lnTo>
                    <a:pt x="320738" y="0"/>
                  </a:lnTo>
                  <a:lnTo>
                    <a:pt x="256057" y="5092"/>
                  </a:lnTo>
                  <a:lnTo>
                    <a:pt x="195757" y="20497"/>
                  </a:lnTo>
                  <a:lnTo>
                    <a:pt x="141566" y="44678"/>
                  </a:lnTo>
                  <a:lnTo>
                    <a:pt x="94373" y="76923"/>
                  </a:lnTo>
                  <a:lnTo>
                    <a:pt x="55054" y="115798"/>
                  </a:lnTo>
                  <a:lnTo>
                    <a:pt x="25349" y="160477"/>
                  </a:lnTo>
                  <a:lnTo>
                    <a:pt x="6121" y="210375"/>
                  </a:lnTo>
                  <a:lnTo>
                    <a:pt x="0" y="263220"/>
                  </a:lnTo>
                  <a:lnTo>
                    <a:pt x="1739" y="291071"/>
                  </a:lnTo>
                  <a:lnTo>
                    <a:pt x="15735" y="344525"/>
                  </a:lnTo>
                  <a:lnTo>
                    <a:pt x="42811" y="393712"/>
                  </a:lnTo>
                  <a:lnTo>
                    <a:pt x="82156" y="438391"/>
                  </a:lnTo>
                  <a:lnTo>
                    <a:pt x="105740" y="457454"/>
                  </a:lnTo>
                  <a:lnTo>
                    <a:pt x="117983" y="470649"/>
                  </a:lnTo>
                  <a:lnTo>
                    <a:pt x="151180" y="513181"/>
                  </a:lnTo>
                  <a:lnTo>
                    <a:pt x="186143" y="568896"/>
                  </a:lnTo>
                  <a:lnTo>
                    <a:pt x="208876" y="631202"/>
                  </a:lnTo>
                  <a:lnTo>
                    <a:pt x="211480" y="662012"/>
                  </a:lnTo>
                  <a:lnTo>
                    <a:pt x="211480" y="676668"/>
                  </a:lnTo>
                  <a:lnTo>
                    <a:pt x="211480" y="812304"/>
                  </a:lnTo>
                  <a:lnTo>
                    <a:pt x="255181" y="812304"/>
                  </a:lnTo>
                  <a:lnTo>
                    <a:pt x="256933" y="824039"/>
                  </a:lnTo>
                  <a:lnTo>
                    <a:pt x="260438" y="834301"/>
                  </a:lnTo>
                  <a:lnTo>
                    <a:pt x="296265" y="865085"/>
                  </a:lnTo>
                  <a:lnTo>
                    <a:pt x="322478" y="869480"/>
                  </a:lnTo>
                  <a:lnTo>
                    <a:pt x="335597" y="868019"/>
                  </a:lnTo>
                  <a:lnTo>
                    <a:pt x="378409" y="844562"/>
                  </a:lnTo>
                  <a:lnTo>
                    <a:pt x="389775" y="812304"/>
                  </a:lnTo>
                  <a:lnTo>
                    <a:pt x="435216" y="812304"/>
                  </a:lnTo>
                  <a:lnTo>
                    <a:pt x="435216" y="676668"/>
                  </a:lnTo>
                  <a:lnTo>
                    <a:pt x="435216" y="654596"/>
                  </a:lnTo>
                  <a:lnTo>
                    <a:pt x="435889" y="648804"/>
                  </a:lnTo>
                  <a:lnTo>
                    <a:pt x="450951" y="586486"/>
                  </a:lnTo>
                  <a:lnTo>
                    <a:pt x="470179" y="550570"/>
                  </a:lnTo>
                  <a:lnTo>
                    <a:pt x="492023" y="516839"/>
                  </a:lnTo>
                  <a:lnTo>
                    <a:pt x="533107" y="465518"/>
                  </a:lnTo>
                  <a:lnTo>
                    <a:pt x="554075" y="444258"/>
                  </a:lnTo>
                  <a:lnTo>
                    <a:pt x="560184" y="438391"/>
                  </a:lnTo>
                  <a:lnTo>
                    <a:pt x="566305" y="433298"/>
                  </a:lnTo>
                  <a:lnTo>
                    <a:pt x="571550" y="427380"/>
                  </a:lnTo>
                  <a:lnTo>
                    <a:pt x="577672" y="421563"/>
                  </a:lnTo>
                  <a:lnTo>
                    <a:pt x="582917" y="416356"/>
                  </a:lnTo>
                  <a:lnTo>
                    <a:pt x="582041" y="416356"/>
                  </a:lnTo>
                  <a:lnTo>
                    <a:pt x="596023" y="399516"/>
                  </a:lnTo>
                  <a:lnTo>
                    <a:pt x="618744" y="362889"/>
                  </a:lnTo>
                  <a:lnTo>
                    <a:pt x="633615" y="324027"/>
                  </a:lnTo>
                  <a:lnTo>
                    <a:pt x="641464" y="283730"/>
                  </a:lnTo>
                  <a:lnTo>
                    <a:pt x="642340" y="2632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435490" y="809764"/>
              <a:ext cx="127592" cy="208220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8432642" y="1079566"/>
              <a:ext cx="281940" cy="207645"/>
            </a:xfrm>
            <a:custGeom>
              <a:avLst/>
              <a:gdLst/>
              <a:ahLst/>
              <a:cxnLst/>
              <a:rect l="l" t="t" r="r" b="b"/>
              <a:pathLst>
                <a:path w="281940" h="207644">
                  <a:moveTo>
                    <a:pt x="229018" y="0"/>
                  </a:moveTo>
                  <a:lnTo>
                    <a:pt x="0" y="54990"/>
                  </a:lnTo>
                  <a:lnTo>
                    <a:pt x="52478" y="207485"/>
                  </a:lnTo>
                  <a:lnTo>
                    <a:pt x="281376" y="152495"/>
                  </a:lnTo>
                  <a:lnTo>
                    <a:pt x="2290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583192" y="931469"/>
              <a:ext cx="161679" cy="12536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025141"/>
            <a:ext cx="7818755" cy="405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b="1" spc="-5" dirty="0">
                <a:latin typeface="Arial"/>
                <a:cs typeface="Arial"/>
              </a:rPr>
              <a:t>Memuat</a:t>
            </a:r>
            <a:r>
              <a:rPr sz="2400" b="1" dirty="0">
                <a:latin typeface="Arial"/>
                <a:cs typeface="Arial"/>
              </a:rPr>
              <a:t> intisari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dari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latar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belakang masalah</a:t>
            </a:r>
            <a:endParaRPr sz="2400">
              <a:latin typeface="Arial"/>
              <a:cs typeface="Arial"/>
            </a:endParaRPr>
          </a:p>
          <a:p>
            <a:pPr marL="355600" marR="5080" indent="-342900">
              <a:lnSpc>
                <a:spcPct val="160100"/>
              </a:lnSpc>
              <a:spcBef>
                <a:spcPts val="5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b="1" spc="-5" dirty="0">
                <a:latin typeface="Arial"/>
                <a:cs typeface="Arial"/>
              </a:rPr>
              <a:t>Dirumuskan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dalam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beberapa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kalimat,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tergantung 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dari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pernyataan-pernyataan</a:t>
            </a:r>
            <a:r>
              <a:rPr sz="2400" b="1" spc="5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yang</a:t>
            </a:r>
            <a:r>
              <a:rPr sz="2400" b="1" spc="2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disebutkan</a:t>
            </a:r>
            <a:r>
              <a:rPr sz="2400" b="1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dalam </a:t>
            </a:r>
            <a:r>
              <a:rPr sz="2400" b="1" spc="-65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latar belakang</a:t>
            </a:r>
            <a:r>
              <a:rPr sz="2400" b="1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masalah</a:t>
            </a:r>
            <a:endParaRPr sz="2400">
              <a:latin typeface="Arial"/>
              <a:cs typeface="Arial"/>
            </a:endParaRPr>
          </a:p>
          <a:p>
            <a:pPr marL="355600" marR="528320" indent="-342900">
              <a:lnSpc>
                <a:spcPct val="160000"/>
              </a:lnSpc>
              <a:spcBef>
                <a:spcPts val="5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b="1" spc="-10" dirty="0">
                <a:latin typeface="Arial"/>
                <a:cs typeface="Arial"/>
              </a:rPr>
              <a:t>Biasanya</a:t>
            </a:r>
            <a:r>
              <a:rPr sz="2400" b="1" spc="4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dalam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merumuskan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masalah</a:t>
            </a:r>
            <a:r>
              <a:rPr sz="2400" b="1" spc="2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dapat </a:t>
            </a:r>
            <a:r>
              <a:rPr sz="2400" b="1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dipergunakan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kata-kata</a:t>
            </a:r>
            <a:r>
              <a:rPr sz="2400" b="1" spc="2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tanya</a:t>
            </a:r>
            <a:r>
              <a:rPr sz="2400" b="1" spc="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: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apa,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bagaimana, </a:t>
            </a:r>
            <a:r>
              <a:rPr sz="2400" b="1" spc="-65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mengapa </a:t>
            </a:r>
            <a:r>
              <a:rPr sz="2400" b="1" dirty="0">
                <a:latin typeface="Arial"/>
                <a:cs typeface="Arial"/>
              </a:rPr>
              <a:t>dan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lain-lain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5987" y="603504"/>
            <a:ext cx="4239768" cy="90220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05967" y="719455"/>
            <a:ext cx="373126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solidFill>
                  <a:srgbClr val="1F487C"/>
                </a:solidFill>
                <a:latin typeface="Tahoma"/>
                <a:cs typeface="Tahoma"/>
              </a:rPr>
              <a:t>RUMUSAN</a:t>
            </a:r>
            <a:r>
              <a:rPr sz="3200" spc="-45" dirty="0">
                <a:solidFill>
                  <a:srgbClr val="1F487C"/>
                </a:solidFill>
                <a:latin typeface="Tahoma"/>
                <a:cs typeface="Tahoma"/>
              </a:rPr>
              <a:t> </a:t>
            </a:r>
            <a:r>
              <a:rPr sz="3200" spc="-15" dirty="0">
                <a:solidFill>
                  <a:srgbClr val="1F487C"/>
                </a:solidFill>
                <a:latin typeface="Tahoma"/>
                <a:cs typeface="Tahoma"/>
              </a:rPr>
              <a:t>MASALAH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370</Words>
  <Application>Microsoft Office PowerPoint</Application>
  <PresentationFormat>On-screen Show (4:3)</PresentationFormat>
  <Paragraphs>65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MT</vt:lpstr>
      <vt:lpstr>Calibri</vt:lpstr>
      <vt:lpstr>Tahoma</vt:lpstr>
      <vt:lpstr>Times New Roman</vt:lpstr>
      <vt:lpstr>Office Theme</vt:lpstr>
      <vt:lpstr>Metode Penelitian &amp; Penulisan  Ilmiah</vt:lpstr>
      <vt:lpstr>Judul Penelitian</vt:lpstr>
      <vt:lpstr>Urutan pola pikir membuat judul</vt:lpstr>
      <vt:lpstr>Pendahuluan</vt:lpstr>
      <vt:lpstr>Latar Belakang</vt:lpstr>
      <vt:lpstr>LATAR BELAKANG MASALAH</vt:lpstr>
      <vt:lpstr>Identifikasi Masalah</vt:lpstr>
      <vt:lpstr>Rumusan Masalah</vt:lpstr>
      <vt:lpstr>RUMUSAN MASALAH</vt:lpstr>
      <vt:lpstr>Tujuan Penelitian</vt:lpstr>
      <vt:lpstr>PowerPoint Presentation</vt:lpstr>
      <vt:lpstr>PowerPoint Presentation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sri lestari</cp:lastModifiedBy>
  <cp:revision>2</cp:revision>
  <dcterms:created xsi:type="dcterms:W3CDTF">2023-03-19T14:08:52Z</dcterms:created>
  <dcterms:modified xsi:type="dcterms:W3CDTF">2023-10-26T01:16:02Z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2022-10-17T00:00:00Z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2023-03-19T00:00:00Z</vt:filetime>
  </property>
</Properties>
</file>