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33" r:id="rId3"/>
    <p:sldId id="334" r:id="rId4"/>
    <p:sldId id="314" r:id="rId5"/>
    <p:sldId id="330" r:id="rId6"/>
    <p:sldId id="331" r:id="rId7"/>
    <p:sldId id="322" r:id="rId8"/>
    <p:sldId id="332" r:id="rId9"/>
    <p:sldId id="297" r:id="rId10"/>
    <p:sldId id="299" r:id="rId11"/>
  </p:sldIdLst>
  <p:sldSz cx="9144000" cy="6858000" type="screen4x3"/>
  <p:notesSz cx="7102475" cy="9388475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4434" autoAdjust="0"/>
  </p:normalViewPr>
  <p:slideViewPr>
    <p:cSldViewPr>
      <p:cViewPr varScale="1">
        <p:scale>
          <a:sx n="64" d="100"/>
          <a:sy n="64" d="100"/>
        </p:scale>
        <p:origin x="4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063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379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8804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67933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15366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F0748-CEC7-42C4-82EB-FC39B725B560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11771-6491-44EA-8495-367E0EE34A13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09018-4F78-4CAD-9A03-091C714B3DE0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3FB47-91CE-4832-A20B-B67126A7B909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CEAC4-DBF0-489B-A8D7-E0B4920981C4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8A8A6-4C7C-4883-A248-A229AB37AC70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E0F2F-1684-4091-A681-35D3EED96CAA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7B4C-5DA8-4750-847D-C7D94616F772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ECDB5-C18F-4B45-87A1-161C43FD0126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1F988-1837-4D52-94A2-9CBFD0800E5E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12972-90E8-4173-A65B-DD9DA4AC3DC2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BB310-09C6-4209-8120-1F5DF4E1451F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Documents%20and%20Settings\Administrator\My%20Documents\BAHAN%20VIDEO-%20KARAKTER-2\Peduli%20Prita.wmv" TargetMode="Externa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285752" y="2214554"/>
            <a:ext cx="8572528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</a:t>
            </a:r>
            <a:r>
              <a:rPr lang="id-ID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ke-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KOMUNIKASI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Revisi 02 - Character Building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F4B768-A951-41AE-BB8B-21D7FD9188DF}" type="datetime1">
              <a:rPr lang="en-US" smtClean="0"/>
              <a:pPr>
                <a:defRPr/>
              </a:pPr>
              <a:t>8/27/2020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642910" y="1071546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472" y="2714620"/>
            <a:ext cx="7929589" cy="224676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arti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penting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komunikasi,unsur-unsur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penentu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keberhasilan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komunikasi</a:t>
            </a:r>
            <a:r>
              <a:rPr lang="en-US" sz="2800" dirty="0" smtClean="0">
                <a:latin typeface="Cambria" pitchFamily="18" charset="0"/>
              </a:rPr>
              <a:t>, 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sekaligus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memiliki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kemampuan</a:t>
            </a:r>
            <a:r>
              <a:rPr lang="en-US" sz="2800" dirty="0" smtClean="0">
                <a:latin typeface="Cambria" pitchFamily="18" charset="0"/>
              </a:rPr>
              <a:t> yang </a:t>
            </a:r>
            <a:r>
              <a:rPr lang="en-US" sz="2800" dirty="0" err="1" smtClean="0">
                <a:latin typeface="Cambria" pitchFamily="18" charset="0"/>
              </a:rPr>
              <a:t>baik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dalam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berkomunikasi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3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Proses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komunikasi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implikasinya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komunikasi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rangka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menjadi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lebih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kemampuan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berkomunikasi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untuk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kepentingan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diri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maupun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orang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lain.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id-I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KOMUNIKASI</a:t>
            </a:r>
            <a:endParaRPr lang="en-US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643050"/>
            <a:ext cx="7200900" cy="4954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en-US" i="1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Komunikasi adalah bagian penting dari mempengaruhi orang lain untuk memperoleh apa yang kita inginkan</a:t>
            </a:r>
            <a:endParaRPr lang="id-ID" i="1" dirty="0" smtClean="0">
              <a:solidFill>
                <a:schemeClr val="accent2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id-ID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id-ID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id-ID" b="1" dirty="0" smtClean="0">
                <a:latin typeface="Arial" pitchFamily="34" charset="0"/>
                <a:cs typeface="Arial" pitchFamily="34" charset="0"/>
              </a:rPr>
              <a:t>Definisi  Menurut Harold D Laswell :</a:t>
            </a:r>
          </a:p>
          <a:p>
            <a:pPr lvl="1" eaLnBrk="1" hangingPunct="1">
              <a:lnSpc>
                <a:spcPct val="80000"/>
              </a:lnSpc>
              <a:buNone/>
            </a:pPr>
            <a:r>
              <a:rPr lang="id-ID" sz="2400" dirty="0" smtClean="0">
                <a:latin typeface="Arial" pitchFamily="34" charset="0"/>
                <a:cs typeface="Arial" pitchFamily="34" charset="0"/>
              </a:rPr>
              <a:t>“ Proses penyampaian pesan oleh komunikator kepada komunikan melalui media yang menimbulkan efek tertentu. ‘</a:t>
            </a:r>
          </a:p>
          <a:p>
            <a:pPr eaLnBrk="1" hangingPunct="1">
              <a:lnSpc>
                <a:spcPct val="80000"/>
              </a:lnSpc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KOMUNIKASI 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268413"/>
            <a:ext cx="7200900" cy="53292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UNSUR KOMUNIKASI </a:t>
            </a:r>
            <a:r>
              <a:rPr lang="id-ID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Komunikator – Pesan – Komunikan –Saluran –Efek </a:t>
            </a:r>
          </a:p>
          <a:p>
            <a:pPr eaLnBrk="1" hangingPunct="1">
              <a:lnSpc>
                <a:spcPct val="80000"/>
              </a:lnSpc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ELEMEN KOMUNIKASI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Sumber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Pesan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Sarana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Penerima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Umpan balik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Gangguan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Context</a:t>
            </a:r>
          </a:p>
          <a:p>
            <a:pPr eaLnBrk="1" hangingPunct="1">
              <a:lnSpc>
                <a:spcPct val="80000"/>
              </a:lnSpc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KOMUNIKASI 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268413"/>
            <a:ext cx="7200900" cy="53292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endParaRPr lang="id-ID" sz="28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FUNGSI  KOMUNIKASI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Sebagai Komunikasi Sosial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Sebagai Komunikasi Ekspfresif</a:t>
            </a:r>
          </a:p>
          <a:p>
            <a:pPr eaLnBrk="1" hangingPunct="1">
              <a:lnSpc>
                <a:spcPct val="80000"/>
              </a:lnSpc>
            </a:pPr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id-ID" sz="2800" b="1" dirty="0" smtClean="0">
                <a:latin typeface="Arial" pitchFamily="34" charset="0"/>
                <a:cs typeface="Arial" pitchFamily="34" charset="0"/>
              </a:rPr>
              <a:t>TUJUAN KOMUNIKASI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Perubahan Sikap (Attitude)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Perubahan Pendapat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Perubahan Perilaku</a:t>
            </a:r>
          </a:p>
          <a:p>
            <a:pPr eaLnBrk="1" hangingPunct="1">
              <a:lnSpc>
                <a:spcPct val="80000"/>
              </a:lnSpc>
            </a:pPr>
            <a:r>
              <a:rPr lang="id-ID" sz="2800" dirty="0" smtClean="0">
                <a:latin typeface="Arial" pitchFamily="34" charset="0"/>
                <a:cs typeface="Arial" pitchFamily="34" charset="0"/>
              </a:rPr>
              <a:t>Perubahan Sosial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39784"/>
          </a:xfrm>
        </p:spPr>
        <p:txBody>
          <a:bodyPr/>
          <a:lstStyle/>
          <a:p>
            <a:pPr algn="r" eaLnBrk="1" hangingPunct="1"/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BENTUK KOMUNIKASI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14282" y="1285860"/>
            <a:ext cx="5429288" cy="4000528"/>
          </a:xfrm>
        </p:spPr>
        <p:txBody>
          <a:bodyPr/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Verba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l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sz="half" idx="2"/>
          </p:nvPr>
        </p:nvSpPr>
        <p:spPr>
          <a:xfrm>
            <a:off x="4143372" y="3000372"/>
            <a:ext cx="5000628" cy="3500462"/>
          </a:xfrm>
        </p:spPr>
        <p:txBody>
          <a:bodyPr/>
          <a:lstStyle/>
          <a:p>
            <a:r>
              <a:rPr lang="id-ID" dirty="0" smtClean="0">
                <a:latin typeface="Arial" pitchFamily="34" charset="0"/>
                <a:cs typeface="Arial" pitchFamily="34" charset="0"/>
              </a:rPr>
              <a:t>Non Verbal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dirty="0"/>
          </a:p>
        </p:txBody>
      </p:sp>
      <p:pic>
        <p:nvPicPr>
          <p:cNvPr id="8" name="Peduli Prit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8596" y="1857364"/>
            <a:ext cx="3643338" cy="309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eduli Prita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845076" y="3500438"/>
            <a:ext cx="351313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101B46-6454-421E-85D0-2789473EBAC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101B46-6454-421E-85D0-2789473EBAC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714348" y="1000108"/>
            <a:ext cx="7429552" cy="521497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JENIS KOMUNIKASI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Komunikasi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Intrapersonal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Komunikasi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Interpersonal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Komunikasi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Publik</a:t>
            </a:r>
            <a:endParaRPr kumimoji="0" lang="id-ID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d-ID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Komunikasi Massa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642910" y="1428736"/>
            <a:ext cx="78581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PENUGASAN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642910" y="2571744"/>
            <a:ext cx="78581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Bermain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komunikasi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spontan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dua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orang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atau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lebih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.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19243</TotalTime>
  <Words>205</Words>
  <Application>Microsoft Office PowerPoint</Application>
  <PresentationFormat>On-screen Show (4:3)</PresentationFormat>
  <Paragraphs>70</Paragraphs>
  <Slides>10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KOMUNIKASI</vt:lpstr>
      <vt:lpstr>KOMUNIKASI </vt:lpstr>
      <vt:lpstr>KOMUNIKASI </vt:lpstr>
      <vt:lpstr>BENTUK KOMUNIKASI</vt:lpstr>
      <vt:lpstr>PowerPoint Presentation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Joko Triloka</cp:lastModifiedBy>
  <cp:revision>209</cp:revision>
  <dcterms:created xsi:type="dcterms:W3CDTF">2010-04-18T12:06:30Z</dcterms:created>
  <dcterms:modified xsi:type="dcterms:W3CDTF">2020-08-27T07:47:05Z</dcterms:modified>
</cp:coreProperties>
</file>