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</a:t>
            </a:r>
            <a:r>
              <a:rPr lang="en-US" dirty="0" err="1" smtClean="0"/>
              <a:t>Antarmuka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- 13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55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1143000"/>
          </a:xfrm>
        </p:spPr>
        <p:txBody>
          <a:bodyPr/>
          <a:lstStyle/>
          <a:p>
            <a:r>
              <a:rPr lang="en-US" dirty="0" err="1" smtClean="0"/>
              <a:t>Evaluasi</a:t>
            </a:r>
            <a:r>
              <a:rPr lang="en-US" dirty="0" smtClean="0"/>
              <a:t> per </a:t>
            </a:r>
            <a:r>
              <a:rPr lang="en-US" dirty="0" err="1" smtClean="0"/>
              <a:t>kelompok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64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971800"/>
            <a:ext cx="8229600" cy="1143000"/>
          </a:xfrm>
        </p:spPr>
        <p:txBody>
          <a:bodyPr/>
          <a:lstStyle/>
          <a:p>
            <a:pPr algn="ctr"/>
            <a:r>
              <a:rPr lang="en-US" dirty="0" err="1" smtClean="0"/>
              <a:t>Sekian</a:t>
            </a:r>
            <a:r>
              <a:rPr lang="en-US" dirty="0" smtClean="0"/>
              <a:t> </a:t>
            </a:r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2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249</TotalTime>
  <Words>12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Desain Grafis Antarmuka</vt:lpstr>
      <vt:lpstr>Evaluasi per kelompok</vt:lpstr>
      <vt:lpstr>Sekian 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Grafis Antarmuka</dc:title>
  <dc:creator>User</dc:creator>
  <cp:lastModifiedBy>User</cp:lastModifiedBy>
  <cp:revision>21</cp:revision>
  <dcterms:created xsi:type="dcterms:W3CDTF">2023-04-02T22:13:54Z</dcterms:created>
  <dcterms:modified xsi:type="dcterms:W3CDTF">2024-07-04T01:09:48Z</dcterms:modified>
</cp:coreProperties>
</file>