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2" r:id="rId6"/>
    <p:sldId id="270" r:id="rId7"/>
    <p:sldId id="271" r:id="rId8"/>
    <p:sldId id="273" r:id="rId9"/>
    <p:sldId id="27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90F1-4719-4F3C-8952-8812889243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D2CE2-E028-4205-B203-C6C110FE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6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C8B4DD3-C42F-489E-A88B-28D09756C8AE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3603E41-5A11-44CA-9B6B-480D40CB0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4991100" y="2893380"/>
            <a:ext cx="5943600" cy="1071240"/>
          </a:xfrm>
        </p:spPr>
        <p:txBody>
          <a:bodyPr>
            <a:noAutofit/>
          </a:bodyPr>
          <a:lstStyle/>
          <a:p>
            <a:r>
              <a:rPr lang="en-US" sz="6000" smtClean="0"/>
              <a:t>Pertemuan_4</a:t>
            </a:r>
            <a:endParaRPr lang="en-US" sz="6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36" y="4724400"/>
            <a:ext cx="6324600" cy="1828800"/>
          </a:xfrm>
        </p:spPr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8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81260" cy="105439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Bell MT" pitchFamily="18" charset="0"/>
              </a:rPr>
              <a:t>Sampai</a:t>
            </a:r>
            <a:r>
              <a:rPr lang="en-US" b="1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ell MT" pitchFamily="18" charset="0"/>
              </a:rPr>
              <a:t>jumpa</a:t>
            </a:r>
            <a:r>
              <a:rPr lang="en-US" b="1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ell MT" pitchFamily="18" charset="0"/>
              </a:rPr>
              <a:t>pekan</a:t>
            </a:r>
            <a:r>
              <a:rPr lang="en-US" b="1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ell MT" pitchFamily="18" charset="0"/>
              </a:rPr>
              <a:t>depan</a:t>
            </a:r>
            <a:endParaRPr lang="en-US" b="1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42980" r="55054" b="26230"/>
          <a:stretch/>
        </p:blipFill>
        <p:spPr bwMode="auto">
          <a:xfrm>
            <a:off x="2971800" y="2895600"/>
            <a:ext cx="2971800" cy="21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" y="3048000"/>
            <a:ext cx="2895600" cy="2057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</a:rPr>
              <a:t>Information</a:t>
            </a:r>
            <a:endParaRPr lang="en-US" sz="34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3048000"/>
            <a:ext cx="2971800" cy="2057400"/>
          </a:xfrm>
          <a:prstGeom prst="rightArrow">
            <a:avLst/>
          </a:prstGeom>
          <a:solidFill>
            <a:srgbClr val="31EF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</a:rPr>
              <a:t>Information</a:t>
            </a:r>
            <a:endParaRPr lang="en-US" sz="34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27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 von </a:t>
            </a:r>
            <a:r>
              <a:rPr lang="en-US" dirty="0" err="1" smtClean="0"/>
              <a:t>Neuwmann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29259" r="46399" b="14852"/>
          <a:stretch/>
        </p:blipFill>
        <p:spPr bwMode="auto">
          <a:xfrm>
            <a:off x="914400" y="1600200"/>
            <a:ext cx="7010400" cy="50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100071"/>
            <a:ext cx="8407893" cy="3538729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–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salaing</a:t>
            </a:r>
            <a:r>
              <a:rPr lang="en-US" dirty="0" smtClean="0"/>
              <a:t> </a:t>
            </a:r>
            <a:r>
              <a:rPr lang="en-US" dirty="0" err="1" smtClean="0"/>
              <a:t>berinterasi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Hardware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Software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err="1" smtClean="0"/>
              <a:t>Brainware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7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776729"/>
          </a:xfrm>
        </p:spPr>
        <p:txBody>
          <a:bodyPr/>
          <a:lstStyle/>
          <a:p>
            <a:r>
              <a:rPr lang="en-US" dirty="0" smtClean="0"/>
              <a:t>Case</a:t>
            </a:r>
          </a:p>
          <a:p>
            <a:r>
              <a:rPr lang="en-US" dirty="0" smtClean="0"/>
              <a:t>Drive </a:t>
            </a:r>
            <a:r>
              <a:rPr lang="en-US" dirty="0" err="1" smtClean="0"/>
              <a:t>Penyimpanan</a:t>
            </a:r>
            <a:endParaRPr lang="en-US" dirty="0" smtClean="0"/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Monitor</a:t>
            </a:r>
          </a:p>
          <a:p>
            <a:r>
              <a:rPr lang="en-US" dirty="0" smtClean="0"/>
              <a:t>Speaker</a:t>
            </a:r>
          </a:p>
          <a:p>
            <a:r>
              <a:rPr lang="en-US" dirty="0" err="1" smtClean="0"/>
              <a:t>Kabel</a:t>
            </a:r>
            <a:endParaRPr lang="en-US" dirty="0" smtClean="0"/>
          </a:p>
          <a:p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Unit</a:t>
            </a:r>
          </a:p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Hardwre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35786" r="28123" b="16431"/>
          <a:stretch/>
        </p:blipFill>
        <p:spPr bwMode="auto">
          <a:xfrm>
            <a:off x="609600" y="2590800"/>
            <a:ext cx="7079226" cy="349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00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33770" r="50794" b="18650"/>
          <a:stretch/>
        </p:blipFill>
        <p:spPr bwMode="auto">
          <a:xfrm>
            <a:off x="1371600" y="1676400"/>
            <a:ext cx="5850195" cy="500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device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infirmasi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Keyboard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Mouse / </a:t>
            </a:r>
            <a:r>
              <a:rPr lang="en-US" dirty="0" err="1" smtClean="0"/>
              <a:t>pointig</a:t>
            </a:r>
            <a:r>
              <a:rPr lang="en-US" dirty="0" smtClean="0"/>
              <a:t> device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Microphone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Scanner</a:t>
            </a:r>
          </a:p>
          <a:p>
            <a:pPr marL="623888" indent="-342900">
              <a:buFont typeface="Wingdings" pitchFamily="2" charset="2"/>
              <a:buChar char="ü"/>
            </a:pPr>
            <a:r>
              <a:rPr lang="en-US" dirty="0" smtClean="0"/>
              <a:t>Digital Camera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t="68958" r="42138" b="13710"/>
          <a:stretch/>
        </p:blipFill>
        <p:spPr bwMode="auto">
          <a:xfrm>
            <a:off x="2362200" y="4355690"/>
            <a:ext cx="5887124" cy="20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3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</a:t>
            </a:r>
            <a:r>
              <a:rPr lang="en-US" dirty="0" err="1" smtClean="0"/>
              <a:t>Khusus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667" t="35816" r="35048" b="16193"/>
          <a:stretch/>
        </p:blipFill>
        <p:spPr bwMode="auto">
          <a:xfrm>
            <a:off x="609600" y="1828800"/>
            <a:ext cx="800100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560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363</TotalTime>
  <Words>93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Pengantar ilmu komputer</vt:lpstr>
      <vt:lpstr>PowerPoint Presentation</vt:lpstr>
      <vt:lpstr>Structure of  von Neuwmann</vt:lpstr>
      <vt:lpstr>Sistem Komputer</vt:lpstr>
      <vt:lpstr>Hardware</vt:lpstr>
      <vt:lpstr>Hardwre</vt:lpstr>
      <vt:lpstr>Computer Hardware</vt:lpstr>
      <vt:lpstr>Input Device</vt:lpstr>
      <vt:lpstr>Keyboard Khusus</vt:lpstr>
      <vt:lpstr>Sampai jumpa pekan depan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ilmu komputer</dc:title>
  <dc:creator>User</dc:creator>
  <cp:lastModifiedBy>User</cp:lastModifiedBy>
  <cp:revision>15</cp:revision>
  <dcterms:created xsi:type="dcterms:W3CDTF">2023-09-06T05:49:56Z</dcterms:created>
  <dcterms:modified xsi:type="dcterms:W3CDTF">2023-09-11T00:15:59Z</dcterms:modified>
</cp:coreProperties>
</file>