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7" r:id="rId9"/>
    <p:sldId id="306" r:id="rId10"/>
    <p:sldId id="308" r:id="rId11"/>
    <p:sldId id="30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485" autoAdjust="0"/>
  </p:normalViewPr>
  <p:slideViewPr>
    <p:cSldViewPr>
      <p:cViewPr varScale="1">
        <p:scale>
          <a:sx n="49" d="100"/>
          <a:sy n="49" d="100"/>
        </p:scale>
        <p:origin x="17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F3F39-1D0C-CADF-3145-A234184BC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87C523-B8AD-B138-A42E-2A8B3EAE4D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09A065-8FBB-B7F0-68AA-85D08352EA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DCC92-1D13-7324-05AC-296DA39AC0E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79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1E710-C11B-A80E-17E0-AD77C758B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F1618D-B231-BB37-B490-8267A649B1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E5AF9D-FB97-45E4-053B-4894136342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06068-516A-2118-F5E0-7D6CD2089AC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87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46792-0C77-43A9-8668-93E0261E0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FAD21A-2204-0DDE-DF61-62D1240B5F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487955-B0B7-2A06-57F7-D2B1B1C23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59FED-51D7-7C9A-C75F-D727AC0C2D6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46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191F3-F315-4347-C2D3-C2DEEA9D9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2A1C5E-CA5C-5190-7632-17CD1F2372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2BF89-9B19-B915-B36E-E1034FB4AC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8DAF2-80FE-2636-A4F2-C3B23302E96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210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A7344-2959-DDE3-AF17-2BBC424C3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DD383F-951F-D6E6-A6EC-6712F2C214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175C99-1668-E2CF-5BC3-3F010EF25C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EB031-9A38-A19E-29AD-A1E5F5AC11E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39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E27CA-6B36-4DC0-6270-950A4B592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F00AF1-625B-506B-3650-03319E1E6C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933F81-4C9B-F1AA-B376-3D0FABA090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97A4B-BCF3-7D53-77DD-BB99EF2BD28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87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C8879-1274-F1E9-68A5-1837D3DC0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90D529-5111-05C2-4F44-9D789AD7ED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F8FBEB-7443-4577-2145-2C7E6C0557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12506-AA8A-8DF7-6FD5-65A21825C76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01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2AE67-70BA-1FCF-56BB-3A099D881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CC7C24-6398-4EBB-7586-8D89C4B66E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F3DE98-FFFA-029D-A27F-A4BE64CAC5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46D32-F8CE-93E9-5C95-3C172E07A8B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0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E5572-5681-5EFA-4DA1-35B85C38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FB9220-0BA3-DB29-6DCF-AAF2CDE711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EB0C82-CF41-077B-60E5-4240DB95B0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1 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tercermin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mengutamakan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makhluk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Sila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keempat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menggarisbawahi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mengedepankan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rakyat.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CFDF5-7993-D51F-7178-BC3F33EA27A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61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PANCASILA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E4802-4415-B292-6E83-64CCD12E6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219847F-B46B-8F52-22A4-31023BF94155}"/>
              </a:ext>
            </a:extLst>
          </p:cNvPr>
          <p:cNvSpPr txBox="1">
            <a:spLocks/>
          </p:cNvSpPr>
          <p:nvPr/>
        </p:nvSpPr>
        <p:spPr>
          <a:xfrm>
            <a:off x="395536" y="692696"/>
            <a:ext cx="849694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Pancasila:  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dibangun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gotong royong,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inklusif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lapisan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748554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F6144-E5A5-A1CE-3A8B-303C99329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7BCC611-7E60-995F-3230-4C69128BA581}"/>
              </a:ext>
            </a:extLst>
          </p:cNvPr>
          <p:cNvSpPr txBox="1">
            <a:spLocks/>
          </p:cNvSpPr>
          <p:nvPr/>
        </p:nvSpPr>
        <p:spPr>
          <a:xfrm>
            <a:off x="395536" y="692696"/>
            <a:ext cx="849694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Universalisme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Lokalitas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menggabungkan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kearifan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Hal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disesuaikan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mengutamakan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luhur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793473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sebagai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Filsafat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420888"/>
            <a:ext cx="8229600" cy="367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asal-usul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pokok-pokok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ajaran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estetika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logika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metafisika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F81DF-F367-24AC-59C7-53EBC958F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2C4F73-A02B-C67D-DD5C-9DDFE243ECDE}"/>
              </a:ext>
            </a:extLst>
          </p:cNvPr>
          <p:cNvSpPr txBox="1">
            <a:spLocks/>
          </p:cNvSpPr>
          <p:nvPr/>
        </p:nvSpPr>
        <p:spPr>
          <a:xfrm>
            <a:off x="395536" y="692696"/>
            <a:ext cx="849694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bermoral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mengedepankan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pemikiran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negara.</a:t>
            </a:r>
          </a:p>
        </p:txBody>
      </p:sp>
    </p:spTree>
    <p:extLst>
      <p:ext uri="{BB962C8B-B14F-4D97-AF65-F5344CB8AC3E}">
        <p14:creationId xmlns:p14="http://schemas.microsoft.com/office/powerpoint/2010/main" val="33860201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18F57-ACE2-4E4E-9842-E427C9290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1262C3-85CF-FAFB-F0DE-8DC21CED5810}"/>
              </a:ext>
            </a:extLst>
          </p:cNvPr>
          <p:cNvSpPr txBox="1">
            <a:spLocks/>
          </p:cNvSpPr>
          <p:nvPr/>
        </p:nvSpPr>
        <p:spPr>
          <a:xfrm>
            <a:off x="395536" y="692696"/>
            <a:ext cx="849694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Ketuhanan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Maha Esa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metafisika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moralitas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Adil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mengutamakan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penghormatan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martabat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menekankan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581314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65A3E-E05F-B265-C9AF-BBAB0314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6A7AF9C-AFE3-9649-8AC4-2F4BA4CD0F2F}"/>
              </a:ext>
            </a:extLst>
          </p:cNvPr>
          <p:cNvSpPr txBox="1">
            <a:spLocks/>
          </p:cNvSpPr>
          <p:nvPr/>
        </p:nvSpPr>
        <p:spPr>
          <a:xfrm>
            <a:off x="395536" y="692696"/>
            <a:ext cx="849694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Kerakyatan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Dipimpin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Hikmat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Permusyawaratan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Perwakilan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demokrasi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menjunjung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mufakat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tercapainya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Indonesia.</a:t>
            </a:r>
          </a:p>
        </p:txBody>
      </p:sp>
    </p:spTree>
    <p:extLst>
      <p:ext uri="{BB962C8B-B14F-4D97-AF65-F5344CB8AC3E}">
        <p14:creationId xmlns:p14="http://schemas.microsoft.com/office/powerpoint/2010/main" val="39536283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19324-92ED-7DD7-44C5-C5B30AE4D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ED5C01-4848-625C-4E67-0A7E85D06C4B}"/>
              </a:ext>
            </a:extLst>
          </p:cNvPr>
          <p:cNvSpPr txBox="1">
            <a:spLocks/>
          </p:cNvSpPr>
          <p:nvPr/>
        </p:nvSpPr>
        <p:spPr>
          <a:xfrm>
            <a:off x="395536" y="692696"/>
            <a:ext cx="849694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Metafisika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pencipta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semesta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tercermin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Maha Esa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585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73ADB-49EE-4240-C832-3B48211C4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9ACE06E-7837-06FD-EBF3-9A76694528C2}"/>
              </a:ext>
            </a:extLst>
          </p:cNvPr>
          <p:cNvSpPr txBox="1">
            <a:spLocks/>
          </p:cNvSpPr>
          <p:nvPr/>
        </p:nvSpPr>
        <p:spPr>
          <a:xfrm>
            <a:off x="395536" y="692696"/>
            <a:ext cx="849694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Epistemologi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kearifan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seimbang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nurani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Aksiologi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menekankan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pencapaian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luhur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kesejahteraan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362067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0615F-51EC-F0F5-D549-3563DB377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1669B82-7A02-364F-1923-E9632632C0B1}"/>
              </a:ext>
            </a:extLst>
          </p:cNvPr>
          <p:cNvSpPr txBox="1">
            <a:spLocks/>
          </p:cNvSpPr>
          <p:nvPr/>
        </p:nvSpPr>
        <p:spPr>
          <a:xfrm>
            <a:off x="395536" y="692696"/>
            <a:ext cx="849694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sekadar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berlandaskan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terkandung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kelima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6578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DB016-0D18-0384-158A-C54FADE04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1434C6-D593-3E8A-9A62-925855536B0A}"/>
              </a:ext>
            </a:extLst>
          </p:cNvPr>
          <p:cNvSpPr txBox="1">
            <a:spLocks/>
          </p:cNvSpPr>
          <p:nvPr/>
        </p:nvSpPr>
        <p:spPr>
          <a:xfrm>
            <a:off x="395536" y="692696"/>
            <a:ext cx="849694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Etika Pancasila :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berorientasi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Pancasila:  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mufakat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006546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6802</TotalTime>
  <Words>547</Words>
  <Application>Microsoft Office PowerPoint</Application>
  <PresentationFormat>On-screen Show (4:3)</PresentationFormat>
  <Paragraphs>62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poppins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529</cp:revision>
  <cp:lastPrinted>2017-08-29T02:54:51Z</cp:lastPrinted>
  <dcterms:created xsi:type="dcterms:W3CDTF">2010-04-18T12:06:30Z</dcterms:created>
  <dcterms:modified xsi:type="dcterms:W3CDTF">2024-11-29T06:59:22Z</dcterms:modified>
</cp:coreProperties>
</file>