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18" r:id="rId3"/>
    <p:sldId id="331" r:id="rId4"/>
    <p:sldId id="305" r:id="rId5"/>
    <p:sldId id="321" r:id="rId6"/>
    <p:sldId id="323" r:id="rId7"/>
    <p:sldId id="332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0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75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SEJARAH TATA HUKUM INDONESIA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SEJARAH TATA HUKUM INDONESIA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ACARA PIDANA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836712"/>
            <a:ext cx="7920880" cy="52565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hokum yang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caranya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menuju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adakan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sekaligus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Tahap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adakannya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488832" cy="4586064"/>
          </a:xfrm>
        </p:spPr>
        <p:txBody>
          <a:bodyPr/>
          <a:lstStyle/>
          <a:p>
            <a:pPr algn="l"/>
            <a:r>
              <a:rPr lang="en-US" b="1" dirty="0" err="1" smtClean="0"/>
              <a:t>Asas-Asas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acara </a:t>
            </a:r>
            <a:r>
              <a:rPr lang="en-US" b="1" dirty="0" err="1" smtClean="0"/>
              <a:t>Perdata</a:t>
            </a:r>
            <a:r>
              <a:rPr lang="en-US" b="1" dirty="0" smtClean="0"/>
              <a:t> :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Hakim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menunggu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smtClean="0"/>
              <a:t>Hakim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pasif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err="1" smtClean="0"/>
              <a:t>Persidangan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err="1" smtClean="0"/>
              <a:t>Mendebgar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endParaRPr lang="en-US" dirty="0"/>
          </a:p>
          <a:p>
            <a:pPr marL="514350" indent="-514350" algn="l">
              <a:buAutoNum type="arabicPeriod"/>
            </a:pP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di </a:t>
            </a:r>
            <a:r>
              <a:rPr lang="en-US" dirty="0" err="1" smtClean="0"/>
              <a:t>sertai</a:t>
            </a:r>
            <a:r>
              <a:rPr lang="en-US" dirty="0" smtClean="0"/>
              <a:t> </a:t>
            </a:r>
            <a:r>
              <a:rPr lang="en-US" dirty="0" err="1" smtClean="0"/>
              <a:t>alasan-alasan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err="1" smtClean="0"/>
              <a:t>Beracara</a:t>
            </a:r>
            <a:r>
              <a:rPr lang="en-US" dirty="0" smtClean="0"/>
              <a:t> di </a:t>
            </a:r>
            <a:r>
              <a:rPr lang="en-US" dirty="0" err="1" smtClean="0"/>
              <a:t>kenakan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keharusan</a:t>
            </a:r>
            <a:r>
              <a:rPr lang="en-US" dirty="0" smtClean="0"/>
              <a:t> </a:t>
            </a:r>
            <a:r>
              <a:rPr lang="en-US" dirty="0" err="1" smtClean="0"/>
              <a:t>mewakilkan</a:t>
            </a:r>
            <a:endParaRPr lang="en-US" dirty="0" smtClean="0"/>
          </a:p>
          <a:p>
            <a:pPr algn="l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928596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54334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yang di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memutuskan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periksa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benarkan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tentukan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tentukan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algn="l"/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2.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ukti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persangkaan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empat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engajukan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Gugatan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Perdata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7715200" cy="3584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118 HIR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AutoNum type="arabicPeriod"/>
            </a:pP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nefgeri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masukkan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denagn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tandatangani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kuasanya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= hakim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Negeri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=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banding di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Tinggi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kasasi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= Hakim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kasasi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Agung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Isi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gugatan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penggugat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tergugat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Dalil-dalil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konkret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Petitum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12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ID" sz="2000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514350" indent="-51435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mengkahiri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sbb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Tx/>
              <a:buChar char="-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condemnatoir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Constitutief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Declaratoir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905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836712"/>
            <a:ext cx="6944816" cy="518457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2400" b="1" dirty="0" smtClean="0"/>
              <a:t>2.Putusan yang </a:t>
            </a:r>
            <a:r>
              <a:rPr lang="en-US" sz="2400" b="1" dirty="0" err="1" smtClean="0"/>
              <a:t>bukan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putusan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akhir</a:t>
            </a:r>
            <a:r>
              <a:rPr lang="en-US" sz="2400" dirty="0" smtClean="0"/>
              <a:t>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 smtClean="0"/>
              <a:t>Putusan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berfungsi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memperlancar</a:t>
            </a:r>
            <a:r>
              <a:rPr lang="en-US" sz="2400" dirty="0" smtClean="0"/>
              <a:t> </a:t>
            </a:r>
            <a:r>
              <a:rPr lang="en-US" sz="2400" dirty="0" err="1" smtClean="0"/>
              <a:t>jalannya</a:t>
            </a:r>
            <a:r>
              <a:rPr lang="en-US" sz="2400" dirty="0" smtClean="0"/>
              <a:t> </a:t>
            </a:r>
            <a:r>
              <a:rPr lang="en-US" sz="2400" dirty="0" err="1" smtClean="0"/>
              <a:t>persidangan</a:t>
            </a:r>
            <a:r>
              <a:rPr lang="en-US" sz="2400" dirty="0" smtClean="0"/>
              <a:t> </a:t>
            </a:r>
          </a:p>
          <a:p>
            <a:pPr algn="l"/>
            <a:endParaRPr lang="en-US" sz="1800" b="1" dirty="0"/>
          </a:p>
          <a:p>
            <a:pPr algn="l"/>
            <a:r>
              <a:rPr lang="en-US" sz="2400" b="1" dirty="0" err="1" smtClean="0"/>
              <a:t>Upaya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Hukum</a:t>
            </a:r>
            <a:r>
              <a:rPr lang="en-US" sz="2400" b="1" dirty="0" smtClean="0"/>
              <a:t>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smtClean="0"/>
              <a:t>Cara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memperbaiki</a:t>
            </a:r>
            <a:r>
              <a:rPr lang="en-US" sz="2400" dirty="0" smtClean="0"/>
              <a:t> </a:t>
            </a:r>
            <a:r>
              <a:rPr lang="en-US" sz="2400" dirty="0" err="1" smtClean="0"/>
              <a:t>kekeliruan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putusan</a:t>
            </a:r>
            <a:endParaRPr lang="en-US" sz="2400" dirty="0" smtClean="0"/>
          </a:p>
          <a:p>
            <a:pPr algn="l"/>
            <a:r>
              <a:rPr lang="en-US" sz="2400" b="1" dirty="0" err="1" smtClean="0"/>
              <a:t>Verstek</a:t>
            </a:r>
            <a:r>
              <a:rPr lang="en-US" sz="2400" b="1" dirty="0" smtClean="0"/>
              <a:t>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 smtClean="0"/>
              <a:t>Upaya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putusan</a:t>
            </a:r>
            <a:endParaRPr lang="en-US" sz="2400" dirty="0" smtClean="0"/>
          </a:p>
          <a:p>
            <a:pPr algn="l"/>
            <a:r>
              <a:rPr lang="en-US" sz="2400" b="1" dirty="0" smtClean="0"/>
              <a:t>Banding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400" dirty="0" err="1" smtClean="0"/>
              <a:t>Permohonan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di </a:t>
            </a:r>
            <a:r>
              <a:rPr lang="en-US" sz="2400" dirty="0" err="1" smtClean="0"/>
              <a:t>adakan</a:t>
            </a:r>
            <a:r>
              <a:rPr lang="en-US" sz="2400" dirty="0" smtClean="0"/>
              <a:t> </a:t>
            </a:r>
            <a:r>
              <a:rPr lang="en-US" sz="2400" dirty="0" err="1" smtClean="0"/>
              <a:t>pemeriksaan</a:t>
            </a:r>
            <a:r>
              <a:rPr lang="en-US" sz="2400" dirty="0" smtClean="0"/>
              <a:t> </a:t>
            </a:r>
            <a:r>
              <a:rPr lang="en-US" sz="2400" dirty="0" err="1" smtClean="0"/>
              <a:t>ulang</a:t>
            </a:r>
            <a:r>
              <a:rPr lang="en-US" sz="2400" dirty="0" smtClean="0"/>
              <a:t> </a:t>
            </a:r>
            <a:r>
              <a:rPr lang="en-US" sz="2400" dirty="0" err="1" smtClean="0"/>
              <a:t>terhadap</a:t>
            </a:r>
            <a:r>
              <a:rPr lang="en-US" sz="2400" dirty="0" smtClean="0"/>
              <a:t> </a:t>
            </a:r>
            <a:r>
              <a:rPr lang="en-US" sz="2400" dirty="0" err="1" smtClean="0"/>
              <a:t>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pengadilan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memuaskan</a:t>
            </a:r>
            <a:r>
              <a:rPr lang="en-US" sz="2400" dirty="0" smtClean="0"/>
              <a:t> </a:t>
            </a:r>
            <a:r>
              <a:rPr lang="en-US" sz="2400" dirty="0" err="1" smtClean="0"/>
              <a:t>salah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berperkara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alasan</a:t>
            </a:r>
            <a:r>
              <a:rPr lang="en-US" sz="2400" dirty="0" smtClean="0"/>
              <a:t> </a:t>
            </a:r>
            <a:r>
              <a:rPr lang="en-US" sz="2400" dirty="0" err="1" smtClean="0"/>
              <a:t>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keliru</a:t>
            </a:r>
            <a:r>
              <a:rPr lang="en-US" sz="2400" dirty="0" smtClean="0"/>
              <a:t>, </a:t>
            </a:r>
            <a:r>
              <a:rPr lang="en-US" sz="2400" dirty="0" err="1" smtClean="0"/>
              <a:t>putusan</a:t>
            </a:r>
            <a:r>
              <a:rPr lang="en-US" sz="2400" dirty="0" smtClean="0"/>
              <a:t> </a:t>
            </a:r>
            <a:r>
              <a:rPr lang="en-US" sz="2400" dirty="0" err="1" smtClean="0"/>
              <a:t>kurang</a:t>
            </a:r>
            <a:r>
              <a:rPr lang="en-US" sz="2400" dirty="0" smtClean="0"/>
              <a:t> </a:t>
            </a:r>
            <a:r>
              <a:rPr lang="en-US" sz="2400" dirty="0" err="1" smtClean="0"/>
              <a:t>adil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di </a:t>
            </a:r>
            <a:r>
              <a:rPr lang="en-US" sz="2400" dirty="0" err="1" smtClean="0"/>
              <a:t>ajukan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pengadilan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tinggi</a:t>
            </a:r>
            <a:r>
              <a:rPr lang="en-US" sz="2400" b="1" dirty="0" smtClean="0"/>
              <a:t>. </a:t>
            </a:r>
            <a:endParaRPr lang="en-US" sz="2400" b="1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906146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5311</TotalTime>
  <Words>346</Words>
  <Application>Microsoft Office PowerPoint</Application>
  <PresentationFormat>On-screen Show (4:3)</PresentationFormat>
  <Paragraphs>61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533</cp:revision>
  <cp:lastPrinted>2017-08-29T02:54:51Z</cp:lastPrinted>
  <dcterms:created xsi:type="dcterms:W3CDTF">2010-04-18T12:06:30Z</dcterms:created>
  <dcterms:modified xsi:type="dcterms:W3CDTF">2023-12-07T05:04:20Z</dcterms:modified>
</cp:coreProperties>
</file>