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4" r:id="rId5"/>
    <p:sldId id="305" r:id="rId6"/>
    <p:sldId id="306" r:id="rId7"/>
    <p:sldId id="307" r:id="rId8"/>
    <p:sldId id="303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input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output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Keputusan-keputusan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dalam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Rantai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Pasokan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Penjadwalan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Pemeliharaan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Anggaran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Pengklasifikasian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Barang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Jasa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Klasifikasi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produk-produk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konsumsi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Klasifikasi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produk-produk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256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</a:rPr>
              <a:t> Proses </a:t>
            </a:r>
            <a:r>
              <a:rPr lang="en-US" dirty="0" err="1" smtClean="0">
                <a:latin typeface="Cambria" panose="02040503050406030204" pitchFamily="18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Produk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Gagasan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Penyaringan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Pengujian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prototipe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Pengujian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uji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Komersialisasi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342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Strategi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Harga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beredar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versus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e-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791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Taktik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Harga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psikologis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Pendiskonan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011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Langkah-langkah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Anggaran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Produksi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perkiraan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unit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terjual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Menambahkan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</TotalTime>
  <Words>177</Words>
  <Application>Microsoft Office PowerPoint</Application>
  <PresentationFormat>On-screen Show (4:3)</PresentationFormat>
  <Paragraphs>87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Manajemen Operasi</vt:lpstr>
      <vt:lpstr>Keputusan-keputusan dalam Manajemen Operasi</vt:lpstr>
      <vt:lpstr>Pengklasifikasian Barang dan Jasa</vt:lpstr>
      <vt:lpstr>Tahap Proses Pengembangan Produk</vt:lpstr>
      <vt:lpstr>Strategi Penetapan Harga</vt:lpstr>
      <vt:lpstr>Taktik Penetapan Harga</vt:lpstr>
      <vt:lpstr>Langkah-langkah Penetapan Anggaran Produksi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447</cp:revision>
  <cp:lastPrinted>2015-09-17T08:41:14Z</cp:lastPrinted>
  <dcterms:created xsi:type="dcterms:W3CDTF">2010-04-18T12:06:30Z</dcterms:created>
  <dcterms:modified xsi:type="dcterms:W3CDTF">2016-03-31T14:05:03Z</dcterms:modified>
  <cp:contentStatus/>
</cp:coreProperties>
</file>