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0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02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092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77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83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3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265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00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1542-F5CC-DDE4-0F26-4E2A58D72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1FE77-978F-E682-907A-8FD46E301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7484-CF9B-45CB-5B92-B256A8DF0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020D1-E482-8614-D4AF-9DE0F795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583F3-009C-A34A-6DEF-BC1B0C5A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3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4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6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78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2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10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08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96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3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09E7CA4-9BC8-46D4-9591-586947A5CDB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789725F-5C94-4EE6-A38F-EC5A9FFD5F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9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6772-7478-F127-5E4A-14F6D269A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Perusahaan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13AAB-A0ED-A3E5-915B-8E8E0F7D7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bisnis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kebanyakan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dilaksanakan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cara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proses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persidangan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diawali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pengajuan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gugatan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pengadilan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negeri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diakhiri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putusan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hakim.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Namun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disamping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proses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terdapat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pula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Apa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dimaksud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ialah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cara-cara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pengadilan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menggunakan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lembaga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alternatif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Di Indonesia,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litigasi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ada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dua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macam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yakni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Arbitrase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Alternatif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sesuai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Undang-Undang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Nomor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30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1999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Arbitrase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Alternatif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(UU AAPS).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73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A8098-E98F-5675-004D-2F23A570E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5171"/>
            <a:ext cx="10515600" cy="5621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menggunkan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lembaga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menghasilkan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Menurut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undang-undang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nomor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30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tahun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1999, arbiter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majelis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segera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menjatuhkan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selambat-lambatnya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30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hari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terhitung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sejak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selesainya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pemeriksaan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oleh arbiter. Jika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didalam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dijatuhkan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terdapat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kesalahan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administratif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para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waktu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14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hari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terhitung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sejak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dijatuhkan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diberikan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meminta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dilakukannya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koreksi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merupakan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pada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tingkat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akhir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(final) dan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langsung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mengikat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dilaksanakan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setelah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didaftarkan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arbiter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kuasanya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panitera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pengadilan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negeri.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Setelah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didaftarkan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ketua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pengadilan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negeri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diberikan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waktu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30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hari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memberikan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perintah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pelaksanaan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putusan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  <a:endParaRPr lang="en-US" sz="1400" dirty="0">
              <a:solidFill>
                <a:srgbClr val="000000"/>
              </a:solidFill>
              <a:latin typeface="RobotoRegular"/>
            </a:endParaRPr>
          </a:p>
          <a:p>
            <a:pPr marL="0" indent="0" algn="just">
              <a:buNone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Selain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proses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non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litigasi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juga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dilakukan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cara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alternatif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 </a:t>
            </a:r>
            <a:r>
              <a:rPr lang="en-US" sz="1400" b="0" i="1" dirty="0">
                <a:solidFill>
                  <a:srgbClr val="000000"/>
                </a:solidFill>
                <a:effectLst/>
                <a:latin typeface="RobotoRegular"/>
              </a:rPr>
              <a:t>alternative dispute resolution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 (ADR).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Alternatif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adalah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bentuk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diluar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pengadilan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berdasarkan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kata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sepakat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(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konsensus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)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dilakukan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oleh para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baik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tanpa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ataupun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bantuan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ketuga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netral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Menurut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Undang-Undang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nomor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30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tahun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1999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tentang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Arbitrase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Alternatif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pada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pasal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1 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angka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10,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alternatif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adalah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lembaga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beda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pendapat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prosedur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disepakati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yakni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diluar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pengadilan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cara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konsultasi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negosiasi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mediasi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konsiliasi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penilaian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ahli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  <a:endParaRPr lang="en-US" sz="1400" dirty="0">
              <a:solidFill>
                <a:srgbClr val="000000"/>
              </a:solidFill>
              <a:latin typeface="RobotoRegular"/>
            </a:endParaRPr>
          </a:p>
          <a:p>
            <a:pPr marL="0" indent="0" algn="just">
              <a:buNone/>
            </a:pP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ADR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mempunyai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keungulan-keunggulan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dibandingkan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litigasi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diantaranya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ialah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 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adanya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sifat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kesukarelaan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proses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karena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adanya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unsur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pemaksaan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prosedur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cepat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keputusannya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bersifat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 </a:t>
            </a:r>
            <a:r>
              <a:rPr lang="en-US" sz="1400" b="0" i="1" dirty="0">
                <a:solidFill>
                  <a:srgbClr val="000000"/>
                </a:solidFill>
                <a:effectLst/>
                <a:latin typeface="RobotoRegular"/>
              </a:rPr>
              <a:t>non judicial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prosedur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rahasia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fleksibilitas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menentukan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syarat-syarat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masalah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hemat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waktu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hemat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biaya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tingginya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kemungkinan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melaksanakan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kesepakatan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 dan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pemeliharaan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hubungan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400" b="0" i="0" dirty="0" err="1">
                <a:solidFill>
                  <a:srgbClr val="000000"/>
                </a:solidFill>
                <a:effectLst/>
                <a:latin typeface="RobotoRegular"/>
              </a:rPr>
              <a:t>kerja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2605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8ADEC1D-8914-27DE-EC16-96DFCA02F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230"/>
            <a:ext cx="10515600" cy="59871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Lembaga 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alternatif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 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dibagi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menjadi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beberapa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jenis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diantaranya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ialah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sebagai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berikut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:</a:t>
            </a:r>
          </a:p>
          <a:p>
            <a:pPr marL="0" indent="0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1.Konsultasi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merupakan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tindakan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bersifat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personal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antara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tertentu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lain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merupakan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memberikan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pendapatnya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kepada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memenuhi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keperluan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kebutuhan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 Peran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dari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tidaklah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dominan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hanya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memberikan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(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hukum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),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sebagaimana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diminta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oleh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selanjutnya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keputusan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mengenai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diambil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sendiri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oleh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meskipun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adakalanya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diberi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kesempatan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merumuskan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bentuk-bentuk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dikehendaki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oleh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</a:p>
          <a:p>
            <a:pPr marL="0" indent="0">
              <a:buNone/>
            </a:pP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adanya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perkembangan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zaman,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dilakukan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langsung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maupun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menggunakan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teknologi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komunikasi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ada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dilakukan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cara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mengajukan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sejumlah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pertanyaan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kepada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Hasil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konsultasi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berupa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saran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mengikat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hukum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artinya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saran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tersebut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digunakan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oleh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klien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tergantung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kepentingan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masing-masing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  </a:t>
            </a:r>
          </a:p>
          <a:p>
            <a:pPr marL="0" indent="0">
              <a:buNone/>
            </a:pPr>
            <a:endParaRPr lang="en-US" sz="1200" dirty="0">
              <a:solidFill>
                <a:srgbClr val="000000"/>
              </a:solidFill>
              <a:latin typeface="RobotoRegular"/>
            </a:endParaRPr>
          </a:p>
          <a:p>
            <a:pPr marL="0" indent="0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2.Negosiasi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adalah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sarana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bagi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mendiksusikan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tanpa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keterlibatan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ketiga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Menurut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KBBI (Kamus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Besar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Bahasa Indonesia),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negosiasi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diartikan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sebagai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damai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perundingan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antara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</a:p>
          <a:p>
            <a:pPr marL="0" indent="0">
              <a:buNone/>
            </a:pP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negosiasi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melakukan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proses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penjajakan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kembali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kewajiban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situasi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sama-sama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menguntungkan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melepaskan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memberikan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kelonggaran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atas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hak-hak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tertentu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berdasarkan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pada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asas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timbal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balik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 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Kesepakatan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dicapai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kemudian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dituangkan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tertulis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ditandatangani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dilaksanakan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oleh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</a:p>
          <a:p>
            <a:pPr marL="0" indent="0">
              <a:buNone/>
            </a:pP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Namun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proses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negosiasi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terdapat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beberapa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kelemahan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pertama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ialah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ketika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kedudukan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seimbang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kuat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menekan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lemah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kedua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ialah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proses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berlangsungnya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negosiasi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acap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kali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lambat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bisa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memakan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waktu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yang lama. Yang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ketiga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ialah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ketika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terlalu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keras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RobotoRegular"/>
              </a:rPr>
              <a:t>pendiriannya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19767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8E79D-852D-59D9-18AD-31D61E170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RobotoRegular"/>
              </a:rPr>
              <a:t>3.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Mediasi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intervensi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terhadap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suatu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oleh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ketiga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(mediator)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diterima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netral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serta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membantu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berselisih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mencapai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kesepakatan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sukarela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terhadap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permasalahan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disengketakan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Menurut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Rachmadi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Usman,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mediasi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adalah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cara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penyelesaian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diluar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pengadilan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perundingan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melibatkan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ketiga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(mediator)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bersikap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netral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kepada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serta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diterima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kehadirannya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oleh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Mediator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bertindak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sebagai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fasilitator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Hal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ini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menunjukkan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bahwa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tugas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mediator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hanya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membantu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dalam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menyelesaikan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masalah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dan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mempunyai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kewenangan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mengambil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keputusan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Mediator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berkedudukan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membantu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agar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mencapai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kesepakatan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hanya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diputuskan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oleh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Mediator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tidak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memiliki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kewenangan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memaksa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tetapi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berkewajiban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mempertemukan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Mediator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harus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mampu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menciptakan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kondisi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kondusif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dapat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menjamin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terciptanya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kompromi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diantara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bersengketa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memperoleh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hasil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saling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menguntungkan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RobotoRegular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4.Penyelesaian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konsiliasi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dilakukan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melalui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seorang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beberapa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orang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badan 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komisi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konsiliasi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)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sebagai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penegah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disebut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konsiliator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dengan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mempertemukan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atau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memberi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fasilitas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kepada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pihak-pihak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berselisih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untuk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menyelesaikan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perselisihannya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damai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Konsiliator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ikut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serta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secara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aktif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memberikan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solusi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terhadap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masalah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 yang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Regular"/>
              </a:rPr>
              <a:t>diperselisihkan</a:t>
            </a:r>
            <a:r>
              <a:rPr lang="en-US" b="0" i="0" dirty="0">
                <a:solidFill>
                  <a:srgbClr val="000000"/>
                </a:solidFill>
                <a:effectLst/>
                <a:latin typeface="RobotoRegular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01250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15</TotalTime>
  <Words>936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RobotoRegular</vt:lpstr>
      <vt:lpstr>Tw Cen MT</vt:lpstr>
      <vt:lpstr>Droplet</vt:lpstr>
      <vt:lpstr>Penyelesaian Sengketa dalam Perusahaan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2024-11-14T04:18:23Z</dcterms:created>
  <dcterms:modified xsi:type="dcterms:W3CDTF">2024-11-14T04:33:46Z</dcterms:modified>
</cp:coreProperties>
</file>