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Corbel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g4eMiiZet5bFchtyOtdUE9+6t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8" Type="http://customschemas.google.com/relationships/presentationmetadata" Target="meta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edg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1428736"/>
            <a:ext cx="8858280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Pertemuan ke-1</a:t>
            </a:r>
            <a:r>
              <a:rPr b="1"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PANCASILA SEBAGAI PENANGKAL KORUPSI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Dosen : Riyadini Riyan Utami, S.IP., M.M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FFC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D:\Picture\logo ibi small.gif"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73" name="Google Shape;1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74" name="Google Shape;1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9).jpeg" id="175" name="Google Shape;1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50" y="-185738"/>
            <a:ext cx="9715500" cy="72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81" name="Google Shape;18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1).jpeg"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7663" y="-347663"/>
            <a:ext cx="9839326" cy="755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89" name="Google Shape;18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6).jpeg"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3838" y="-390525"/>
            <a:ext cx="9591676" cy="76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97" name="Google Shape;19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98" name="Google Shape;19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.jpeg"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4313" y="-361950"/>
            <a:ext cx="9572626" cy="75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205" name="Google Shape;20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206" name="Google Shape;20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2).jpeg"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0" y="-247650"/>
            <a:ext cx="9601200" cy="7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213" name="Google Shape;2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214" name="Google Shape;2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3).jpeg"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1463" y="-338138"/>
            <a:ext cx="9686926" cy="753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221" name="Google Shape;22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222" name="Google Shape;22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4).jpeg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-157163"/>
            <a:ext cx="9753600" cy="7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>
            <p:ph type="title"/>
          </p:nvPr>
        </p:nvSpPr>
        <p:spPr>
          <a:xfrm>
            <a:off x="3500430" y="1071547"/>
            <a:ext cx="2428892" cy="1643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200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end</a:t>
            </a:r>
            <a:endParaRPr b="0" sz="7200" cap="none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9" name="Google Shape;2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230" name="Google Shape;2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231" name="Google Shape;23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10).jpeg" id="232" name="Google Shape;2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-271463"/>
            <a:ext cx="9448800" cy="74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98" name="Google Shape;98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99" name="Google Shape;9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20/8/2010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Revisi 01 Pendidikan Kewarganegaraan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B1 2.jpg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2514600" y="457200"/>
            <a:ext cx="6629400" cy="5943600"/>
          </a:xfrm>
          <a:prstGeom prst="rect">
            <a:avLst/>
          </a:prstGeom>
          <a:solidFill>
            <a:srgbClr val="1D1B10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971800" y="1295400"/>
            <a:ext cx="5410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KORUPSI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dari bahasa Latin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corruptio</a:t>
            </a: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atau  “</a:t>
            </a:r>
            <a:r>
              <a:rPr b="1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corruptus</a:t>
            </a: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“corruptio”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dari  kata </a:t>
            </a: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“corrumpere”, </a:t>
            </a:r>
            <a:r>
              <a:rPr b="0" i="1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🡺</a:t>
            </a: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“corruption, corrupt” (Inggris), “corruption” (Perancis) 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 </a:t>
            </a:r>
            <a:r>
              <a:rPr b="0" i="1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“corruptie/korruptie” (Belanda).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09600" y="4191000"/>
            <a:ext cx="8077200" cy="1828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kebusukan, keburukan, kebejatan, ketidakjujuran, dapat disuap, tidak bermoral, penyimpangan dari kesucian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43000" y="4495800"/>
            <a:ext cx="304800" cy="304800"/>
          </a:xfrm>
          <a:prstGeom prst="chevron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914400" y="4495800"/>
            <a:ext cx="304800" cy="304800"/>
          </a:xfrm>
          <a:prstGeom prst="chevron">
            <a:avLst>
              <a:gd fmla="val 50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381000" y="533400"/>
            <a:ext cx="2133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DEFINISI </a:t>
            </a:r>
            <a:b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KORUPSI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57200" y="1752600"/>
            <a:ext cx="1981200" cy="762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ANG CANGKIR.jpg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LAS.jpg" id="116" name="Google Shape;116;p3"/>
          <p:cNvPicPr preferRelativeResize="0"/>
          <p:nvPr/>
        </p:nvPicPr>
        <p:blipFill rotWithShape="1">
          <a:blip r:embed="rId4">
            <a:alphaModFix/>
          </a:blip>
          <a:srcRect b="3309" l="25000" r="56538" t="28438"/>
          <a:stretch/>
        </p:blipFill>
        <p:spPr>
          <a:xfrm>
            <a:off x="0" y="1500174"/>
            <a:ext cx="2143108" cy="5357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2143125" y="642938"/>
            <a:ext cx="6500813" cy="10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PENYEBAB KORUPSI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2071670" y="1785926"/>
            <a:ext cx="7072330" cy="5000636"/>
          </a:xfrm>
          <a:prstGeom prst="rect">
            <a:avLst/>
          </a:prstGeom>
          <a:solidFill>
            <a:srgbClr val="494429">
              <a:alpha val="8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209800" y="2428868"/>
            <a:ext cx="6934200" cy="3840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Faktor internal sangat ditentukan oleh kuat tidaknya nilai-nilai anti korupsi tertanam dalam diri setiap individu.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Nilai-nilai anti korupsi itu perlu diterapkan oleh setiap individu untuk dapat mengatasi faktor eksternal agar korupsi tidak terjadi.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Untuk mencegah terjadinya faktor eksternal, selain memiliki nilai-nilai anti korupsi, setiap individu perlu memahami dengan mendalam prinsip-prinsip anti korupsi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25" name="Google Shape;1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11).jpeg"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84" y="0"/>
            <a:ext cx="9429784" cy="75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33" name="Google Shape;1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34" name="Google Shape;1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13).jpeg"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0513" y="-442913"/>
            <a:ext cx="9725026" cy="774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41" name="Google Shape;1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12).jpeg"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8613" y="-371475"/>
            <a:ext cx="9801226" cy="76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49" name="Google Shape;1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50" name="Google Shape;1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7).jpeg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2888" y="-247650"/>
            <a:ext cx="9629776" cy="7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57" name="Google Shape;1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58" name="Google Shape;1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5).jpeg"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0050" y="-238125"/>
            <a:ext cx="9944100" cy="73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20/9/2010</a:t>
            </a:r>
            <a:endParaRPr/>
          </a:p>
        </p:txBody>
      </p:sp>
      <p:sp>
        <p:nvSpPr>
          <p:cNvPr id="165" name="Google Shape;1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Pendidikan Pancasila</a:t>
            </a:r>
            <a:endParaRPr/>
          </a:p>
        </p:txBody>
      </p:sp>
      <p:sp>
        <p:nvSpPr>
          <p:cNvPr id="166" name="Google Shape;1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ownloads\WhatsApp Image 2022-01-03 at 19.39.29 (8).jpeg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1463" y="-376238"/>
            <a:ext cx="9686926" cy="761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2010-04-18T12:06:30Z</dcterms:created>
  <dc:creator>CTC</dc:creator>
</cp:coreProperties>
</file>