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152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228AA382-58B6-4305-BECD-F41AF8BBF0FF}"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8AA382-58B6-4305-BECD-F41AF8BBF0FF}"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28AA382-58B6-4305-BECD-F41AF8BBF0F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0627F2-8436-4DDF-83C6-CD96D8B4BD41}" type="datetimeFigureOut">
              <a:rPr lang="id-ID" smtClean="0"/>
              <a:pPr/>
              <a:t>05/01/2024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228AA382-58B6-4305-BECD-F41AF8BBF0FF}"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0627F2-8436-4DDF-83C6-CD96D8B4BD41}" type="datetimeFigureOut">
              <a:rPr lang="id-ID" smtClean="0"/>
              <a:pPr/>
              <a:t>05/01/2024</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28AA382-58B6-4305-BECD-F41AF8BBF0FF}"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11500" dirty="0" smtClean="0"/>
              <a:t>Anti Virus</a:t>
            </a:r>
            <a:endParaRPr lang="id-ID" sz="1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0352" y="428604"/>
            <a:ext cx="7772400" cy="1362456"/>
          </a:xfrm>
        </p:spPr>
        <p:txBody>
          <a:bodyPr/>
          <a:lstStyle/>
          <a:p>
            <a:r>
              <a:rPr lang="id-ID" dirty="0" smtClean="0"/>
              <a:t>Pengertian</a:t>
            </a:r>
            <a:endParaRPr lang="id-ID" dirty="0"/>
          </a:p>
        </p:txBody>
      </p:sp>
      <p:sp>
        <p:nvSpPr>
          <p:cNvPr id="5" name="Text Placeholder 4"/>
          <p:cNvSpPr>
            <a:spLocks noGrp="1"/>
          </p:cNvSpPr>
          <p:nvPr>
            <p:ph type="body" idx="1"/>
          </p:nvPr>
        </p:nvSpPr>
        <p:spPr>
          <a:xfrm>
            <a:off x="530352" y="1928802"/>
            <a:ext cx="7772400" cy="1509712"/>
          </a:xfrm>
        </p:spPr>
        <p:txBody>
          <a:bodyPr>
            <a:noAutofit/>
          </a:bodyPr>
          <a:lstStyle/>
          <a:p>
            <a:pPr algn="just"/>
            <a:r>
              <a:rPr lang="id-ID" sz="2400" b="1" dirty="0" smtClean="0"/>
              <a:t>Antivirus</a:t>
            </a:r>
            <a:r>
              <a:rPr lang="id-ID" sz="2400" dirty="0" smtClean="0"/>
              <a:t> adalah sebuah jenis perangkat lunak yang digunakan untuk mengamankan, mendeteksi, dan menghapus virus komputer dari sistem komputer. Antivirus disebut juga perangkat lunak perlindungan virus. </a:t>
            </a:r>
          </a:p>
          <a:p>
            <a:pPr algn="just"/>
            <a:r>
              <a:rPr lang="id-ID" sz="2400" dirty="0" smtClean="0"/>
              <a:t>Program ini dapat menentukan apakah sebuah sistem komputer telah terinfeksi dengan sebuah virus atau tidak. Umumnya, perangkat lunak ini berjalan di latar belakang dan melakukan pemindaian terhadap semua berkas yang diakses (dibuka, dimodifikasi, atau ketika disimpan).</a:t>
            </a:r>
            <a:endParaRPr lang="id-ID"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57166"/>
            <a:ext cx="7772400" cy="1362456"/>
          </a:xfrm>
        </p:spPr>
        <p:txBody>
          <a:bodyPr/>
          <a:lstStyle/>
          <a:p>
            <a:r>
              <a:rPr lang="id-ID" dirty="0" smtClean="0"/>
              <a:t>Cara Kerja</a:t>
            </a:r>
            <a:endParaRPr lang="id-ID" dirty="0"/>
          </a:p>
        </p:txBody>
      </p:sp>
      <p:sp>
        <p:nvSpPr>
          <p:cNvPr id="3" name="Text Placeholder 2"/>
          <p:cNvSpPr>
            <a:spLocks noGrp="1"/>
          </p:cNvSpPr>
          <p:nvPr>
            <p:ph type="body" idx="1"/>
          </p:nvPr>
        </p:nvSpPr>
        <p:spPr>
          <a:xfrm>
            <a:off x="530352" y="1785926"/>
            <a:ext cx="7772400" cy="3510418"/>
          </a:xfrm>
        </p:spPr>
        <p:txBody>
          <a:bodyPr>
            <a:noAutofit/>
          </a:bodyPr>
          <a:lstStyle/>
          <a:p>
            <a:pPr marL="457200" indent="-457200" algn="just">
              <a:buFont typeface="+mj-lt"/>
              <a:buAutoNum type="arabicPeriod"/>
            </a:pPr>
            <a:r>
              <a:rPr lang="id-ID" sz="2000" dirty="0" smtClean="0"/>
              <a:t>Pendeteksian dengan menggunakan basis data </a:t>
            </a:r>
            <a:r>
              <a:rPr lang="id-ID" sz="2000" i="1" dirty="0" smtClean="0"/>
              <a:t>virus signature</a:t>
            </a:r>
            <a:r>
              <a:rPr lang="id-ID" sz="2000" dirty="0" smtClean="0"/>
              <a:t> (</a:t>
            </a:r>
            <a:r>
              <a:rPr lang="id-ID" sz="2000" i="1" dirty="0" smtClean="0"/>
              <a:t>virus signature database</a:t>
            </a:r>
            <a:r>
              <a:rPr lang="id-ID" sz="2000" dirty="0" smtClean="0"/>
              <a:t>): Cara kerja antivirus ini merupakan pendekatan yang banyak digunakan oleh antivirus tradisional, yang mencari tanda-tanda dari keberadaan dari virus dengan menggunakan sebagian kecil dari kode virus yang telah dianalisis oleh vendor antivirus, dan telah dikatalogisasi sesuai dengan jenisnya, ukurannya, daya hancurnya dan beberapa kategori lainnya. </a:t>
            </a:r>
          </a:p>
          <a:p>
            <a:pPr marL="457200" indent="-457200" algn="just">
              <a:buFont typeface="+mj-lt"/>
              <a:buAutoNum type="arabicPeriod"/>
            </a:pPr>
            <a:r>
              <a:rPr lang="id-ID" sz="2000" dirty="0" smtClean="0"/>
              <a:t>Pendeteksian dengan melihat cara bagaimana virus bekerja: Cara kerja antivirus seperti ini merupakan pendekatan yang baru yang dipinjam dari teknologi yang diterapkan dalam  Intrusion Detection System (IDS). Cara ini sering disebut juga sebagai </a:t>
            </a:r>
            <a:r>
              <a:rPr lang="id-ID" sz="2000" b="1" i="1" dirty="0" smtClean="0"/>
              <a:t>Behavior-blocking detection</a:t>
            </a:r>
            <a:r>
              <a:rPr lang="id-ID" sz="2000" dirty="0" smtClean="0"/>
              <a:t>. Cara ini menggunakan </a:t>
            </a:r>
            <a:r>
              <a:rPr lang="id-ID" sz="2000" i="1" dirty="0" smtClean="0"/>
              <a:t>policy</a:t>
            </a:r>
            <a:r>
              <a:rPr lang="id-ID" sz="2000" dirty="0" smtClean="0"/>
              <a:t> (kebijakan) yang harus diterapkan untuk mendeteksi keberadaan sebuah virus</a:t>
            </a:r>
            <a:endParaRPr lang="id-ID"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285728"/>
            <a:ext cx="7772400" cy="1362456"/>
          </a:xfrm>
        </p:spPr>
        <p:txBody>
          <a:bodyPr/>
          <a:lstStyle/>
          <a:p>
            <a:r>
              <a:rPr lang="id-ID" dirty="0" smtClean="0"/>
              <a:t>Macam Anti Virus</a:t>
            </a:r>
            <a:endParaRPr lang="id-ID" dirty="0"/>
          </a:p>
        </p:txBody>
      </p:sp>
      <p:sp>
        <p:nvSpPr>
          <p:cNvPr id="3" name="Text Placeholder 2"/>
          <p:cNvSpPr>
            <a:spLocks noGrp="1"/>
          </p:cNvSpPr>
          <p:nvPr>
            <p:ph type="body" idx="1"/>
          </p:nvPr>
        </p:nvSpPr>
        <p:spPr>
          <a:xfrm>
            <a:off x="571472" y="1714488"/>
            <a:ext cx="7731280" cy="4786346"/>
          </a:xfrm>
        </p:spPr>
        <p:txBody>
          <a:bodyPr>
            <a:normAutofit fontScale="55000" lnSpcReduction="20000"/>
          </a:bodyPr>
          <a:lstStyle/>
          <a:p>
            <a:r>
              <a:rPr lang="en-US" sz="3300" b="1" u="sng" dirty="0" smtClean="0"/>
              <a:t>Antivirus AVG</a:t>
            </a:r>
            <a:r>
              <a:rPr lang="en-US" sz="3300" dirty="0" smtClean="0"/>
              <a:t> (Antivirus Gratis </a:t>
            </a:r>
            <a:r>
              <a:rPr lang="en-US" sz="3300" dirty="0" err="1" smtClean="0"/>
              <a:t>dan</a:t>
            </a:r>
            <a:r>
              <a:rPr lang="en-US" sz="3300" dirty="0" smtClean="0"/>
              <a:t> </a:t>
            </a:r>
            <a:r>
              <a:rPr lang="en-US" sz="3300" dirty="0" err="1" smtClean="0"/>
              <a:t>Berbayar</a:t>
            </a:r>
            <a:r>
              <a:rPr lang="en-US" sz="3300" dirty="0" smtClean="0"/>
              <a:t>)</a:t>
            </a:r>
            <a:br>
              <a:rPr lang="en-US" sz="3300" dirty="0" smtClean="0"/>
            </a:br>
            <a:r>
              <a:rPr lang="en-US" sz="3300" u="sng" dirty="0" err="1" smtClean="0"/>
              <a:t>Kelebihan</a:t>
            </a:r>
            <a:r>
              <a:rPr lang="en-US" sz="3300" u="sng" dirty="0" smtClean="0"/>
              <a:t> Antivirus AVG:</a:t>
            </a:r>
            <a:r>
              <a:rPr lang="en-US" sz="3300" dirty="0" smtClean="0"/>
              <a:t/>
            </a:r>
            <a:br>
              <a:rPr lang="en-US" sz="3300" dirty="0" smtClean="0"/>
            </a:br>
            <a:r>
              <a:rPr lang="en-US" sz="3300" dirty="0" smtClean="0"/>
              <a:t>1. </a:t>
            </a:r>
            <a:r>
              <a:rPr lang="en-US" sz="3300" dirty="0" err="1" smtClean="0"/>
              <a:t>Instalasi</a:t>
            </a:r>
            <a:r>
              <a:rPr lang="en-US" sz="3300" dirty="0" smtClean="0"/>
              <a:t> AVG </a:t>
            </a:r>
            <a:r>
              <a:rPr lang="en-US" sz="3300" dirty="0" err="1" smtClean="0"/>
              <a:t>cukup</a:t>
            </a:r>
            <a:r>
              <a:rPr lang="en-US" sz="3300" dirty="0" smtClean="0"/>
              <a:t> </a:t>
            </a:r>
            <a:r>
              <a:rPr lang="en-US" sz="3300" dirty="0" err="1" smtClean="0"/>
              <a:t>mudah</a:t>
            </a:r>
            <a:r>
              <a:rPr lang="en-US" sz="3300" dirty="0" smtClean="0"/>
              <a:t>..</a:t>
            </a:r>
            <a:br>
              <a:rPr lang="en-US" sz="3300" dirty="0" smtClean="0"/>
            </a:br>
            <a:r>
              <a:rPr lang="en-US" sz="3300" dirty="0" smtClean="0"/>
              <a:t>2. Auto update </a:t>
            </a:r>
            <a:r>
              <a:rPr lang="en-US" sz="3300" dirty="0" err="1" smtClean="0"/>
              <a:t>selama</a:t>
            </a:r>
            <a:r>
              <a:rPr lang="en-US" sz="3300" dirty="0" smtClean="0"/>
              <a:t> online (scheduled update).</a:t>
            </a:r>
            <a:br>
              <a:rPr lang="en-US" sz="3300" dirty="0" smtClean="0"/>
            </a:br>
            <a:r>
              <a:rPr lang="id-ID" sz="3300" dirty="0" smtClean="0"/>
              <a:t>3</a:t>
            </a:r>
            <a:r>
              <a:rPr lang="en-US" sz="3300" dirty="0" smtClean="0"/>
              <a:t>. Scanning virus </a:t>
            </a:r>
            <a:r>
              <a:rPr lang="en-US" sz="3300" dirty="0" err="1" smtClean="0"/>
              <a:t>cepat</a:t>
            </a:r>
            <a:r>
              <a:rPr lang="en-US" sz="3300" dirty="0" smtClean="0"/>
              <a:t>.</a:t>
            </a:r>
            <a:br>
              <a:rPr lang="en-US" sz="3300" dirty="0" smtClean="0"/>
            </a:br>
            <a:r>
              <a:rPr lang="id-ID" sz="3300" dirty="0" smtClean="0"/>
              <a:t>4</a:t>
            </a:r>
            <a:r>
              <a:rPr lang="en-US" sz="3300" dirty="0" smtClean="0"/>
              <a:t>. Memory yang </a:t>
            </a:r>
            <a:r>
              <a:rPr lang="en-US" sz="3300" dirty="0" err="1" smtClean="0"/>
              <a:t>dipakai</a:t>
            </a:r>
            <a:r>
              <a:rPr lang="en-US" sz="3300" dirty="0" smtClean="0"/>
              <a:t> </a:t>
            </a:r>
            <a:r>
              <a:rPr lang="en-US" sz="3300" dirty="0" err="1" smtClean="0"/>
              <a:t>pada</a:t>
            </a:r>
            <a:r>
              <a:rPr lang="en-US" sz="3300" dirty="0" smtClean="0"/>
              <a:t> PC </a:t>
            </a:r>
            <a:r>
              <a:rPr lang="en-US" sz="3300" dirty="0" err="1" smtClean="0"/>
              <a:t>tidak</a:t>
            </a:r>
            <a:r>
              <a:rPr lang="en-US" sz="3300" dirty="0" smtClean="0"/>
              <a:t> </a:t>
            </a:r>
            <a:r>
              <a:rPr lang="en-US" sz="3300" dirty="0" err="1" smtClean="0"/>
              <a:t>terlalu</a:t>
            </a:r>
            <a:r>
              <a:rPr lang="en-US" sz="3300" dirty="0" smtClean="0"/>
              <a:t> </a:t>
            </a:r>
            <a:r>
              <a:rPr lang="en-US" sz="3300" dirty="0" err="1" smtClean="0"/>
              <a:t>banyak</a:t>
            </a:r>
            <a:r>
              <a:rPr lang="en-US" sz="3300" dirty="0" smtClean="0"/>
              <a:t>.</a:t>
            </a:r>
            <a:br>
              <a:rPr lang="en-US" sz="3300" dirty="0" smtClean="0"/>
            </a:br>
            <a:r>
              <a:rPr lang="id-ID" sz="3300" dirty="0" smtClean="0"/>
              <a:t>5</a:t>
            </a:r>
            <a:r>
              <a:rPr lang="en-US" sz="3300" dirty="0" smtClean="0"/>
              <a:t>. Resident option </a:t>
            </a:r>
            <a:r>
              <a:rPr lang="en-US" sz="3300" dirty="0" err="1" smtClean="0"/>
              <a:t>tidak</a:t>
            </a:r>
            <a:r>
              <a:rPr lang="en-US" sz="3300" dirty="0" smtClean="0"/>
              <a:t> </a:t>
            </a:r>
            <a:r>
              <a:rPr lang="en-US" sz="3300" dirty="0" err="1" smtClean="0"/>
              <a:t>memperlambat</a:t>
            </a:r>
            <a:r>
              <a:rPr lang="en-US" sz="3300" dirty="0" smtClean="0"/>
              <a:t> </a:t>
            </a:r>
            <a:r>
              <a:rPr lang="en-US" sz="3300" dirty="0" err="1" smtClean="0"/>
              <a:t>kerja</a:t>
            </a:r>
            <a:r>
              <a:rPr lang="en-US" sz="3300" dirty="0" smtClean="0"/>
              <a:t> </a:t>
            </a:r>
            <a:r>
              <a:rPr lang="en-US" sz="3300" dirty="0" err="1" smtClean="0"/>
              <a:t>komputer</a:t>
            </a:r>
            <a:r>
              <a:rPr lang="en-US" sz="3300" dirty="0" smtClean="0"/>
              <a:t>.</a:t>
            </a:r>
            <a:br>
              <a:rPr lang="en-US" sz="3300" dirty="0" smtClean="0"/>
            </a:br>
            <a:r>
              <a:rPr lang="id-ID" sz="3300" dirty="0" smtClean="0"/>
              <a:t>6</a:t>
            </a:r>
            <a:r>
              <a:rPr lang="en-US" sz="3300" dirty="0" smtClean="0"/>
              <a:t>. </a:t>
            </a:r>
            <a:r>
              <a:rPr lang="en-US" sz="3300" dirty="0" err="1" smtClean="0"/>
              <a:t>Memiliki</a:t>
            </a:r>
            <a:r>
              <a:rPr lang="en-US" sz="3300" dirty="0" smtClean="0"/>
              <a:t> </a:t>
            </a:r>
            <a:r>
              <a:rPr lang="en-US" sz="3300" dirty="0" err="1" smtClean="0"/>
              <a:t>fiture</a:t>
            </a:r>
            <a:r>
              <a:rPr lang="en-US" sz="3300" dirty="0" smtClean="0"/>
              <a:t> Anti Spyware, Link-Scanner, Email-Scanner.</a:t>
            </a:r>
            <a:br>
              <a:rPr lang="en-US" sz="3300" dirty="0" smtClean="0"/>
            </a:br>
            <a:r>
              <a:rPr lang="id-ID" sz="3300" dirty="0" smtClean="0"/>
              <a:t>7</a:t>
            </a:r>
            <a:r>
              <a:rPr lang="en-US" sz="3300" dirty="0" smtClean="0"/>
              <a:t>. Anti Spam</a:t>
            </a:r>
            <a:br>
              <a:rPr lang="en-US" sz="3300" dirty="0" smtClean="0"/>
            </a:br>
            <a:r>
              <a:rPr lang="id-ID" sz="3300" dirty="0" smtClean="0"/>
              <a:t>8</a:t>
            </a:r>
            <a:r>
              <a:rPr lang="en-US" sz="3300" dirty="0" smtClean="0"/>
              <a:t>. Anti </a:t>
            </a:r>
            <a:r>
              <a:rPr lang="en-US" sz="3300" dirty="0" err="1" smtClean="0"/>
              <a:t>Rootkit</a:t>
            </a:r>
            <a:r>
              <a:rPr lang="en-US" sz="3300" dirty="0" smtClean="0"/>
              <a:t> Protection</a:t>
            </a:r>
            <a:br>
              <a:rPr lang="en-US" sz="3300" dirty="0" smtClean="0"/>
            </a:br>
            <a:r>
              <a:rPr lang="en-US" sz="3300" dirty="0" smtClean="0"/>
              <a:t/>
            </a:r>
            <a:br>
              <a:rPr lang="en-US" sz="3300" dirty="0" smtClean="0"/>
            </a:br>
            <a:r>
              <a:rPr lang="en-US" sz="3300" u="sng" dirty="0" err="1" smtClean="0"/>
              <a:t>Kekurangan</a:t>
            </a:r>
            <a:r>
              <a:rPr lang="en-US" sz="3300" u="sng" dirty="0" smtClean="0"/>
              <a:t> antivirus AVG:</a:t>
            </a:r>
            <a:r>
              <a:rPr lang="en-US" sz="3300" dirty="0" smtClean="0"/>
              <a:t/>
            </a:r>
            <a:br>
              <a:rPr lang="en-US" sz="3300" dirty="0" smtClean="0"/>
            </a:br>
            <a:r>
              <a:rPr lang="en-US" sz="3300" dirty="0" smtClean="0"/>
              <a:t>1. </a:t>
            </a:r>
            <a:r>
              <a:rPr lang="en-US" sz="3300" dirty="0" err="1" smtClean="0"/>
              <a:t>Instalasi</a:t>
            </a:r>
            <a:r>
              <a:rPr lang="en-US" sz="3300" dirty="0" smtClean="0"/>
              <a:t> </a:t>
            </a:r>
            <a:r>
              <a:rPr lang="en-US" sz="3300" dirty="0" err="1" smtClean="0"/>
              <a:t>pertama</a:t>
            </a:r>
            <a:r>
              <a:rPr lang="en-US" sz="3300" dirty="0" smtClean="0"/>
              <a:t> </a:t>
            </a:r>
            <a:r>
              <a:rPr lang="en-US" sz="3300" dirty="0" err="1" smtClean="0"/>
              <a:t>cukup</a:t>
            </a:r>
            <a:r>
              <a:rPr lang="en-US" sz="3300" dirty="0" smtClean="0"/>
              <a:t> lama </a:t>
            </a:r>
            <a:r>
              <a:rPr lang="en-US" sz="3300" dirty="0" err="1" smtClean="0"/>
              <a:t>apalagi</a:t>
            </a:r>
            <a:r>
              <a:rPr lang="en-US" sz="3300" dirty="0" smtClean="0"/>
              <a:t> </a:t>
            </a:r>
            <a:r>
              <a:rPr lang="en-US" sz="3300" dirty="0" err="1" smtClean="0"/>
              <a:t>untuk</a:t>
            </a:r>
            <a:r>
              <a:rPr lang="en-US" sz="3300" dirty="0" smtClean="0"/>
              <a:t> </a:t>
            </a:r>
            <a:r>
              <a:rPr lang="en-US" sz="3300" dirty="0" err="1" smtClean="0"/>
              <a:t>versi</a:t>
            </a:r>
            <a:r>
              <a:rPr lang="en-US" sz="3300" dirty="0" smtClean="0"/>
              <a:t> </a:t>
            </a:r>
            <a:r>
              <a:rPr lang="en-US" sz="3300" dirty="0" err="1" smtClean="0"/>
              <a:t>terbaru</a:t>
            </a:r>
            <a:r>
              <a:rPr lang="en-US" sz="3300" dirty="0" smtClean="0"/>
              <a:t> (AVG 9)</a:t>
            </a:r>
            <a:br>
              <a:rPr lang="en-US" sz="3300" dirty="0" smtClean="0"/>
            </a:br>
            <a:r>
              <a:rPr lang="en-US" sz="3300" dirty="0" smtClean="0"/>
              <a:t>2. Cara setting </a:t>
            </a:r>
            <a:r>
              <a:rPr lang="en-US" sz="3300" dirty="0" err="1" smtClean="0"/>
              <a:t>pengoperasian</a:t>
            </a:r>
            <a:r>
              <a:rPr lang="en-US" sz="3300" dirty="0" smtClean="0"/>
              <a:t> </a:t>
            </a:r>
            <a:r>
              <a:rPr lang="en-US" sz="3300" dirty="0" err="1" smtClean="0"/>
              <a:t>sedikit</a:t>
            </a:r>
            <a:r>
              <a:rPr lang="en-US" sz="3300" dirty="0" smtClean="0"/>
              <a:t> </a:t>
            </a:r>
            <a:r>
              <a:rPr lang="en-US" sz="3300" dirty="0" err="1" smtClean="0"/>
              <a:t>lebih</a:t>
            </a:r>
            <a:r>
              <a:rPr lang="en-US" sz="3300" dirty="0" smtClean="0"/>
              <a:t> </a:t>
            </a:r>
            <a:r>
              <a:rPr lang="en-US" sz="3300" dirty="0" err="1" smtClean="0"/>
              <a:t>rumit</a:t>
            </a:r>
            <a:r>
              <a:rPr lang="en-US" sz="3300" dirty="0" smtClean="0"/>
              <a:t>.</a:t>
            </a:r>
            <a:br>
              <a:rPr lang="en-US" sz="3300" dirty="0" smtClean="0"/>
            </a:br>
            <a:r>
              <a:rPr lang="en-US" sz="3300" dirty="0" smtClean="0"/>
              <a:t>3. File yang </a:t>
            </a:r>
            <a:r>
              <a:rPr lang="en-US" sz="3300" dirty="0" err="1" smtClean="0"/>
              <a:t>terkena</a:t>
            </a:r>
            <a:r>
              <a:rPr lang="en-US" sz="3300" dirty="0" smtClean="0"/>
              <a:t> virus </a:t>
            </a:r>
            <a:r>
              <a:rPr lang="en-US" sz="3300" dirty="0" err="1" smtClean="0"/>
              <a:t>biasanya</a:t>
            </a:r>
            <a:r>
              <a:rPr lang="en-US" sz="3300" dirty="0" smtClean="0"/>
              <a:t> </a:t>
            </a:r>
            <a:r>
              <a:rPr lang="en-US" sz="3300" dirty="0" err="1" smtClean="0"/>
              <a:t>dihapus</a:t>
            </a:r>
            <a:r>
              <a:rPr lang="en-US" sz="3300" dirty="0" smtClean="0"/>
              <a:t> </a:t>
            </a:r>
            <a:r>
              <a:rPr lang="en-US" sz="3300" dirty="0" err="1" smtClean="0"/>
              <a:t>oleh</a:t>
            </a:r>
            <a:r>
              <a:rPr lang="en-US" sz="3300" dirty="0" smtClean="0"/>
              <a:t> AVG </a:t>
            </a:r>
            <a:r>
              <a:rPr lang="en-US" sz="3300" dirty="0" err="1" smtClean="0"/>
              <a:t>bersama</a:t>
            </a:r>
            <a:r>
              <a:rPr lang="en-US" sz="3300" dirty="0" smtClean="0"/>
              <a:t> </a:t>
            </a:r>
            <a:r>
              <a:rPr lang="en-US" sz="3300" dirty="0" err="1" smtClean="0"/>
              <a:t>dengan</a:t>
            </a:r>
            <a:r>
              <a:rPr lang="en-US" sz="3300" dirty="0" smtClean="0"/>
              <a:t> </a:t>
            </a:r>
            <a:r>
              <a:rPr lang="en-US" sz="3300" dirty="0" err="1" smtClean="0"/>
              <a:t>virusnya</a:t>
            </a:r>
            <a:r>
              <a:rPr lang="en-US" sz="3300" dirty="0" smtClean="0"/>
              <a:t>.</a:t>
            </a:r>
            <a:br>
              <a:rPr lang="en-US" sz="3300" dirty="0" smtClean="0"/>
            </a:br>
            <a:r>
              <a:rPr lang="en-US" sz="3300" dirty="0" smtClean="0"/>
              <a:t>4. AVG </a:t>
            </a:r>
            <a:r>
              <a:rPr lang="en-US" sz="3300" dirty="0" err="1" smtClean="0"/>
              <a:t>biasanya</a:t>
            </a:r>
            <a:r>
              <a:rPr lang="en-US" sz="3300" dirty="0" smtClean="0"/>
              <a:t> </a:t>
            </a:r>
            <a:r>
              <a:rPr lang="en-US" sz="3300" dirty="0" err="1" smtClean="0"/>
              <a:t>bergantung</a:t>
            </a:r>
            <a:r>
              <a:rPr lang="en-US" sz="3300" dirty="0" smtClean="0"/>
              <a:t> </a:t>
            </a:r>
            <a:r>
              <a:rPr lang="en-US" sz="3300" dirty="0" err="1" smtClean="0"/>
              <a:t>pada</a:t>
            </a:r>
            <a:r>
              <a:rPr lang="en-US" sz="3300" dirty="0" smtClean="0"/>
              <a:t> </a:t>
            </a:r>
            <a:r>
              <a:rPr lang="en-US" sz="3300" dirty="0" err="1" smtClean="0"/>
              <a:t>sytem</a:t>
            </a:r>
            <a:r>
              <a:rPr lang="en-US" sz="3300" dirty="0" smtClean="0"/>
              <a:t> </a:t>
            </a:r>
            <a:r>
              <a:rPr lang="en-US" sz="3300" dirty="0" err="1" smtClean="0"/>
              <a:t>operasi</a:t>
            </a:r>
            <a:r>
              <a:rPr lang="en-US" sz="3300" dirty="0" smtClean="0"/>
              <a:t> </a:t>
            </a:r>
            <a:r>
              <a:rPr lang="en-US" sz="3300" dirty="0" err="1" smtClean="0"/>
              <a:t>komputer</a:t>
            </a:r>
            <a:r>
              <a:rPr lang="en-US" sz="3300" dirty="0" smtClean="0"/>
              <a:t> yang </a:t>
            </a:r>
            <a:r>
              <a:rPr lang="en-US" sz="3300" dirty="0" err="1" smtClean="0"/>
              <a:t>digunakan</a:t>
            </a:r>
            <a:r>
              <a:rPr lang="en-US" sz="3300" dirty="0" smtClean="0"/>
              <a:t>.</a:t>
            </a:r>
            <a:br>
              <a:rPr lang="en-US" sz="3300" dirty="0" smtClean="0"/>
            </a:br>
            <a:r>
              <a:rPr lang="en-US" sz="3300" dirty="0" smtClean="0"/>
              <a:t>5. AVG </a:t>
            </a:r>
            <a:r>
              <a:rPr lang="en-US" sz="3300" dirty="0" err="1" smtClean="0"/>
              <a:t>Terkadang</a:t>
            </a:r>
            <a:r>
              <a:rPr lang="en-US" sz="3300" dirty="0" smtClean="0"/>
              <a:t> </a:t>
            </a:r>
            <a:r>
              <a:rPr lang="en-US" sz="3300" dirty="0" err="1" smtClean="0"/>
              <a:t>menganggap</a:t>
            </a:r>
            <a:r>
              <a:rPr lang="en-US" sz="3300" dirty="0" smtClean="0"/>
              <a:t> file yang </a:t>
            </a:r>
            <a:r>
              <a:rPr lang="en-US" sz="3300" dirty="0" err="1" smtClean="0"/>
              <a:t>ber</a:t>
            </a:r>
            <a:r>
              <a:rPr lang="en-US" sz="3300" dirty="0" smtClean="0"/>
              <a:t>-extension EXE </a:t>
            </a:r>
            <a:r>
              <a:rPr lang="en-US" sz="3300" dirty="0" err="1" smtClean="0"/>
              <a:t>sebagai</a:t>
            </a:r>
            <a:r>
              <a:rPr lang="en-US" sz="3300" dirty="0" smtClean="0"/>
              <a:t> virus </a:t>
            </a:r>
            <a:r>
              <a:rPr lang="en-US" sz="3300" dirty="0" err="1" smtClean="0"/>
              <a:t>terutama</a:t>
            </a:r>
            <a:r>
              <a:rPr lang="en-US" sz="3300" dirty="0" smtClean="0"/>
              <a:t> </a:t>
            </a:r>
            <a:r>
              <a:rPr lang="en-US" sz="3300" dirty="0" err="1" smtClean="0"/>
              <a:t>pada</a:t>
            </a:r>
            <a:r>
              <a:rPr lang="en-US" sz="3300" dirty="0" smtClean="0"/>
              <a:t> file </a:t>
            </a:r>
            <a:r>
              <a:rPr lang="en-US" sz="3300" dirty="0" err="1" smtClean="0"/>
              <a:t>krack</a:t>
            </a:r>
            <a:r>
              <a:rPr lang="en-US" sz="3300" dirty="0" smtClean="0"/>
              <a:t>.</a:t>
            </a:r>
            <a:br>
              <a:rPr lang="en-US" sz="3300" dirty="0" smtClean="0"/>
            </a:br>
            <a:r>
              <a:rPr lang="en-US" sz="3300" dirty="0" smtClean="0"/>
              <a:t>6. Update AVG </a:t>
            </a:r>
            <a:r>
              <a:rPr lang="en-US" sz="3300" dirty="0" err="1" smtClean="0"/>
              <a:t>bisa</a:t>
            </a:r>
            <a:r>
              <a:rPr lang="en-US" sz="3300" dirty="0" smtClean="0"/>
              <a:t> lama.</a:t>
            </a:r>
            <a:r>
              <a:rPr lang="en-US" dirty="0" smtClean="0"/>
              <a:t/>
            </a:r>
            <a:br>
              <a:rPr lang="en-US" dirty="0" smtClean="0"/>
            </a:br>
            <a:r>
              <a:rPr lang="en-US" dirty="0" smtClean="0"/>
              <a:t/>
            </a:r>
            <a:br>
              <a:rPr lang="en-US" dirty="0" smtClean="0"/>
            </a:b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285728"/>
            <a:ext cx="7772400" cy="1362456"/>
          </a:xfrm>
        </p:spPr>
        <p:txBody>
          <a:bodyPr/>
          <a:lstStyle/>
          <a:p>
            <a:r>
              <a:rPr lang="id-ID" dirty="0" smtClean="0"/>
              <a:t>Next Macam Anti Virus</a:t>
            </a:r>
            <a:endParaRPr lang="id-ID" dirty="0"/>
          </a:p>
        </p:txBody>
      </p:sp>
      <p:sp>
        <p:nvSpPr>
          <p:cNvPr id="3" name="Text Placeholder 2"/>
          <p:cNvSpPr>
            <a:spLocks noGrp="1"/>
          </p:cNvSpPr>
          <p:nvPr>
            <p:ph type="body" idx="1"/>
          </p:nvPr>
        </p:nvSpPr>
        <p:spPr>
          <a:xfrm>
            <a:off x="571472" y="1714488"/>
            <a:ext cx="7731280" cy="4786346"/>
          </a:xfrm>
        </p:spPr>
        <p:txBody>
          <a:bodyPr>
            <a:normAutofit fontScale="85000" lnSpcReduction="20000"/>
          </a:bodyPr>
          <a:lstStyle/>
          <a:p>
            <a:r>
              <a:rPr lang="en-US" b="1" u="sng" dirty="0" smtClean="0"/>
              <a:t>Antivirus AVIRA</a:t>
            </a:r>
            <a:r>
              <a:rPr lang="en-US" dirty="0" smtClean="0"/>
              <a:t> (Antivirus Gratis </a:t>
            </a:r>
            <a:r>
              <a:rPr lang="en-US" dirty="0" err="1" smtClean="0"/>
              <a:t>dan</a:t>
            </a:r>
            <a:r>
              <a:rPr lang="en-US" dirty="0" smtClean="0"/>
              <a:t> </a:t>
            </a:r>
            <a:r>
              <a:rPr lang="en-US" dirty="0" err="1" smtClean="0"/>
              <a:t>Berbayar</a:t>
            </a:r>
            <a:r>
              <a:rPr lang="en-US" dirty="0" smtClean="0"/>
              <a:t>)</a:t>
            </a:r>
            <a:br>
              <a:rPr lang="en-US" dirty="0" smtClean="0"/>
            </a:br>
            <a:r>
              <a:rPr lang="en-US" u="sng" dirty="0" err="1" smtClean="0"/>
              <a:t>Kelebihan</a:t>
            </a:r>
            <a:r>
              <a:rPr lang="en-US" u="sng" dirty="0" smtClean="0"/>
              <a:t> Antivirus AVIRA</a:t>
            </a:r>
            <a:r>
              <a:rPr lang="en-US" dirty="0" smtClean="0"/>
              <a:t> :</a:t>
            </a:r>
            <a:br>
              <a:rPr lang="en-US" dirty="0" smtClean="0"/>
            </a:br>
            <a:r>
              <a:rPr lang="en-US" dirty="0" smtClean="0"/>
              <a:t>1. </a:t>
            </a:r>
            <a:r>
              <a:rPr lang="en-US" dirty="0" err="1" smtClean="0"/>
              <a:t>Snanning</a:t>
            </a:r>
            <a:r>
              <a:rPr lang="en-US" dirty="0" smtClean="0"/>
              <a:t> virus </a:t>
            </a:r>
            <a:r>
              <a:rPr lang="en-US" dirty="0" err="1" smtClean="0"/>
              <a:t>lebih</a:t>
            </a:r>
            <a:r>
              <a:rPr lang="en-US" dirty="0" smtClean="0"/>
              <a:t> </a:t>
            </a:r>
            <a:r>
              <a:rPr lang="en-US" dirty="0" err="1" smtClean="0"/>
              <a:t>cepat</a:t>
            </a:r>
            <a:r>
              <a:rPr lang="en-US" dirty="0" smtClean="0"/>
              <a:t> </a:t>
            </a:r>
            <a:r>
              <a:rPr lang="en-US" dirty="0" err="1" smtClean="0"/>
              <a:t>dan</a:t>
            </a:r>
            <a:r>
              <a:rPr lang="en-US" dirty="0" smtClean="0"/>
              <a:t> </a:t>
            </a:r>
            <a:r>
              <a:rPr lang="en-US" dirty="0" err="1" smtClean="0"/>
              <a:t>teliti</a:t>
            </a:r>
            <a:r>
              <a:rPr lang="en-US" dirty="0" smtClean="0"/>
              <a:t>.</a:t>
            </a:r>
            <a:br>
              <a:rPr lang="en-US" dirty="0" smtClean="0"/>
            </a:br>
            <a:r>
              <a:rPr lang="en-US" dirty="0" smtClean="0"/>
              <a:t>2. AVIRA </a:t>
            </a:r>
            <a:r>
              <a:rPr lang="en-US" dirty="0" err="1" smtClean="0"/>
              <a:t>dapat</a:t>
            </a:r>
            <a:r>
              <a:rPr lang="en-US" dirty="0" smtClean="0"/>
              <a:t> </a:t>
            </a:r>
            <a:r>
              <a:rPr lang="en-US" dirty="0" err="1" smtClean="0"/>
              <a:t>mendeteksi</a:t>
            </a:r>
            <a:r>
              <a:rPr lang="en-US" dirty="0" smtClean="0"/>
              <a:t> virus-virus yang </a:t>
            </a:r>
            <a:r>
              <a:rPr lang="en-US" dirty="0" err="1" smtClean="0"/>
              <a:t>biasanya</a:t>
            </a:r>
            <a:r>
              <a:rPr lang="en-US" dirty="0" smtClean="0"/>
              <a:t> </a:t>
            </a:r>
            <a:r>
              <a:rPr lang="en-US" dirty="0" err="1" smtClean="0"/>
              <a:t>tidak</a:t>
            </a:r>
            <a:r>
              <a:rPr lang="en-US" dirty="0" smtClean="0"/>
              <a:t> </a:t>
            </a:r>
            <a:r>
              <a:rPr lang="en-US" dirty="0" err="1" smtClean="0"/>
              <a:t>terdeteksi</a:t>
            </a:r>
            <a:r>
              <a:rPr lang="en-US" dirty="0" smtClean="0"/>
              <a:t> </a:t>
            </a:r>
            <a:r>
              <a:rPr lang="en-US" dirty="0" err="1" smtClean="0"/>
              <a:t>oleh</a:t>
            </a:r>
            <a:r>
              <a:rPr lang="en-US" dirty="0" smtClean="0"/>
              <a:t> antivirus yang lain.</a:t>
            </a:r>
            <a:br>
              <a:rPr lang="en-US" dirty="0" smtClean="0"/>
            </a:br>
            <a:r>
              <a:rPr lang="en-US" dirty="0" smtClean="0"/>
              <a:t>3. Setting option </a:t>
            </a:r>
            <a:r>
              <a:rPr lang="en-US" dirty="0" err="1" smtClean="0"/>
              <a:t>pada</a:t>
            </a:r>
            <a:r>
              <a:rPr lang="en-US" dirty="0" smtClean="0"/>
              <a:t> AVIRA </a:t>
            </a:r>
            <a:r>
              <a:rPr lang="en-US" dirty="0" err="1" smtClean="0"/>
              <a:t>lebih</a:t>
            </a:r>
            <a:r>
              <a:rPr lang="en-US" dirty="0" smtClean="0"/>
              <a:t> </a:t>
            </a:r>
            <a:r>
              <a:rPr lang="en-US" dirty="0" err="1" smtClean="0"/>
              <a:t>mudah</a:t>
            </a:r>
            <a:r>
              <a:rPr lang="en-US" dirty="0" smtClean="0"/>
              <a:t> (</a:t>
            </a:r>
            <a:r>
              <a:rPr lang="en-US" dirty="0" err="1" smtClean="0"/>
              <a:t>aktif</a:t>
            </a:r>
            <a:r>
              <a:rPr lang="en-US" dirty="0" smtClean="0"/>
              <a:t>/ non </a:t>
            </a:r>
            <a:r>
              <a:rPr lang="en-US" dirty="0" err="1" smtClean="0"/>
              <a:t>aktif</a:t>
            </a:r>
            <a:r>
              <a:rPr lang="en-US" dirty="0" smtClean="0"/>
              <a:t> antivirus)</a:t>
            </a:r>
            <a:br>
              <a:rPr lang="en-US" dirty="0" smtClean="0"/>
            </a:br>
            <a:r>
              <a:rPr lang="en-US" dirty="0" smtClean="0"/>
              <a:t>4. AVIRA </a:t>
            </a:r>
            <a:r>
              <a:rPr lang="en-US" dirty="0" err="1" smtClean="0"/>
              <a:t>tidak</a:t>
            </a:r>
            <a:r>
              <a:rPr lang="en-US" dirty="0" smtClean="0"/>
              <a:t> </a:t>
            </a:r>
            <a:r>
              <a:rPr lang="en-US" dirty="0" err="1" smtClean="0"/>
              <a:t>memberatkan</a:t>
            </a:r>
            <a:r>
              <a:rPr lang="en-US" dirty="0" smtClean="0"/>
              <a:t> </a:t>
            </a:r>
            <a:r>
              <a:rPr lang="en-US" dirty="0" err="1" smtClean="0"/>
              <a:t>komputer</a:t>
            </a:r>
            <a:r>
              <a:rPr lang="en-US" dirty="0" smtClean="0"/>
              <a:t>.</a:t>
            </a:r>
            <a:br>
              <a:rPr lang="en-US" dirty="0" smtClean="0"/>
            </a:br>
            <a:r>
              <a:rPr lang="en-US" dirty="0" smtClean="0"/>
              <a:t>5. Update </a:t>
            </a:r>
            <a:r>
              <a:rPr lang="en-US" dirty="0" err="1" smtClean="0"/>
              <a:t>lebih</a:t>
            </a:r>
            <a:r>
              <a:rPr lang="en-US" dirty="0" smtClean="0"/>
              <a:t> </a:t>
            </a:r>
            <a:r>
              <a:rPr lang="en-US" dirty="0" err="1" smtClean="0"/>
              <a:t>cepat</a:t>
            </a:r>
            <a:r>
              <a:rPr lang="en-US" dirty="0" smtClean="0"/>
              <a:t>.</a:t>
            </a:r>
            <a:br>
              <a:rPr lang="en-US" dirty="0" smtClean="0"/>
            </a:br>
            <a:r>
              <a:rPr lang="en-US" dirty="0" smtClean="0"/>
              <a:t>6. AVIRA </a:t>
            </a:r>
            <a:r>
              <a:rPr lang="en-US" dirty="0" err="1" smtClean="0"/>
              <a:t>memiliki</a:t>
            </a:r>
            <a:r>
              <a:rPr lang="en-US" dirty="0" smtClean="0"/>
              <a:t> </a:t>
            </a:r>
            <a:r>
              <a:rPr lang="en-US" dirty="0" err="1" smtClean="0"/>
              <a:t>opsi</a:t>
            </a:r>
            <a:r>
              <a:rPr lang="en-US" dirty="0" smtClean="0"/>
              <a:t> </a:t>
            </a:r>
            <a:r>
              <a:rPr lang="en-US" dirty="0" err="1" smtClean="0"/>
              <a:t>pencarian</a:t>
            </a:r>
            <a:r>
              <a:rPr lang="en-US" dirty="0" smtClean="0"/>
              <a:t> </a:t>
            </a:r>
            <a:r>
              <a:rPr lang="en-US" dirty="0" err="1" smtClean="0"/>
              <a:t>nama</a:t>
            </a:r>
            <a:r>
              <a:rPr lang="en-US" dirty="0" smtClean="0"/>
              <a:t> virus.</a:t>
            </a:r>
            <a:br>
              <a:rPr lang="en-US" dirty="0" smtClean="0"/>
            </a:br>
            <a:r>
              <a:rPr lang="en-US" dirty="0" smtClean="0"/>
              <a:t>7. </a:t>
            </a:r>
            <a:r>
              <a:rPr lang="en-US" dirty="0" err="1" smtClean="0"/>
              <a:t>memiliki</a:t>
            </a:r>
            <a:r>
              <a:rPr lang="en-US" dirty="0" smtClean="0"/>
              <a:t> </a:t>
            </a:r>
            <a:r>
              <a:rPr lang="en-US" dirty="0" err="1" smtClean="0"/>
              <a:t>fiture</a:t>
            </a:r>
            <a:r>
              <a:rPr lang="en-US" dirty="0" smtClean="0"/>
              <a:t> Schedule option.</a:t>
            </a:r>
            <a:br>
              <a:rPr lang="en-US" dirty="0" smtClean="0"/>
            </a:br>
            <a:r>
              <a:rPr lang="en-US" dirty="0" smtClean="0"/>
              <a:t>8. AVIRA </a:t>
            </a:r>
            <a:r>
              <a:rPr lang="en-US" dirty="0" err="1" smtClean="0"/>
              <a:t>memiliki</a:t>
            </a:r>
            <a:r>
              <a:rPr lang="en-US" dirty="0" smtClean="0"/>
              <a:t> Anti Spyware</a:t>
            </a:r>
            <a:br>
              <a:rPr lang="en-US" dirty="0" smtClean="0"/>
            </a:br>
            <a:r>
              <a:rPr lang="en-US" u="sng" dirty="0" smtClean="0"/>
              <a:t/>
            </a:r>
            <a:br>
              <a:rPr lang="en-US" u="sng" dirty="0" smtClean="0"/>
            </a:br>
            <a:r>
              <a:rPr lang="en-US" u="sng" dirty="0" err="1" smtClean="0"/>
              <a:t>Kelemahan</a:t>
            </a:r>
            <a:r>
              <a:rPr lang="en-US" u="sng" dirty="0" smtClean="0"/>
              <a:t> Antivirus AVIRA:</a:t>
            </a:r>
            <a:r>
              <a:rPr lang="en-US" dirty="0" smtClean="0"/>
              <a:t/>
            </a:r>
            <a:br>
              <a:rPr lang="en-US" dirty="0" smtClean="0"/>
            </a:br>
            <a:r>
              <a:rPr lang="en-US" dirty="0" smtClean="0"/>
              <a:t>1. </a:t>
            </a:r>
            <a:r>
              <a:rPr lang="en-US" dirty="0" err="1" smtClean="0"/>
              <a:t>Seeperti</a:t>
            </a:r>
            <a:r>
              <a:rPr lang="en-US" dirty="0" smtClean="0"/>
              <a:t> AVG, AVIRA </a:t>
            </a:r>
            <a:r>
              <a:rPr lang="en-US" dirty="0" err="1" smtClean="0"/>
              <a:t>terkadang</a:t>
            </a:r>
            <a:r>
              <a:rPr lang="en-US" dirty="0" smtClean="0"/>
              <a:t> </a:t>
            </a:r>
            <a:r>
              <a:rPr lang="en-US" dirty="0" err="1" smtClean="0"/>
              <a:t>menganggap</a:t>
            </a:r>
            <a:r>
              <a:rPr lang="en-US" dirty="0" smtClean="0"/>
              <a:t> file yang </a:t>
            </a:r>
            <a:r>
              <a:rPr lang="en-US" dirty="0" err="1" smtClean="0"/>
              <a:t>ber</a:t>
            </a:r>
            <a:r>
              <a:rPr lang="en-US" dirty="0" smtClean="0"/>
              <a:t>-extension EXE </a:t>
            </a:r>
            <a:r>
              <a:rPr lang="en-US" dirty="0" err="1" smtClean="0"/>
              <a:t>sebagai</a:t>
            </a:r>
            <a:r>
              <a:rPr lang="en-US" dirty="0" smtClean="0"/>
              <a:t> virus </a:t>
            </a:r>
            <a:r>
              <a:rPr lang="en-US" dirty="0" err="1" smtClean="0"/>
              <a:t>terutama</a:t>
            </a:r>
            <a:r>
              <a:rPr lang="en-US" dirty="0" smtClean="0"/>
              <a:t> </a:t>
            </a:r>
            <a:r>
              <a:rPr lang="en-US" dirty="0" err="1" smtClean="0"/>
              <a:t>pada</a:t>
            </a:r>
            <a:r>
              <a:rPr lang="en-US" dirty="0" smtClean="0"/>
              <a:t> file-file </a:t>
            </a:r>
            <a:r>
              <a:rPr lang="en-US" dirty="0" err="1" smtClean="0"/>
              <a:t>krack</a:t>
            </a:r>
            <a:r>
              <a:rPr lang="en-US" dirty="0" smtClean="0"/>
              <a:t> </a:t>
            </a:r>
            <a:r>
              <a:rPr lang="en-US" dirty="0" err="1" smtClean="0"/>
              <a:t>dan</a:t>
            </a:r>
            <a:r>
              <a:rPr lang="en-US" dirty="0" smtClean="0"/>
              <a:t> </a:t>
            </a:r>
            <a:r>
              <a:rPr lang="en-US" dirty="0" err="1" smtClean="0"/>
              <a:t>keygen</a:t>
            </a:r>
            <a:r>
              <a:rPr lang="en-US" dirty="0" smtClean="0"/>
              <a:t>.</a:t>
            </a:r>
            <a:br>
              <a:rPr lang="en-US" dirty="0" smtClean="0"/>
            </a:br>
            <a:r>
              <a:rPr lang="en-US" dirty="0" smtClean="0"/>
              <a:t>2. AVIRA </a:t>
            </a:r>
            <a:r>
              <a:rPr lang="en-US" dirty="0" err="1" smtClean="0"/>
              <a:t>memiliki</a:t>
            </a:r>
            <a:r>
              <a:rPr lang="en-US" dirty="0" smtClean="0"/>
              <a:t> </a:t>
            </a:r>
            <a:r>
              <a:rPr lang="en-US" dirty="0" err="1" smtClean="0"/>
              <a:t>kapasitas</a:t>
            </a:r>
            <a:r>
              <a:rPr lang="en-US" dirty="0" smtClean="0"/>
              <a:t> file </a:t>
            </a:r>
            <a:r>
              <a:rPr lang="en-US" dirty="0" err="1" smtClean="0"/>
              <a:t>untuk</a:t>
            </a:r>
            <a:r>
              <a:rPr lang="en-US" dirty="0" smtClean="0"/>
              <a:t> update manual </a:t>
            </a:r>
            <a:r>
              <a:rPr lang="en-US" dirty="0" err="1" smtClean="0"/>
              <a:t>cukup</a:t>
            </a:r>
            <a:r>
              <a:rPr lang="en-US" dirty="0" smtClean="0"/>
              <a:t> </a:t>
            </a:r>
            <a:r>
              <a:rPr lang="en-US" dirty="0" err="1" smtClean="0"/>
              <a:t>besar</a:t>
            </a:r>
            <a:r>
              <a:rPr lang="en-US" dirty="0" smtClean="0"/>
              <a:t> </a:t>
            </a:r>
            <a:r>
              <a:rPr lang="en-US" dirty="0" err="1" smtClean="0"/>
              <a:t>didownload</a:t>
            </a:r>
            <a:r>
              <a:rPr lang="en-US" dirty="0" smtClean="0"/>
              <a:t>.</a:t>
            </a:r>
            <a:endParaRPr lang="id-ID" dirty="0" smtClean="0"/>
          </a:p>
          <a:p>
            <a:r>
              <a:rPr lang="en-US" dirty="0" smtClean="0"/>
              <a:t/>
            </a:r>
            <a:br>
              <a:rPr lang="en-US" dirty="0" smtClean="0"/>
            </a:br>
            <a:r>
              <a:rPr lang="en-US" dirty="0" smtClean="0"/>
              <a:t/>
            </a:r>
            <a:br>
              <a:rPr lang="en-US" dirty="0" smtClean="0"/>
            </a:b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285728"/>
            <a:ext cx="7772400" cy="1362456"/>
          </a:xfrm>
        </p:spPr>
        <p:txBody>
          <a:bodyPr/>
          <a:lstStyle/>
          <a:p>
            <a:r>
              <a:rPr lang="id-ID" dirty="0" smtClean="0"/>
              <a:t>Next Macam Anti Virus</a:t>
            </a:r>
            <a:endParaRPr lang="id-ID" dirty="0"/>
          </a:p>
        </p:txBody>
      </p:sp>
      <p:sp>
        <p:nvSpPr>
          <p:cNvPr id="3" name="Text Placeholder 2"/>
          <p:cNvSpPr>
            <a:spLocks noGrp="1"/>
          </p:cNvSpPr>
          <p:nvPr>
            <p:ph type="body" idx="1"/>
          </p:nvPr>
        </p:nvSpPr>
        <p:spPr>
          <a:xfrm>
            <a:off x="571472" y="1643050"/>
            <a:ext cx="7731280" cy="4786346"/>
          </a:xfrm>
        </p:spPr>
        <p:txBody>
          <a:bodyPr>
            <a:noAutofit/>
          </a:bodyPr>
          <a:lstStyle/>
          <a:p>
            <a:r>
              <a:rPr lang="en-US" sz="1800" b="1" u="sng" dirty="0" smtClean="0"/>
              <a:t>Antivirus </a:t>
            </a:r>
            <a:r>
              <a:rPr lang="en-US" sz="1800" b="1" u="sng" dirty="0" err="1" smtClean="0"/>
              <a:t>Smadav</a:t>
            </a:r>
            <a:r>
              <a:rPr lang="en-US" sz="1800" dirty="0" smtClean="0"/>
              <a:t> (Antivirus Gratis)</a:t>
            </a:r>
            <a:br>
              <a:rPr lang="en-US" sz="1800" dirty="0" smtClean="0"/>
            </a:br>
            <a:r>
              <a:rPr lang="en-US" sz="1800" dirty="0" err="1" smtClean="0"/>
              <a:t>Kelebihan</a:t>
            </a:r>
            <a:r>
              <a:rPr lang="en-US" sz="1800" dirty="0" smtClean="0"/>
              <a:t> Antivirus </a:t>
            </a:r>
            <a:r>
              <a:rPr lang="en-US" sz="1800" dirty="0" err="1" smtClean="0"/>
              <a:t>Smadav</a:t>
            </a:r>
            <a:r>
              <a:rPr lang="en-US" sz="1800" dirty="0" smtClean="0"/>
              <a:t>:</a:t>
            </a:r>
            <a:br>
              <a:rPr lang="en-US" sz="1800" dirty="0" smtClean="0"/>
            </a:br>
            <a:r>
              <a:rPr lang="en-US" sz="1800" dirty="0" smtClean="0"/>
              <a:t>1. </a:t>
            </a:r>
            <a:r>
              <a:rPr lang="en-US" sz="1800" dirty="0" err="1" smtClean="0"/>
              <a:t>Smadav</a:t>
            </a:r>
            <a:r>
              <a:rPr lang="en-US" sz="1800" dirty="0" smtClean="0"/>
              <a:t> </a:t>
            </a:r>
            <a:r>
              <a:rPr lang="en-US" sz="1800" dirty="0" err="1" smtClean="0"/>
              <a:t>mudah</a:t>
            </a:r>
            <a:r>
              <a:rPr lang="en-US" sz="1800" dirty="0" smtClean="0"/>
              <a:t> </a:t>
            </a:r>
            <a:r>
              <a:rPr lang="en-US" sz="1800" dirty="0" err="1" smtClean="0"/>
              <a:t>sekali</a:t>
            </a:r>
            <a:r>
              <a:rPr lang="en-US" sz="1800" dirty="0" smtClean="0"/>
              <a:t> </a:t>
            </a:r>
            <a:r>
              <a:rPr lang="en-US" sz="1800" dirty="0" err="1" smtClean="0"/>
              <a:t>dioperasikan</a:t>
            </a:r>
            <a:r>
              <a:rPr lang="en-US" sz="1800" dirty="0" smtClean="0"/>
              <a:t>.</a:t>
            </a:r>
            <a:br>
              <a:rPr lang="en-US" sz="1800" dirty="0" smtClean="0"/>
            </a:br>
            <a:r>
              <a:rPr lang="en-US" sz="1800" dirty="0" smtClean="0"/>
              <a:t>2. </a:t>
            </a:r>
            <a:r>
              <a:rPr lang="en-US" sz="1800" dirty="0" err="1" smtClean="0"/>
              <a:t>Proses</a:t>
            </a:r>
            <a:r>
              <a:rPr lang="en-US" sz="1800" dirty="0" smtClean="0"/>
              <a:t> scanning </a:t>
            </a:r>
            <a:r>
              <a:rPr lang="en-US" sz="1800" dirty="0" err="1" smtClean="0"/>
              <a:t>sangat</a:t>
            </a:r>
            <a:r>
              <a:rPr lang="en-US" sz="1800" dirty="0" smtClean="0"/>
              <a:t> </a:t>
            </a:r>
            <a:r>
              <a:rPr lang="en-US" sz="1800" dirty="0" err="1" smtClean="0"/>
              <a:t>cepat</a:t>
            </a:r>
            <a:r>
              <a:rPr lang="en-US" sz="1800" dirty="0" smtClean="0"/>
              <a:t/>
            </a:r>
            <a:br>
              <a:rPr lang="en-US" sz="1800" dirty="0" smtClean="0"/>
            </a:br>
            <a:r>
              <a:rPr lang="id-ID" sz="1800" dirty="0" smtClean="0"/>
              <a:t>3</a:t>
            </a:r>
            <a:r>
              <a:rPr lang="en-US" sz="1800" dirty="0" smtClean="0"/>
              <a:t>. </a:t>
            </a:r>
            <a:r>
              <a:rPr lang="en-US" sz="1800" dirty="0" err="1" smtClean="0"/>
              <a:t>Smadav</a:t>
            </a:r>
            <a:r>
              <a:rPr lang="en-US" sz="1800" dirty="0" smtClean="0"/>
              <a:t> support </a:t>
            </a:r>
            <a:r>
              <a:rPr lang="en-US" sz="1800" dirty="0" err="1" smtClean="0"/>
              <a:t>bahasa</a:t>
            </a:r>
            <a:r>
              <a:rPr lang="en-US" sz="1800" dirty="0" smtClean="0"/>
              <a:t> Indonesia </a:t>
            </a:r>
            <a:r>
              <a:rPr lang="en-US" sz="1800" dirty="0" err="1" smtClean="0"/>
              <a:t>dan</a:t>
            </a:r>
            <a:r>
              <a:rPr lang="en-US" sz="1800" dirty="0" smtClean="0"/>
              <a:t> </a:t>
            </a:r>
            <a:r>
              <a:rPr lang="en-US" sz="1800" dirty="0" err="1" smtClean="0"/>
              <a:t>Inggris</a:t>
            </a:r>
            <a:r>
              <a:rPr lang="en-US" sz="1800" dirty="0" smtClean="0"/>
              <a:t/>
            </a:r>
            <a:br>
              <a:rPr lang="en-US" sz="1800" dirty="0" smtClean="0"/>
            </a:br>
            <a:r>
              <a:rPr lang="id-ID" sz="1800" dirty="0" smtClean="0"/>
              <a:t>4</a:t>
            </a:r>
            <a:r>
              <a:rPr lang="en-US" sz="1800" dirty="0" smtClean="0"/>
              <a:t>. </a:t>
            </a:r>
            <a:r>
              <a:rPr lang="en-US" sz="1800" dirty="0" err="1" smtClean="0"/>
              <a:t>Memiliki</a:t>
            </a:r>
            <a:r>
              <a:rPr lang="en-US" sz="1800" dirty="0" smtClean="0"/>
              <a:t> </a:t>
            </a:r>
            <a:r>
              <a:rPr lang="en-US" sz="1800" dirty="0" err="1" smtClean="0"/>
              <a:t>versi</a:t>
            </a:r>
            <a:r>
              <a:rPr lang="en-US" sz="1800" dirty="0" smtClean="0"/>
              <a:t> Pro yang 10x </a:t>
            </a:r>
            <a:r>
              <a:rPr lang="en-US" sz="1800" dirty="0" err="1" smtClean="0"/>
              <a:t>lebih</a:t>
            </a:r>
            <a:r>
              <a:rPr lang="en-US" sz="1800" dirty="0" smtClean="0"/>
              <a:t> </a:t>
            </a:r>
            <a:r>
              <a:rPr lang="en-US" sz="1800" dirty="0" err="1" smtClean="0"/>
              <a:t>cepat</a:t>
            </a:r>
            <a:r>
              <a:rPr lang="en-US" sz="1800" dirty="0" smtClean="0"/>
              <a:t> (SMAD-TURBO) </a:t>
            </a:r>
            <a:r>
              <a:rPr lang="en-US" sz="1800" dirty="0" err="1" smtClean="0"/>
              <a:t>dengan</a:t>
            </a:r>
            <a:r>
              <a:rPr lang="en-US" sz="1800" dirty="0" smtClean="0"/>
              <a:t> automatic update.</a:t>
            </a:r>
            <a:br>
              <a:rPr lang="en-US" sz="1800" dirty="0" smtClean="0"/>
            </a:br>
            <a:r>
              <a:rPr lang="id-ID" sz="1800" dirty="0" smtClean="0"/>
              <a:t>5</a:t>
            </a:r>
            <a:r>
              <a:rPr lang="en-US" sz="1800" dirty="0" smtClean="0"/>
              <a:t>. </a:t>
            </a:r>
            <a:r>
              <a:rPr lang="en-US" sz="1800" dirty="0" err="1" smtClean="0"/>
              <a:t>Autoscan</a:t>
            </a:r>
            <a:r>
              <a:rPr lang="en-US" sz="1800" dirty="0" smtClean="0"/>
              <a:t> </a:t>
            </a:r>
            <a:r>
              <a:rPr lang="en-US" sz="1800" dirty="0" err="1" smtClean="0"/>
              <a:t>flashdish</a:t>
            </a:r>
            <a:r>
              <a:rPr lang="en-US" sz="1800" dirty="0" smtClean="0"/>
              <a:t> </a:t>
            </a:r>
            <a:r>
              <a:rPr lang="en-US" sz="1800" dirty="0" err="1" smtClean="0"/>
              <a:t>sangat</a:t>
            </a:r>
            <a:r>
              <a:rPr lang="en-US" sz="1800" dirty="0" smtClean="0"/>
              <a:t> </a:t>
            </a:r>
            <a:r>
              <a:rPr lang="en-US" sz="1800" dirty="0" err="1" smtClean="0"/>
              <a:t>cepat</a:t>
            </a:r>
            <a:r>
              <a:rPr lang="en-US" sz="1800" dirty="0" smtClean="0"/>
              <a:t>.</a:t>
            </a:r>
            <a:br>
              <a:rPr lang="en-US" sz="1800" dirty="0" smtClean="0"/>
            </a:br>
            <a:r>
              <a:rPr lang="id-ID" sz="1800" dirty="0" smtClean="0"/>
              <a:t>6</a:t>
            </a:r>
            <a:r>
              <a:rPr lang="en-US" sz="1800" dirty="0" smtClean="0"/>
              <a:t>. Theme </a:t>
            </a:r>
            <a:r>
              <a:rPr lang="en-US" sz="1800" dirty="0" err="1" smtClean="0"/>
              <a:t>pada</a:t>
            </a:r>
            <a:r>
              <a:rPr lang="en-US" sz="1800" dirty="0" smtClean="0"/>
              <a:t> </a:t>
            </a:r>
            <a:r>
              <a:rPr lang="en-US" sz="1800" dirty="0" err="1" smtClean="0"/>
              <a:t>Smadav</a:t>
            </a:r>
            <a:r>
              <a:rPr lang="en-US" sz="1800" dirty="0" smtClean="0"/>
              <a:t> </a:t>
            </a:r>
            <a:r>
              <a:rPr lang="en-US" sz="1800" dirty="0" err="1" smtClean="0"/>
              <a:t>bisa</a:t>
            </a:r>
            <a:r>
              <a:rPr lang="en-US" sz="1800" dirty="0" smtClean="0"/>
              <a:t> </a:t>
            </a:r>
            <a:r>
              <a:rPr lang="en-US" sz="1800" dirty="0" err="1" smtClean="0"/>
              <a:t>diganti</a:t>
            </a:r>
            <a:r>
              <a:rPr lang="en-US" sz="1800" dirty="0" smtClean="0"/>
              <a:t>.</a:t>
            </a:r>
            <a:br>
              <a:rPr lang="en-US" sz="1800" dirty="0" smtClean="0"/>
            </a:br>
            <a:r>
              <a:rPr lang="id-ID" sz="1800" dirty="0" smtClean="0"/>
              <a:t>7</a:t>
            </a:r>
            <a:r>
              <a:rPr lang="en-US" sz="1800" dirty="0" smtClean="0"/>
              <a:t>. Loading </a:t>
            </a:r>
            <a:r>
              <a:rPr lang="en-US" sz="1800" dirty="0" err="1" smtClean="0"/>
              <a:t>carantine</a:t>
            </a:r>
            <a:r>
              <a:rPr lang="en-US" sz="1800" dirty="0" smtClean="0"/>
              <a:t> </a:t>
            </a:r>
            <a:r>
              <a:rPr lang="en-US" sz="1800" dirty="0" err="1" smtClean="0"/>
              <a:t>lebih</a:t>
            </a:r>
            <a:r>
              <a:rPr lang="en-US" sz="1800" dirty="0" smtClean="0"/>
              <a:t> </a:t>
            </a:r>
            <a:r>
              <a:rPr lang="en-US" sz="1800" dirty="0" err="1" smtClean="0"/>
              <a:t>cepat</a:t>
            </a:r>
            <a:r>
              <a:rPr lang="en-US" sz="1800" dirty="0" smtClean="0"/>
              <a:t>.</a:t>
            </a:r>
            <a:br>
              <a:rPr lang="en-US" sz="1800" dirty="0" smtClean="0"/>
            </a:br>
            <a:r>
              <a:rPr lang="id-ID" sz="1800" dirty="0" smtClean="0"/>
              <a:t>8</a:t>
            </a:r>
            <a:r>
              <a:rPr lang="en-US" sz="1800" dirty="0" smtClean="0"/>
              <a:t>. </a:t>
            </a:r>
            <a:r>
              <a:rPr lang="en-US" sz="1800" dirty="0" err="1" smtClean="0"/>
              <a:t>Smadav</a:t>
            </a:r>
            <a:r>
              <a:rPr lang="en-US" sz="1800" dirty="0" smtClean="0"/>
              <a:t> </a:t>
            </a:r>
            <a:r>
              <a:rPr lang="en-US" sz="1800" dirty="0" err="1" smtClean="0"/>
              <a:t>dapat</a:t>
            </a:r>
            <a:r>
              <a:rPr lang="en-US" sz="1800" dirty="0" smtClean="0"/>
              <a:t> </a:t>
            </a:r>
            <a:r>
              <a:rPr lang="en-US" sz="1800" dirty="0" err="1" smtClean="0"/>
              <a:t>mendeteksi</a:t>
            </a:r>
            <a:r>
              <a:rPr lang="en-US" sz="1800" dirty="0" smtClean="0"/>
              <a:t> virus </a:t>
            </a:r>
            <a:r>
              <a:rPr lang="en-US" sz="1800" dirty="0" err="1" smtClean="0"/>
              <a:t>lokal</a:t>
            </a:r>
            <a:r>
              <a:rPr lang="en-US" sz="1800" dirty="0" smtClean="0"/>
              <a:t> </a:t>
            </a:r>
            <a:r>
              <a:rPr lang="en-US" sz="1800" dirty="0" err="1" smtClean="0"/>
              <a:t>dan</a:t>
            </a:r>
            <a:r>
              <a:rPr lang="en-US" sz="1800" dirty="0" smtClean="0"/>
              <a:t> virus </a:t>
            </a:r>
            <a:r>
              <a:rPr lang="en-US" sz="1800" dirty="0" err="1" smtClean="0"/>
              <a:t>luar</a:t>
            </a:r>
            <a:r>
              <a:rPr lang="en-US" sz="1800" dirty="0" smtClean="0"/>
              <a:t>.</a:t>
            </a:r>
            <a:br>
              <a:rPr lang="en-US" sz="1800" dirty="0" smtClean="0"/>
            </a:br>
            <a:r>
              <a:rPr lang="id-ID" sz="1800" dirty="0" smtClean="0"/>
              <a:t>9</a:t>
            </a:r>
            <a:r>
              <a:rPr lang="en-US" sz="1800" dirty="0" smtClean="0"/>
              <a:t>. </a:t>
            </a:r>
            <a:r>
              <a:rPr lang="en-US" sz="1800" dirty="0" err="1" smtClean="0"/>
              <a:t>Filenya</a:t>
            </a:r>
            <a:r>
              <a:rPr lang="en-US" sz="1800" dirty="0" smtClean="0"/>
              <a:t> </a:t>
            </a:r>
            <a:r>
              <a:rPr lang="en-US" sz="1800" dirty="0" err="1" smtClean="0"/>
              <a:t>Smadav</a:t>
            </a:r>
            <a:r>
              <a:rPr lang="en-US" sz="1800" dirty="0" smtClean="0"/>
              <a:t> </a:t>
            </a:r>
            <a:r>
              <a:rPr lang="en-US" sz="1800" dirty="0" err="1" smtClean="0"/>
              <a:t>kecil</a:t>
            </a:r>
            <a:r>
              <a:rPr lang="en-US" sz="1800" dirty="0" smtClean="0"/>
              <a:t> </a:t>
            </a:r>
            <a:r>
              <a:rPr lang="en-US" sz="1800" dirty="0" err="1" smtClean="0"/>
              <a:t>dan</a:t>
            </a:r>
            <a:r>
              <a:rPr lang="en-US" sz="1800" dirty="0" smtClean="0"/>
              <a:t> </a:t>
            </a:r>
            <a:r>
              <a:rPr lang="en-US" sz="1800" dirty="0" err="1" smtClean="0"/>
              <a:t>ringan</a:t>
            </a:r>
            <a:r>
              <a:rPr lang="en-US" sz="1800" dirty="0" smtClean="0"/>
              <a:t> </a:t>
            </a:r>
            <a:r>
              <a:rPr lang="en-US" sz="1800" dirty="0" err="1" smtClean="0"/>
              <a:t>sehingga</a:t>
            </a:r>
            <a:r>
              <a:rPr lang="en-US" sz="1800" dirty="0" smtClean="0"/>
              <a:t> </a:t>
            </a:r>
            <a:r>
              <a:rPr lang="en-US" sz="1800" dirty="0" err="1" smtClean="0"/>
              <a:t>tidak</a:t>
            </a:r>
            <a:r>
              <a:rPr lang="en-US" sz="1800" dirty="0" smtClean="0"/>
              <a:t> </a:t>
            </a:r>
            <a:r>
              <a:rPr lang="en-US" sz="1800" dirty="0" err="1" smtClean="0"/>
              <a:t>memberatkan</a:t>
            </a:r>
            <a:r>
              <a:rPr lang="en-US" sz="1800" dirty="0" smtClean="0"/>
              <a:t> </a:t>
            </a:r>
            <a:r>
              <a:rPr lang="en-US" sz="1800" dirty="0" err="1" smtClean="0"/>
              <a:t>komputer</a:t>
            </a:r>
            <a:r>
              <a:rPr lang="en-US" sz="1800" dirty="0" smtClean="0"/>
              <a:t>.</a:t>
            </a:r>
            <a:br>
              <a:rPr lang="en-US" sz="1800" dirty="0" smtClean="0"/>
            </a:br>
            <a:r>
              <a:rPr lang="en-US" sz="1800" dirty="0" smtClean="0"/>
              <a:t/>
            </a:r>
            <a:br>
              <a:rPr lang="en-US" sz="1800" dirty="0" smtClean="0"/>
            </a:br>
            <a:r>
              <a:rPr lang="en-US" sz="1800" dirty="0" err="1" smtClean="0"/>
              <a:t>Kekurangan</a:t>
            </a:r>
            <a:r>
              <a:rPr lang="en-US" sz="1800" dirty="0" smtClean="0"/>
              <a:t> Antivirus </a:t>
            </a:r>
            <a:r>
              <a:rPr lang="en-US" sz="1800" dirty="0" err="1" smtClean="0"/>
              <a:t>Smadav</a:t>
            </a:r>
            <a:r>
              <a:rPr lang="en-US" sz="1800" dirty="0" smtClean="0"/>
              <a:t>:</a:t>
            </a:r>
            <a:br>
              <a:rPr lang="en-US" sz="1800" dirty="0" smtClean="0"/>
            </a:br>
            <a:r>
              <a:rPr lang="en-US" sz="1800" dirty="0" smtClean="0"/>
              <a:t>1. </a:t>
            </a:r>
            <a:r>
              <a:rPr lang="en-US" sz="1800" dirty="0" err="1" smtClean="0"/>
              <a:t>Smadav</a:t>
            </a:r>
            <a:r>
              <a:rPr lang="en-US" sz="1800" dirty="0" smtClean="0"/>
              <a:t> </a:t>
            </a:r>
            <a:r>
              <a:rPr lang="en-US" sz="1800" dirty="0" err="1" smtClean="0"/>
              <a:t>masih</a:t>
            </a:r>
            <a:r>
              <a:rPr lang="en-US" sz="1800" dirty="0" smtClean="0"/>
              <a:t> </a:t>
            </a:r>
            <a:r>
              <a:rPr lang="en-US" sz="1800" dirty="0" err="1" smtClean="0"/>
              <a:t>belum</a:t>
            </a:r>
            <a:r>
              <a:rPr lang="en-US" sz="1800" dirty="0" smtClean="0"/>
              <a:t> </a:t>
            </a:r>
            <a:r>
              <a:rPr lang="en-US" sz="1800" dirty="0" err="1" smtClean="0"/>
              <a:t>mampu</a:t>
            </a:r>
            <a:r>
              <a:rPr lang="en-US" sz="1800" dirty="0" smtClean="0"/>
              <a:t> </a:t>
            </a:r>
            <a:r>
              <a:rPr lang="en-US" sz="1800" dirty="0" err="1" smtClean="0"/>
              <a:t>membersihkan</a:t>
            </a:r>
            <a:r>
              <a:rPr lang="en-US" sz="1800" dirty="0" smtClean="0"/>
              <a:t> virus </a:t>
            </a:r>
            <a:r>
              <a:rPr lang="en-US" sz="1800" dirty="0" err="1" smtClean="0"/>
              <a:t>impor</a:t>
            </a:r>
            <a:r>
              <a:rPr lang="en-US" sz="1800" dirty="0" smtClean="0"/>
              <a:t> </a:t>
            </a:r>
            <a:r>
              <a:rPr lang="en-US" sz="1800" dirty="0" err="1" smtClean="0"/>
              <a:t>secara</a:t>
            </a:r>
            <a:r>
              <a:rPr lang="en-US" sz="1800" dirty="0" smtClean="0"/>
              <a:t> </a:t>
            </a:r>
            <a:r>
              <a:rPr lang="en-US" sz="1800" dirty="0" err="1" smtClean="0"/>
              <a:t>tuntas</a:t>
            </a:r>
            <a:r>
              <a:rPr lang="en-US" sz="1800" dirty="0" smtClean="0"/>
              <a:t> </a:t>
            </a:r>
            <a:r>
              <a:rPr lang="en-US" sz="1800" dirty="0" err="1" smtClean="0"/>
              <a:t>seperti</a:t>
            </a:r>
            <a:r>
              <a:rPr lang="en-US" sz="1800" dirty="0" smtClean="0"/>
              <a:t> </a:t>
            </a:r>
            <a:r>
              <a:rPr lang="en-US" sz="1800" dirty="0" err="1" smtClean="0"/>
              <a:t>Conficker</a:t>
            </a:r>
            <a:r>
              <a:rPr lang="en-US" sz="1800" dirty="0" smtClean="0"/>
              <a:t>, </a:t>
            </a:r>
            <a:r>
              <a:rPr lang="en-US" sz="1800" dirty="0" err="1" smtClean="0"/>
              <a:t>sality</a:t>
            </a:r>
            <a:r>
              <a:rPr lang="en-US" sz="1800" dirty="0" smtClean="0"/>
              <a:t>, </a:t>
            </a:r>
            <a:r>
              <a:rPr lang="en-US" sz="1800" dirty="0" err="1" smtClean="0"/>
              <a:t>Alman</a:t>
            </a:r>
            <a:r>
              <a:rPr lang="en-US" sz="1800" dirty="0" smtClean="0"/>
              <a:t>, </a:t>
            </a:r>
            <a:r>
              <a:rPr lang="en-US" sz="1800" dirty="0" err="1" smtClean="0"/>
              <a:t>hanya</a:t>
            </a:r>
            <a:r>
              <a:rPr lang="en-US" sz="1800" dirty="0" smtClean="0"/>
              <a:t> </a:t>
            </a:r>
            <a:r>
              <a:rPr lang="en-US" sz="1800" dirty="0" err="1" smtClean="0"/>
              <a:t>mampu</a:t>
            </a:r>
            <a:r>
              <a:rPr lang="en-US" sz="1800" dirty="0" smtClean="0"/>
              <a:t> </a:t>
            </a:r>
            <a:r>
              <a:rPr lang="en-US" sz="1800" dirty="0" err="1" smtClean="0"/>
              <a:t>mencegahnya</a:t>
            </a:r>
            <a:r>
              <a:rPr lang="en-US" sz="1800" dirty="0" smtClean="0"/>
              <a:t> </a:t>
            </a:r>
            <a:r>
              <a:rPr lang="en-US" sz="1800" dirty="0" err="1" smtClean="0"/>
              <a:t>menginfeksi</a:t>
            </a:r>
            <a:r>
              <a:rPr lang="en-US" sz="1800" dirty="0" smtClean="0"/>
              <a:t> </a:t>
            </a:r>
            <a:r>
              <a:rPr lang="en-US" sz="1800" dirty="0" err="1" smtClean="0"/>
              <a:t>komputer</a:t>
            </a:r>
            <a:r>
              <a:rPr lang="en-US" sz="1800" dirty="0" smtClean="0"/>
              <a:t/>
            </a:r>
            <a:br>
              <a:rPr lang="en-US" sz="1800" dirty="0" smtClean="0"/>
            </a:br>
            <a:r>
              <a:rPr lang="en-US" sz="1800" dirty="0" smtClean="0"/>
              <a:t>2. Scan registry </a:t>
            </a:r>
            <a:r>
              <a:rPr lang="en-US" sz="1800" dirty="0" err="1" smtClean="0"/>
              <a:t>akan</a:t>
            </a:r>
            <a:r>
              <a:rPr lang="en-US" sz="1800" dirty="0" smtClean="0"/>
              <a:t> </a:t>
            </a:r>
            <a:r>
              <a:rPr lang="en-US" sz="1800" dirty="0" err="1" smtClean="0"/>
              <a:t>di</a:t>
            </a:r>
            <a:r>
              <a:rPr lang="en-US" sz="1800" dirty="0" smtClean="0"/>
              <a:t>-disable </a:t>
            </a:r>
            <a:r>
              <a:rPr lang="en-US" sz="1800" dirty="0" err="1" smtClean="0"/>
              <a:t>untuk</a:t>
            </a:r>
            <a:r>
              <a:rPr lang="en-US" sz="1800" dirty="0" smtClean="0"/>
              <a:t> </a:t>
            </a:r>
            <a:r>
              <a:rPr lang="en-US" sz="1800" dirty="0" err="1" smtClean="0"/>
              <a:t>Smadav</a:t>
            </a:r>
            <a:r>
              <a:rPr lang="en-US" sz="1800" dirty="0" smtClean="0"/>
              <a:t> Pro yang </a:t>
            </a:r>
            <a:r>
              <a:rPr lang="en-US" sz="1800" dirty="0" err="1" smtClean="0"/>
              <a:t>di</a:t>
            </a:r>
            <a:r>
              <a:rPr lang="en-US" sz="1800" dirty="0" smtClean="0"/>
              <a:t>-password.</a:t>
            </a:r>
            <a:br>
              <a:rPr lang="en-US" sz="1800" dirty="0" smtClean="0"/>
            </a:br>
            <a:r>
              <a:rPr lang="en-US" sz="1800" dirty="0" smtClean="0"/>
              <a:t/>
            </a:r>
            <a:br>
              <a:rPr lang="en-US" sz="1800" dirty="0" smtClean="0"/>
            </a:br>
            <a:endParaRPr lang="id-ID"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89</TotalTime>
  <Words>26</Words>
  <Application>Microsoft Office PowerPoint</Application>
  <PresentationFormat>On-screen Show (4:3)</PresentationFormat>
  <Paragraphs>14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Constantia</vt:lpstr>
      <vt:lpstr>Wingdings 2</vt:lpstr>
      <vt:lpstr>Flow</vt:lpstr>
      <vt:lpstr>Anti Virus</vt:lpstr>
      <vt:lpstr>Pengertian</vt:lpstr>
      <vt:lpstr>Cara Kerja</vt:lpstr>
      <vt:lpstr>Macam Anti Virus</vt:lpstr>
      <vt:lpstr>Next Macam Anti Virus</vt:lpstr>
      <vt:lpstr>Next Macam Anti Virus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 Virus</dc:title>
  <dc:creator>Raff</dc:creator>
  <cp:lastModifiedBy>Windows User</cp:lastModifiedBy>
  <cp:revision>5</cp:revision>
  <dcterms:created xsi:type="dcterms:W3CDTF">2016-11-04T13:50:55Z</dcterms:created>
  <dcterms:modified xsi:type="dcterms:W3CDTF">2024-01-05T05:58:23Z</dcterms:modified>
</cp:coreProperties>
</file>