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Bebas Neue"/>
      <p:regular r:id="rId23"/>
    </p:embeddedFont>
    <p:embeddedFont>
      <p:font typeface="PT Sans"/>
      <p:regular r:id="rId24"/>
      <p:bold r:id="rId25"/>
      <p:italic r:id="rId26"/>
      <p:boldItalic r:id="rId27"/>
    </p:embeddedFont>
    <p:embeddedFont>
      <p:font typeface="DM Sans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F7596D-E652-4591-A7C8-8DEA1F3DFD1F}">
  <a:tblStyle styleId="{A7F7596D-E652-4591-A7C8-8DEA1F3DFD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PTSans-regular.fntdata"/><Relationship Id="rId23" Type="http://schemas.openxmlformats.org/officeDocument/2006/relationships/font" Target="fonts/Bebas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-italic.fntdata"/><Relationship Id="rId25" Type="http://schemas.openxmlformats.org/officeDocument/2006/relationships/font" Target="fonts/PTSans-bold.fntdata"/><Relationship Id="rId28" Type="http://schemas.openxmlformats.org/officeDocument/2006/relationships/font" Target="fonts/DMSans-regular.fntdata"/><Relationship Id="rId27" Type="http://schemas.openxmlformats.org/officeDocument/2006/relationships/font" Target="fonts/PT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-boldItalic.fntdata"/><Relationship Id="rId30" Type="http://schemas.openxmlformats.org/officeDocument/2006/relationships/font" Target="fonts/DMSans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font" Target="fonts/Poppins-regular.fntdata"/><Relationship Id="rId14" Type="http://schemas.openxmlformats.org/officeDocument/2006/relationships/slide" Target="slides/slide9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Lato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6b82f61a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6b82f61a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6b82f61a0a_0_1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6b82f61a0a_0_1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6b82f61a0a_0_2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26b82f61a0a_0_2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6c937798a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6c937798a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26b82f61a0a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26b82f61a0a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6b82f61a0a_0_40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26b82f61a0a_0_40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6b82f61a0a_0_4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26b82f61a0a_0_4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6b82f61a0a_0_5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26b82f61a0a_0_5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4" type="subTitle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15" type="subTitle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5"/>
          <p:cNvSpPr txBox="1"/>
          <p:nvPr>
            <p:ph hasCustomPrompt="1"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flipH="1" rot="-1442292">
            <a:off x="-1773956" y="1176021"/>
            <a:ext cx="2259372" cy="2189821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" type="subTitle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/>
          <p:nvPr>
            <p:ph idx="2" type="pic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1" type="subTitle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2" type="subTitle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3" type="subTitle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4" type="subTitle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4"/>
          <p:cNvSpPr txBox="1"/>
          <p:nvPr>
            <p:ph idx="2" type="subTitle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2" type="subTitle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3" type="subTitle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4" type="subTitle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5" type="subTitle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6" type="subTitle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" type="subTitle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2" type="subTitle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subTitle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subTitle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7" type="subTitle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8" type="subTitle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1" type="subTitle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subTitle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subTitle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subTitle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subTitle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7"/>
          <p:cNvSpPr txBox="1"/>
          <p:nvPr>
            <p:ph idx="6" type="subTitle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9" name="Google Shape;329;p27"/>
          <p:cNvSpPr txBox="1"/>
          <p:nvPr>
            <p:ph idx="7" type="subTitle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0" name="Google Shape;330;p27"/>
          <p:cNvSpPr txBox="1"/>
          <p:nvPr>
            <p:ph idx="8" type="subTitle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2" type="subTitle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3" type="subTitle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4" type="subTitle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5" type="subTitle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8"/>
          <p:cNvSpPr txBox="1"/>
          <p:nvPr>
            <p:ph idx="6" type="subTitle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7" type="subTitle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1" name="Google Shape;341;p28"/>
          <p:cNvSpPr txBox="1"/>
          <p:nvPr>
            <p:ph idx="8" type="subTitle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9" type="subTitle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13" type="subTitle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4" type="subTitle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28"/>
          <p:cNvSpPr txBox="1"/>
          <p:nvPr>
            <p:ph idx="15" type="subTitle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 flipH="1" rot="775147">
            <a:off x="-1527367" y="-114758"/>
            <a:ext cx="2259394" cy="2189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hasCustomPrompt="1" type="title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3" name="Google Shape;363;p29"/>
          <p:cNvSpPr txBox="1"/>
          <p:nvPr>
            <p:ph hasCustomPrompt="1" idx="2" type="title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29"/>
          <p:cNvSpPr txBox="1"/>
          <p:nvPr>
            <p:ph hasCustomPrompt="1" idx="4" type="title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hasCustomPrompt="1" type="title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/>
          <p:nvPr>
            <p:ph idx="1" type="subTitle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hasCustomPrompt="1" idx="3" type="title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/>
          <p:nvPr>
            <p:ph idx="4" type="subTitle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5" type="subTitle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30"/>
          <p:cNvSpPr txBox="1"/>
          <p:nvPr>
            <p:ph hasCustomPrompt="1" idx="6" type="title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/>
          <p:nvPr>
            <p:ph idx="7" type="subTitle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1" type="subTitle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 flipH="1" rot="3555162">
            <a:off x="-993615" y="620242"/>
            <a:ext cx="1625808" cy="15265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flipH="1" rot="10800000">
              <a:off x="4935811" y="4414372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 rot="2256459">
            <a:off x="-1314778" y="2364914"/>
            <a:ext cx="2210833" cy="2142776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rect b="b" l="l" r="r" t="t"/>
            <a:pathLst>
              <a:path extrusionOk="0" h="2226" w="1444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rect b="b" l="l" r="r" t="t"/>
            <a:pathLst>
              <a:path extrusionOk="0" h="2226" w="1472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Three</a:t>
            </a:r>
            <a:br>
              <a:rPr b="0" lang="en" sz="4100"/>
            </a:br>
            <a:r>
              <a:rPr b="0" lang="en" sz="2300"/>
              <a:t>Modular &amp; Class</a:t>
            </a:r>
            <a:endParaRPr b="0" sz="2300"/>
          </a:p>
        </p:txBody>
      </p:sp>
      <p:sp>
        <p:nvSpPr>
          <p:cNvPr id="428" name="Google Shape;428;p34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rect b="b" l="l" r="r" t="t"/>
                  <a:pathLst>
                    <a:path extrusionOk="0" h="35085" w="42568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rect b="b" l="l" r="r" t="t"/>
                  <a:pathLst>
                    <a:path extrusionOk="0" h="12595" w="13414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rect b="b" l="l" r="r" t="t"/>
                    <a:pathLst>
                      <a:path extrusionOk="0" h="9403" w="532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rect b="b" l="l" r="r" t="t"/>
                    <a:pathLst>
                      <a:path extrusionOk="0" h="9403" w="496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rect b="b" l="l" r="r" t="t"/>
                    <a:pathLst>
                      <a:path extrusionOk="0" h="532" w="291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rect b="b" l="l" r="r" t="t"/>
                    <a:pathLst>
                      <a:path extrusionOk="0" h="1126" w="1119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rect b="b" l="l" r="r" t="t"/>
                    <a:pathLst>
                      <a:path extrusionOk="0" h="2590" w="503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rect b="b" l="l" r="r" t="t"/>
                    <a:pathLst>
                      <a:path extrusionOk="0" h="2590" w="532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rect b="b" l="l" r="r" t="t"/>
                    <a:pathLst>
                      <a:path extrusionOk="0" h="708" w="1508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rect b="b" l="l" r="r" t="t"/>
                    <a:pathLst>
                      <a:path extrusionOk="0" h="708" w="1034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rect b="b" l="l" r="r" t="t"/>
                    <a:pathLst>
                      <a:path extrusionOk="0" h="114" w="1034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rect b="b" l="l" r="r" t="t"/>
                    <a:pathLst>
                      <a:path extrusionOk="0" h="114" w="617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rect b="b" l="l" r="r" t="t"/>
                    <a:pathLst>
                      <a:path extrusionOk="0" h="2216" w="122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rect b="b" l="l" r="r" t="t"/>
                    <a:pathLst>
                      <a:path extrusionOk="0" h="8261" w="2477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rect b="b" l="l" r="r" t="t"/>
                    <a:pathLst>
                      <a:path extrusionOk="0" h="596" w="743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rect b="b" l="l" r="r" t="t"/>
                    <a:pathLst>
                      <a:path extrusionOk="0" h="14206" w="23665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rect b="b" l="l" r="r" t="t"/>
                    <a:pathLst>
                      <a:path extrusionOk="0" h="11999" w="23438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rect b="b" l="l" r="r" t="t"/>
                    <a:pathLst>
                      <a:path extrusionOk="0" h="355" w="595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rect b="b" l="l" r="r" t="t"/>
                    <a:pathLst>
                      <a:path extrusionOk="0" h="355" w="27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rect b="b" l="l" r="r" t="t"/>
                    <a:pathLst>
                      <a:path extrusionOk="0" h="355" w="4663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rect b="b" l="l" r="r" t="t"/>
                    <a:pathLst>
                      <a:path extrusionOk="0" h="355" w="13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rect b="b" l="l" r="r" t="t"/>
                    <a:pathLst>
                      <a:path extrusionOk="0" h="355" w="5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rect b="b" l="l" r="r" t="t"/>
                    <a:pathLst>
                      <a:path extrusionOk="0" h="355" w="247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rect b="b" l="l" r="r" t="t"/>
                    <a:pathLst>
                      <a:path extrusionOk="0" h="355" w="3276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rect b="b" l="l" r="r" t="t"/>
                    <a:pathLst>
                      <a:path extrusionOk="0" h="355" w="56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rect b="b" l="l" r="r" t="t"/>
                    <a:pathLst>
                      <a:path extrusionOk="0" h="390" w="475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rect b="b" l="l" r="r" t="t"/>
                    <a:pathLst>
                      <a:path extrusionOk="0" h="390" w="4684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rect b="b" l="l" r="r" t="t"/>
                    <a:pathLst>
                      <a:path extrusionOk="0" h="390" w="743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rect b="b" l="l" r="r" t="t"/>
                    <a:pathLst>
                      <a:path extrusionOk="0" h="390" w="2187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rect b="b" l="l" r="r" t="t"/>
                    <a:pathLst>
                      <a:path extrusionOk="0" h="354" w="1805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rect b="b" l="l" r="r" t="t"/>
                    <a:pathLst>
                      <a:path extrusionOk="0" h="354" w="978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rect b="b" l="l" r="r" t="t"/>
                    <a:pathLst>
                      <a:path extrusionOk="0" h="354" w="4571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rect b="b" l="l" r="r" t="t"/>
                    <a:pathLst>
                      <a:path extrusionOk="0" h="354" w="949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rect b="b" l="l" r="r" t="t"/>
                    <a:pathLst>
                      <a:path extrusionOk="0" h="354" w="148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rect b="b" l="l" r="r" t="t"/>
                    <a:pathLst>
                      <a:path extrusionOk="0" h="354" w="2237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rect b="b" l="l" r="r" t="t"/>
                    <a:pathLst>
                      <a:path extrusionOk="0" h="390" w="595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rect b="b" l="l" r="r" t="t"/>
                    <a:pathLst>
                      <a:path extrusionOk="0" h="390" w="27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rect b="b" l="l" r="r" t="t"/>
                    <a:pathLst>
                      <a:path extrusionOk="0" h="390" w="4663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rect b="b" l="l" r="r" t="t"/>
                    <a:pathLst>
                      <a:path extrusionOk="0" h="390" w="13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rect b="b" l="l" r="r" t="t"/>
                    <a:pathLst>
                      <a:path extrusionOk="0" h="390" w="5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rect b="b" l="l" r="r" t="t"/>
                    <a:pathLst>
                      <a:path extrusionOk="0" h="390" w="247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rect b="b" l="l" r="r" t="t"/>
                    <a:pathLst>
                      <a:path extrusionOk="0" h="390" w="3276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rect b="b" l="l" r="r" t="t"/>
                    <a:pathLst>
                      <a:path extrusionOk="0" h="390" w="56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rect b="b" l="l" r="r" t="t"/>
                    <a:pathLst>
                      <a:path extrusionOk="0" h="355" w="475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rect b="b" l="l" r="r" t="t"/>
                    <a:pathLst>
                      <a:path extrusionOk="0" h="355" w="4684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rect b="b" l="l" r="r" t="t"/>
                    <a:pathLst>
                      <a:path extrusionOk="0" h="355" w="743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rect b="b" l="l" r="r" t="t"/>
                    <a:pathLst>
                      <a:path extrusionOk="0" h="355" w="218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rect b="b" l="l" r="r" t="t"/>
                    <a:pathLst>
                      <a:path extrusionOk="0" h="383" w="180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rect b="b" l="l" r="r" t="t"/>
                    <a:pathLst>
                      <a:path extrusionOk="0" h="383" w="978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rect b="b" l="l" r="r" t="t"/>
                    <a:pathLst>
                      <a:path extrusionOk="0" h="383" w="457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rect b="b" l="l" r="r" t="t"/>
                    <a:pathLst>
                      <a:path extrusionOk="0" h="383" w="94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rect b="b" l="l" r="r" t="t"/>
                    <a:pathLst>
                      <a:path extrusionOk="0" h="383" w="148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rect b="b" l="l" r="r" t="t"/>
                    <a:pathLst>
                      <a:path extrusionOk="0" h="383" w="2237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rect b="b" l="l" r="r" t="t"/>
                    <a:pathLst>
                      <a:path extrusionOk="0" h="3984" w="2512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rect b="b" l="l" r="r" t="t"/>
                    <a:pathLst>
                      <a:path extrusionOk="0" h="6014" w="230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rect b="b" l="l" r="r" t="t"/>
                    <a:pathLst>
                      <a:path extrusionOk="0" h="1225" w="3687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rect b="b" l="l" r="r" t="t"/>
                    <a:pathLst>
                      <a:path extrusionOk="0" h="648" w="2477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rect b="b" l="l" r="r" t="t"/>
                    <a:pathLst>
                      <a:path extrusionOk="0" h="3744" w="1798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rect b="b" l="l" r="r" t="t"/>
                    <a:pathLst>
                      <a:path extrusionOk="0" h="3298" w="829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rect b="b" l="l" r="r" t="t"/>
                    <a:pathLst>
                      <a:path extrusionOk="0" h="2216" w="4748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rect b="b" l="l" r="r" t="t"/>
                    <a:pathLst>
                      <a:path extrusionOk="0" h="503" w="6311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rect b="b" l="l" r="r" t="t"/>
                    <a:pathLst>
                      <a:path extrusionOk="0" h="3298" w="3007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rect b="b" l="l" r="r" t="t"/>
                    <a:pathLst>
                      <a:path extrusionOk="0" h="1837" w="2392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rect b="b" l="l" r="r" t="t"/>
                    <a:pathLst>
                      <a:path extrusionOk="0" h="913" w="949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rect b="b" l="l" r="r" t="t"/>
                    <a:pathLst>
                      <a:path extrusionOk="0" h="998" w="1742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rect b="b" l="l" r="r" t="t"/>
                    <a:pathLst>
                      <a:path extrusionOk="0" h="1062" w="1034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rect b="b" l="l" r="r" t="t"/>
                    <a:pathLst>
                      <a:path extrusionOk="0" h="1062" w="1062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rect b="b" l="l" r="r" t="t"/>
                    <a:pathLst>
                      <a:path extrusionOk="0" h="1034" w="299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rect b="b" l="l" r="r" t="t"/>
                    <a:pathLst>
                      <a:path extrusionOk="0" h="1154" w="737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rect b="b" l="l" r="r" t="t"/>
                    <a:pathLst>
                      <a:path extrusionOk="0" h="1154" w="736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rect b="b" l="l" r="r" t="t"/>
                    <a:pathLst>
                      <a:path extrusionOk="0" h="1126" w="772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rect b="b" l="l" r="r" t="t"/>
                    <a:pathLst>
                      <a:path extrusionOk="0" h="1119" w="122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rect b="b" l="l" r="r" t="t"/>
                    <a:pathLst>
                      <a:path extrusionOk="0" h="942" w="595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rect b="b" l="l" r="r" t="t"/>
                    <a:pathLst>
                      <a:path extrusionOk="0" h="1062" w="97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rect b="b" l="l" r="r" t="t"/>
                    <a:pathLst>
                      <a:path extrusionOk="0" h="942" w="97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rect b="b" l="l" r="r" t="t"/>
                    <a:pathLst>
                      <a:path extrusionOk="0" h="1901" w="744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rect b="b" l="l" r="r" t="t"/>
                    <a:pathLst>
                      <a:path extrusionOk="0" h="1769" w="326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rect b="b" l="l" r="r" t="t"/>
                    <a:pathLst>
                      <a:path extrusionOk="0" h="2039" w="439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rect b="b" l="l" r="r" t="t"/>
                    <a:pathLst>
                      <a:path extrusionOk="0" h="1901" w="736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rect b="b" l="l" r="r" t="t"/>
                    <a:pathLst>
                      <a:path extrusionOk="0" h="1769" w="354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rect b="b" l="l" r="r" t="t"/>
                    <a:pathLst>
                      <a:path extrusionOk="0" h="2039" w="44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rect b="b" l="l" r="r" t="t"/>
                    <a:pathLst>
                      <a:path extrusionOk="0" h="1176" w="736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rect b="b" l="l" r="r" t="t"/>
                    <a:pathLst>
                      <a:path extrusionOk="0" h="1176" w="708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rect b="b" l="l" r="r" t="t"/>
                    <a:pathLst>
                      <a:path extrusionOk="0" h="1097" w="765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rect b="b" l="l" r="r" t="t"/>
                    <a:pathLst>
                      <a:path extrusionOk="0" h="1097" w="121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rect b="b" l="l" r="r" t="t"/>
                    <a:pathLst>
                      <a:path extrusionOk="0" h="913" w="58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rect b="b" l="l" r="r" t="t"/>
                    <a:pathLst>
                      <a:path extrusionOk="0" h="1027" w="977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rect b="b" l="l" r="r" t="t"/>
                    <a:pathLst>
                      <a:path extrusionOk="0" h="913" w="94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rect b="b" l="l" r="r" t="t"/>
                    <a:pathLst>
                      <a:path extrusionOk="0" h="1735" w="319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rect b="b" l="l" r="r" t="t"/>
                    <a:pathLst>
                      <a:path extrusionOk="0" h="3453" w="3454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rect b="b" l="l" r="r" t="t"/>
                    <a:pathLst>
                      <a:path extrusionOk="0" h="2095" w="230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rect b="b" l="l" r="r" t="t"/>
                    <a:pathLst>
                      <a:path extrusionOk="0" h="5307" w="5307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rect b="b" l="l" r="r" t="t"/>
                    <a:pathLst>
                      <a:path extrusionOk="0" h="4083" w="4628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rect b="b" l="l" r="r" t="t"/>
                    <a:pathLst>
                      <a:path extrusionOk="0" h="3305" w="3361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rect b="b" l="l" r="r" t="t"/>
                  <a:pathLst>
                    <a:path extrusionOk="0" h="4431" w="5166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rect b="b" l="l" r="r" t="t"/>
                  <a:pathLst>
                    <a:path extrusionOk="0" h="475" w="616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rect b="b" l="l" r="r" t="t"/>
                  <a:pathLst>
                    <a:path extrusionOk="0" h="800" w="886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rect b="b" l="l" r="r" t="t"/>
                  <a:pathLst>
                    <a:path extrusionOk="0" h="178" w="532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rect b="b" l="l" r="r" t="t"/>
                  <a:pathLst>
                    <a:path extrusionOk="0" h="708" w="652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rect b="b" l="l" r="r" t="t"/>
                  <a:pathLst>
                    <a:path extrusionOk="0" h="560" w="652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rect b="b" l="l" r="r" t="t"/>
                  <a:pathLst>
                    <a:path extrusionOk="0" h="708" w="447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rect b="b" l="l" r="r" t="t"/>
                  <a:pathLst>
                    <a:path extrusionOk="0" h="326" w="532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rect b="b" l="l" r="r" t="t"/>
                  <a:pathLst>
                    <a:path extrusionOk="0" h="231" w="885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rect b="b" l="l" r="r" t="t"/>
                  <a:pathLst>
                    <a:path extrusionOk="0" h="558" w="32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rect b="b" l="l" r="r" t="t"/>
                  <a:pathLst>
                    <a:path extrusionOk="0" h="844" w="681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rect b="b" l="l" r="r" t="t"/>
                  <a:pathLst>
                    <a:path extrusionOk="0" h="503" w="206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rect b="b" l="l" r="r" t="t"/>
                    <a:pathLst>
                      <a:path extrusionOk="0" h="4639" w="3361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rect b="b" l="l" r="r" t="t"/>
                    <a:pathLst>
                      <a:path extrusionOk="0" h="949" w="1302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rect b="b" l="l" r="r" t="t"/>
                    <a:pathLst>
                      <a:path extrusionOk="0" h="2816" w="1741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rect b="b" l="l" r="r" t="t"/>
                    <a:pathLst>
                      <a:path extrusionOk="0" h="149" w="567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rect b="b" l="l" r="r" t="t"/>
                    <a:pathLst>
                      <a:path extrusionOk="0" h="432" w="44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rect b="b" l="l" r="r" t="t"/>
                    <a:pathLst>
                      <a:path extrusionOk="0" h="567" w="149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rect b="b" l="l" r="r" t="t"/>
                    <a:pathLst>
                      <a:path extrusionOk="0" h="652" w="114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rect b="b" l="l" r="r" t="t"/>
                    <a:pathLst>
                      <a:path extrusionOk="0" h="411" w="588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rect b="b" l="l" r="r" t="t"/>
                    <a:pathLst>
                      <a:path extrusionOk="0" h="93" w="595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rect b="b" l="l" r="r" t="t"/>
                    <a:pathLst>
                      <a:path extrusionOk="0" h="1657" w="109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rect b="b" l="l" r="r" t="t"/>
                  <a:pathLst>
                    <a:path extrusionOk="0" h="4964" w="4069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rect b="b" l="l" r="r" t="t"/>
                  <a:pathLst>
                    <a:path extrusionOk="0" h="13612" w="8044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rect b="b" l="l" r="r" t="t"/>
                  <a:pathLst>
                    <a:path extrusionOk="0" h="13676" w="8108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rect b="b" l="l" r="r" t="t"/>
                  <a:pathLst>
                    <a:path extrusionOk="0" h="1444" w="645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rect b="b" l="l" r="r" t="t"/>
                  <a:pathLst>
                    <a:path extrusionOk="0" h="1324" w="652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rect b="b" l="l" r="r" t="t"/>
                  <a:pathLst>
                    <a:path extrusionOk="0" h="390" w="57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rect b="b" l="l" r="r" t="t"/>
                  <a:pathLst>
                    <a:path extrusionOk="0" h="447" w="114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rect b="b" l="l" r="r" t="t"/>
                  <a:pathLst>
                    <a:path extrusionOk="0" h="4620" w="3956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rect b="b" l="l" r="r" t="t"/>
                  <a:pathLst>
                    <a:path extrusionOk="0" h="18044" w="15211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rect b="b" l="l" r="r" t="t"/>
                  <a:pathLst>
                    <a:path extrusionOk="0" h="11645" w="13322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rect b="b" l="l" r="r" t="t"/>
                  <a:pathLst>
                    <a:path extrusionOk="0" h="11557" w="10408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rect b="b" l="l" r="r" t="t"/>
                  <a:pathLst>
                    <a:path extrusionOk="0" h="5700" w="4889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rect b="b" l="l" r="r" t="t"/>
                  <a:pathLst>
                    <a:path extrusionOk="0" h="5753" w="4953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rect b="b" l="l" r="r" t="t"/>
                  <a:pathLst>
                    <a:path extrusionOk="0" h="48" w="262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rect b="b" l="l" r="r" t="t"/>
                  <a:pathLst>
                    <a:path extrusionOk="0" h="114" w="39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rect b="b" l="l" r="r" t="t"/>
                  <a:pathLst>
                    <a:path extrusionOk="0" h="8921" w="8249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rect b="b" l="l" r="r" t="t"/>
                  <a:pathLst>
                    <a:path extrusionOk="0" h="1672" w="2305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rect b="b" l="l" r="r" t="t"/>
                  <a:pathLst>
                    <a:path extrusionOk="0" h="2859" w="97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rect b="b" l="l" r="r" t="t"/>
                  <a:pathLst>
                    <a:path extrusionOk="0" h="3538" w="80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rect b="b" l="l" r="r" t="t"/>
                  <a:pathLst>
                    <a:path extrusionOk="0" h="2316" w="3503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rect b="b" l="l" r="r" t="t"/>
                  <a:pathLst>
                    <a:path extrusionOk="0" h="4197" w="6807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rect b="b" l="l" r="r" t="t"/>
                  <a:pathLst>
                    <a:path extrusionOk="0" h="1855" w="2718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rect b="b" l="l" r="r" t="t"/>
                  <a:pathLst>
                    <a:path extrusionOk="0" h="2506" w="737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rect b="b" l="l" r="r" t="t"/>
                  <a:pathLst>
                    <a:path extrusionOk="0" h="1387" w="2746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rect b="b" l="l" r="r" t="t"/>
                  <a:pathLst>
                    <a:path extrusionOk="0" h="1005" w="291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rect b="b" l="l" r="r" t="t"/>
                  <a:pathLst>
                    <a:path extrusionOk="0" h="235" w="503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rect b="b" l="l" r="r" t="t"/>
                  <a:pathLst>
                    <a:path extrusionOk="0" h="1097" w="27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rect b="b" l="l" r="r" t="t"/>
                  <a:pathLst>
                    <a:path extrusionOk="0" h="1119" w="3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rect b="b" l="l" r="r" t="t"/>
                  <a:pathLst>
                    <a:path extrusionOk="0" h="1132" w="354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rect b="b" l="l" r="r" t="t"/>
                  <a:pathLst>
                    <a:path extrusionOk="0" h="1126" w="418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rect b="b" l="l" r="r" t="t"/>
                  <a:pathLst>
                    <a:path extrusionOk="0" h="1074" w="411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rect b="b" l="l" r="r" t="t"/>
                  <a:pathLst>
                    <a:path extrusionOk="0" h="1062" w="504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rect b="b" l="l" r="r" t="t"/>
                  <a:pathLst>
                    <a:path extrusionOk="0" h="1006" w="645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rect b="b" l="l" r="r" t="t"/>
                  <a:pathLst>
                    <a:path extrusionOk="0" h="1034" w="617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rect b="b" l="l" r="r" t="t"/>
                  <a:pathLst>
                    <a:path extrusionOk="0" h="411" w="765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rect b="b" l="l" r="r" t="t"/>
                  <a:pathLst>
                    <a:path extrusionOk="0" h="326" w="1593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rect b="b" l="l" r="r" t="t"/>
                  <a:pathLst>
                    <a:path extrusionOk="0" h="17077" w="16364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rect b="b" l="l" r="r" t="t"/>
                  <a:pathLst>
                    <a:path extrusionOk="0" h="19370" w="617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rect b="b" l="l" r="r" t="t"/>
                  <a:pathLst>
                    <a:path extrusionOk="0" h="16216" w="15062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rect b="b" l="l" r="r" t="t"/>
                  <a:pathLst>
                    <a:path extrusionOk="0" h="1126" w="235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rect b="b" l="l" r="r" t="t"/>
                  <a:pathLst>
                    <a:path extrusionOk="0" h="2711" w="942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rect b="b" l="l" r="r" t="t"/>
                  <a:pathLst>
                    <a:path extrusionOk="0" h="1125" w="291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rect b="b" l="l" r="r" t="t"/>
                  <a:pathLst>
                    <a:path extrusionOk="0" h="624" w="15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OOP</a:t>
            </a:r>
            <a:endParaRPr sz="3600"/>
          </a:p>
        </p:txBody>
      </p:sp>
      <p:sp>
        <p:nvSpPr>
          <p:cNvPr id="657" name="Google Shape;657;p35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&amp; Class</a:t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1" name="Google Shape;661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5" name="Google Shape;665;p35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9" name="Google Shape;669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70" name="Google Shape;670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2" name="Google Shape;672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6" name="Google Shape;676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9" name="Google Shape;699;p35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6" name="Google Shape;706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3" name="Google Shape;793;p35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6"/>
          <p:cNvSpPr txBox="1"/>
          <p:nvPr>
            <p:ph type="title"/>
          </p:nvPr>
        </p:nvSpPr>
        <p:spPr>
          <a:xfrm>
            <a:off x="563675" y="1648950"/>
            <a:ext cx="2568900" cy="18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Oriented </a:t>
            </a:r>
            <a:br>
              <a:rPr lang="en"/>
            </a:br>
            <a:r>
              <a:rPr lang="en"/>
              <a:t>Programing (OOP)</a:t>
            </a:r>
            <a:endParaRPr/>
          </a:p>
        </p:txBody>
      </p:sp>
      <p:grpSp>
        <p:nvGrpSpPr>
          <p:cNvPr id="799" name="Google Shape;799;p36"/>
          <p:cNvGrpSpPr/>
          <p:nvPr/>
        </p:nvGrpSpPr>
        <p:grpSpPr>
          <a:xfrm>
            <a:off x="4220697" y="4245621"/>
            <a:ext cx="234196" cy="188409"/>
            <a:chOff x="5151797" y="479071"/>
            <a:chExt cx="234196" cy="188409"/>
          </a:xfrm>
        </p:grpSpPr>
        <p:sp>
          <p:nvSpPr>
            <p:cNvPr id="800" name="Google Shape;800;p3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36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36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4" name="Google Shape;804;p36"/>
          <p:cNvPicPr preferRelativeResize="0"/>
          <p:nvPr/>
        </p:nvPicPr>
        <p:blipFill rotWithShape="1">
          <a:blip r:embed="rId3">
            <a:alphaModFix/>
          </a:blip>
          <a:srcRect b="5268" l="0" r="0" t="5286"/>
          <a:stretch/>
        </p:blipFill>
        <p:spPr>
          <a:xfrm>
            <a:off x="3310150" y="164950"/>
            <a:ext cx="4967151" cy="478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7"/>
          <p:cNvSpPr txBox="1"/>
          <p:nvPr>
            <p:ph type="title"/>
          </p:nvPr>
        </p:nvSpPr>
        <p:spPr>
          <a:xfrm>
            <a:off x="3399704" y="404825"/>
            <a:ext cx="4792500" cy="6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Ringkasan </a:t>
            </a:r>
            <a:r>
              <a:rPr lang="en">
                <a:solidFill>
                  <a:schemeClr val="lt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OOP</a:t>
            </a:r>
            <a:endParaRPr sz="4200"/>
          </a:p>
        </p:txBody>
      </p:sp>
      <p:sp>
        <p:nvSpPr>
          <p:cNvPr id="810" name="Google Shape;810;p37"/>
          <p:cNvSpPr/>
          <p:nvPr/>
        </p:nvSpPr>
        <p:spPr>
          <a:xfrm>
            <a:off x="7687575" y="609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1" name="Google Shape;811;p37"/>
          <p:cNvGrpSpPr/>
          <p:nvPr/>
        </p:nvGrpSpPr>
        <p:grpSpPr>
          <a:xfrm>
            <a:off x="419104" y="1246398"/>
            <a:ext cx="1946954" cy="2650713"/>
            <a:chOff x="375588" y="735560"/>
            <a:chExt cx="2697360" cy="3672365"/>
          </a:xfrm>
        </p:grpSpPr>
        <p:sp>
          <p:nvSpPr>
            <p:cNvPr id="812" name="Google Shape;812;p37"/>
            <p:cNvSpPr/>
            <p:nvPr/>
          </p:nvSpPr>
          <p:spPr>
            <a:xfrm>
              <a:off x="375588" y="735560"/>
              <a:ext cx="2697360" cy="3672365"/>
            </a:xfrm>
            <a:custGeom>
              <a:rect b="b" l="l" r="r" t="t"/>
              <a:pathLst>
                <a:path extrusionOk="0" h="190426" w="143096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3" name="Google Shape;813;p37"/>
            <p:cNvPicPr preferRelativeResize="0"/>
            <p:nvPr/>
          </p:nvPicPr>
          <p:blipFill rotWithShape="1">
            <a:blip r:embed="rId3">
              <a:alphaModFix/>
            </a:blip>
            <a:srcRect b="0" l="6276" r="55054" t="0"/>
            <a:stretch/>
          </p:blipFill>
          <p:spPr>
            <a:xfrm>
              <a:off x="566350" y="916600"/>
              <a:ext cx="2315851" cy="3368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4" name="Google Shape;814;p37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815" name="Google Shape;815;p37"/>
          <p:cNvGraphicFramePr/>
          <p:nvPr/>
        </p:nvGraphicFramePr>
        <p:xfrm>
          <a:off x="2551075" y="124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{A7F7596D-E652-4591-A7C8-8DEA1F3DFD1F}</a:tableStyleId>
              </a:tblPr>
              <a:tblGrid>
                <a:gridCol w="1229000"/>
                <a:gridCol w="3353450"/>
                <a:gridCol w="1907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Nama</a:t>
                      </a:r>
                      <a:endParaRPr b="1" sz="1350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Deskripsi</a:t>
                      </a:r>
                      <a:endParaRPr b="1" sz="1350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Contoh</a:t>
                      </a:r>
                      <a:endParaRPr b="1" sz="1350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Class (Kelas)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Cetakan (</a:t>
                      </a:r>
                      <a:r>
                        <a:rPr i="1"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blueprint</a:t>
                      </a: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untuk membuat objek-objek yang memiliki karakteristik dan perilaku serupa.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Mobil; Manusia.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Object (Objek)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Perwujudan dari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Mobil Dicoding; Budi, Herman, Asep.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Perilaku (Method)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Perilaku atau tindakan yang dapat dilakukan oleh objek atau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Maju, mundur, berbelok, berhenti.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Atribut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Variabel yang menjadi identitas dari objek atau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Warna, kecepatan, merek.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8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821" name="Google Shape;821;p38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Apakah Ada Masalah ?</a:t>
            </a:r>
            <a:endParaRPr sz="2400"/>
          </a:p>
        </p:txBody>
      </p:sp>
      <p:sp>
        <p:nvSpPr>
          <p:cNvPr id="822" name="Google Shape;822;p38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38"/>
          <p:cNvGrpSpPr/>
          <p:nvPr/>
        </p:nvGrpSpPr>
        <p:grpSpPr>
          <a:xfrm>
            <a:off x="5167427" y="3788607"/>
            <a:ext cx="367931" cy="258169"/>
            <a:chOff x="4992850" y="4345375"/>
            <a:chExt cx="619413" cy="638400"/>
          </a:xfrm>
        </p:grpSpPr>
        <p:sp>
          <p:nvSpPr>
            <p:cNvPr id="824" name="Google Shape;824;p3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38"/>
          <p:cNvGrpSpPr/>
          <p:nvPr/>
        </p:nvGrpSpPr>
        <p:grpSpPr>
          <a:xfrm>
            <a:off x="520008" y="1267050"/>
            <a:ext cx="3869790" cy="3336828"/>
            <a:chOff x="520010" y="913806"/>
            <a:chExt cx="4279321" cy="3689957"/>
          </a:xfrm>
        </p:grpSpPr>
        <p:grpSp>
          <p:nvGrpSpPr>
            <p:cNvPr id="827" name="Google Shape;827;p38"/>
            <p:cNvGrpSpPr/>
            <p:nvPr/>
          </p:nvGrpSpPr>
          <p:grpSpPr>
            <a:xfrm>
              <a:off x="556838" y="1010468"/>
              <a:ext cx="4235148" cy="3496847"/>
              <a:chOff x="3257382" y="114825"/>
              <a:chExt cx="1326095" cy="1094954"/>
            </a:xfrm>
          </p:grpSpPr>
          <p:sp>
            <p:nvSpPr>
              <p:cNvPr id="828" name="Google Shape;828;p38"/>
              <p:cNvSpPr/>
              <p:nvPr/>
            </p:nvSpPr>
            <p:spPr>
              <a:xfrm>
                <a:off x="4310616" y="243907"/>
                <a:ext cx="272860" cy="341306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8"/>
              <p:cNvSpPr/>
              <p:nvPr/>
            </p:nvSpPr>
            <p:spPr>
              <a:xfrm>
                <a:off x="3257382" y="114825"/>
                <a:ext cx="1233017" cy="1094954"/>
              </a:xfrm>
              <a:custGeom>
                <a:rect b="b" l="l" r="r" t="t"/>
                <a:pathLst>
                  <a:path extrusionOk="0" h="30859" w="34750">
                    <a:moveTo>
                      <a:pt x="19927" y="1"/>
                    </a:moveTo>
                    <a:cubicBezTo>
                      <a:pt x="17317" y="1"/>
                      <a:pt x="14720" y="895"/>
                      <a:pt x="13116" y="2899"/>
                    </a:cubicBezTo>
                    <a:cubicBezTo>
                      <a:pt x="11970" y="4342"/>
                      <a:pt x="11440" y="6203"/>
                      <a:pt x="10492" y="7795"/>
                    </a:cubicBezTo>
                    <a:cubicBezTo>
                      <a:pt x="9346" y="9768"/>
                      <a:pt x="7606" y="11332"/>
                      <a:pt x="5837" y="12832"/>
                    </a:cubicBezTo>
                    <a:cubicBezTo>
                      <a:pt x="4542" y="13949"/>
                      <a:pt x="3184" y="15074"/>
                      <a:pt x="2208" y="16517"/>
                    </a:cubicBezTo>
                    <a:cubicBezTo>
                      <a:pt x="262" y="19290"/>
                      <a:pt x="1" y="23118"/>
                      <a:pt x="1472" y="26153"/>
                    </a:cubicBezTo>
                    <a:cubicBezTo>
                      <a:pt x="2859" y="28926"/>
                      <a:pt x="5250" y="30135"/>
                      <a:pt x="8221" y="30312"/>
                    </a:cubicBezTo>
                    <a:cubicBezTo>
                      <a:pt x="12027" y="30574"/>
                      <a:pt x="15826" y="30786"/>
                      <a:pt x="19632" y="30843"/>
                    </a:cubicBezTo>
                    <a:cubicBezTo>
                      <a:pt x="20489" y="30852"/>
                      <a:pt x="21343" y="30858"/>
                      <a:pt x="22195" y="30858"/>
                    </a:cubicBezTo>
                    <a:cubicBezTo>
                      <a:pt x="23952" y="30858"/>
                      <a:pt x="25703" y="30832"/>
                      <a:pt x="27470" y="30751"/>
                    </a:cubicBezTo>
                    <a:cubicBezTo>
                      <a:pt x="29126" y="30666"/>
                      <a:pt x="30894" y="30517"/>
                      <a:pt x="32246" y="29577"/>
                    </a:cubicBezTo>
                    <a:cubicBezTo>
                      <a:pt x="34042" y="28339"/>
                      <a:pt x="34750" y="25976"/>
                      <a:pt x="34488" y="23825"/>
                    </a:cubicBezTo>
                    <a:cubicBezTo>
                      <a:pt x="34219" y="21703"/>
                      <a:pt x="33102" y="19757"/>
                      <a:pt x="31863" y="17989"/>
                    </a:cubicBezTo>
                    <a:cubicBezTo>
                      <a:pt x="31099" y="16899"/>
                      <a:pt x="30243" y="15866"/>
                      <a:pt x="29656" y="14657"/>
                    </a:cubicBezTo>
                    <a:cubicBezTo>
                      <a:pt x="28680" y="12683"/>
                      <a:pt x="28447" y="10476"/>
                      <a:pt x="28029" y="8325"/>
                    </a:cubicBezTo>
                    <a:cubicBezTo>
                      <a:pt x="27591" y="6111"/>
                      <a:pt x="27675" y="3727"/>
                      <a:pt x="25971" y="1986"/>
                    </a:cubicBezTo>
                    <a:cubicBezTo>
                      <a:pt x="25058" y="1039"/>
                      <a:pt x="23728" y="543"/>
                      <a:pt x="22433" y="274"/>
                    </a:cubicBezTo>
                    <a:cubicBezTo>
                      <a:pt x="21619" y="95"/>
                      <a:pt x="20772" y="1"/>
                      <a:pt x="19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0" name="Google Shape;830;p38"/>
            <p:cNvGrpSpPr/>
            <p:nvPr/>
          </p:nvGrpSpPr>
          <p:grpSpPr>
            <a:xfrm>
              <a:off x="1174871" y="2057672"/>
              <a:ext cx="3433642" cy="2314438"/>
              <a:chOff x="3450898" y="2575754"/>
              <a:chExt cx="1075130" cy="724711"/>
            </a:xfrm>
          </p:grpSpPr>
          <p:sp>
            <p:nvSpPr>
              <p:cNvPr id="831" name="Google Shape;831;p38"/>
              <p:cNvSpPr/>
              <p:nvPr/>
            </p:nvSpPr>
            <p:spPr>
              <a:xfrm>
                <a:off x="3451927" y="2872699"/>
                <a:ext cx="174716" cy="32431"/>
              </a:xfrm>
              <a:custGeom>
                <a:rect b="b" l="l" r="r" t="t"/>
                <a:pathLst>
                  <a:path extrusionOk="0" h="914" w="4924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4450" y="913"/>
                    </a:lnTo>
                    <a:cubicBezTo>
                      <a:pt x="4719" y="913"/>
                      <a:pt x="4924" y="708"/>
                      <a:pt x="4924" y="446"/>
                    </a:cubicBezTo>
                    <a:cubicBezTo>
                      <a:pt x="4924" y="206"/>
                      <a:pt x="4719" y="1"/>
                      <a:pt x="4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8"/>
              <p:cNvSpPr/>
              <p:nvPr/>
            </p:nvSpPr>
            <p:spPr>
              <a:xfrm>
                <a:off x="3658004" y="2872699"/>
                <a:ext cx="138098" cy="32431"/>
              </a:xfrm>
              <a:custGeom>
                <a:rect b="b" l="l" r="r" t="t"/>
                <a:pathLst>
                  <a:path extrusionOk="0" h="914" w="3892">
                    <a:moveTo>
                      <a:pt x="467" y="1"/>
                    </a:moveTo>
                    <a:cubicBezTo>
                      <a:pt x="234" y="1"/>
                      <a:pt x="29" y="178"/>
                      <a:pt x="0" y="411"/>
                    </a:cubicBezTo>
                    <a:cubicBezTo>
                      <a:pt x="0" y="680"/>
                      <a:pt x="205" y="913"/>
                      <a:pt x="467" y="913"/>
                    </a:cubicBezTo>
                    <a:lnTo>
                      <a:pt x="3445" y="913"/>
                    </a:lnTo>
                    <a:cubicBezTo>
                      <a:pt x="3714" y="913"/>
                      <a:pt x="3891" y="708"/>
                      <a:pt x="3891" y="446"/>
                    </a:cubicBezTo>
                    <a:cubicBezTo>
                      <a:pt x="3891" y="206"/>
                      <a:pt x="3714" y="1"/>
                      <a:pt x="3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8"/>
              <p:cNvSpPr/>
              <p:nvPr/>
            </p:nvSpPr>
            <p:spPr>
              <a:xfrm>
                <a:off x="3985321" y="2872699"/>
                <a:ext cx="340916" cy="32431"/>
              </a:xfrm>
              <a:custGeom>
                <a:rect b="b" l="l" r="r" t="t"/>
                <a:pathLst>
                  <a:path extrusionOk="0" h="914" w="9608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9169" y="913"/>
                    </a:lnTo>
                    <a:cubicBezTo>
                      <a:pt x="9402" y="913"/>
                      <a:pt x="9607" y="708"/>
                      <a:pt x="9607" y="446"/>
                    </a:cubicBezTo>
                    <a:cubicBezTo>
                      <a:pt x="9607" y="206"/>
                      <a:pt x="9402" y="1"/>
                      <a:pt x="9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8"/>
              <p:cNvSpPr/>
              <p:nvPr/>
            </p:nvSpPr>
            <p:spPr>
              <a:xfrm>
                <a:off x="4362844" y="2872699"/>
                <a:ext cx="131817" cy="32431"/>
              </a:xfrm>
              <a:custGeom>
                <a:rect b="b" l="l" r="r" t="t"/>
                <a:pathLst>
                  <a:path extrusionOk="0" h="914" w="3715">
                    <a:moveTo>
                      <a:pt x="474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3240" y="913"/>
                    </a:lnTo>
                    <a:cubicBezTo>
                      <a:pt x="3509" y="913"/>
                      <a:pt x="3714" y="708"/>
                      <a:pt x="3714" y="446"/>
                    </a:cubicBezTo>
                    <a:cubicBezTo>
                      <a:pt x="3714" y="206"/>
                      <a:pt x="3509" y="1"/>
                      <a:pt x="3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8"/>
              <p:cNvSpPr/>
              <p:nvPr/>
            </p:nvSpPr>
            <p:spPr>
              <a:xfrm>
                <a:off x="4081440" y="2951291"/>
                <a:ext cx="313807" cy="32396"/>
              </a:xfrm>
              <a:custGeom>
                <a:rect b="b" l="l" r="r" t="t"/>
                <a:pathLst>
                  <a:path extrusionOk="0" h="913" w="8844">
                    <a:moveTo>
                      <a:pt x="446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8405" y="913"/>
                    </a:lnTo>
                    <a:cubicBezTo>
                      <a:pt x="8638" y="913"/>
                      <a:pt x="8844" y="708"/>
                      <a:pt x="8844" y="467"/>
                    </a:cubicBezTo>
                    <a:cubicBezTo>
                      <a:pt x="8844" y="205"/>
                      <a:pt x="8638" y="0"/>
                      <a:pt x="8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8"/>
              <p:cNvSpPr/>
              <p:nvPr/>
            </p:nvSpPr>
            <p:spPr>
              <a:xfrm>
                <a:off x="4422560" y="2951291"/>
                <a:ext cx="91900" cy="32396"/>
              </a:xfrm>
              <a:custGeom>
                <a:rect b="b" l="l" r="r" t="t"/>
                <a:pathLst>
                  <a:path extrusionOk="0" h="913" w="2590">
                    <a:moveTo>
                      <a:pt x="439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39" y="913"/>
                    </a:cubicBezTo>
                    <a:lnTo>
                      <a:pt x="2151" y="913"/>
                    </a:lnTo>
                    <a:cubicBezTo>
                      <a:pt x="2385" y="913"/>
                      <a:pt x="2590" y="708"/>
                      <a:pt x="2590" y="467"/>
                    </a:cubicBezTo>
                    <a:cubicBezTo>
                      <a:pt x="2590" y="205"/>
                      <a:pt x="2385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8"/>
              <p:cNvSpPr/>
              <p:nvPr/>
            </p:nvSpPr>
            <p:spPr>
              <a:xfrm>
                <a:off x="3985321" y="2951291"/>
                <a:ext cx="67062" cy="32396"/>
              </a:xfrm>
              <a:custGeom>
                <a:rect b="b" l="l" r="r" t="t"/>
                <a:pathLst>
                  <a:path extrusionOk="0" h="913" w="1890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1443" y="913"/>
                    </a:lnTo>
                    <a:cubicBezTo>
                      <a:pt x="1677" y="913"/>
                      <a:pt x="1889" y="708"/>
                      <a:pt x="1889" y="467"/>
                    </a:cubicBezTo>
                    <a:cubicBezTo>
                      <a:pt x="1889" y="205"/>
                      <a:pt x="1677" y="0"/>
                      <a:pt x="1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8"/>
              <p:cNvSpPr/>
              <p:nvPr/>
            </p:nvSpPr>
            <p:spPr>
              <a:xfrm>
                <a:off x="3772964" y="2951291"/>
                <a:ext cx="167442" cy="32396"/>
              </a:xfrm>
              <a:custGeom>
                <a:rect b="b" l="l" r="r" t="t"/>
                <a:pathLst>
                  <a:path extrusionOk="0" h="913" w="4719">
                    <a:moveTo>
                      <a:pt x="446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46" y="913"/>
                    </a:cubicBezTo>
                    <a:lnTo>
                      <a:pt x="4450" y="913"/>
                    </a:lnTo>
                    <a:cubicBezTo>
                      <a:pt x="4599" y="913"/>
                      <a:pt x="4719" y="792"/>
                      <a:pt x="4719" y="644"/>
                    </a:cubicBezTo>
                    <a:lnTo>
                      <a:pt x="4719" y="290"/>
                    </a:lnTo>
                    <a:cubicBezTo>
                      <a:pt x="4719" y="142"/>
                      <a:pt x="4599" y="0"/>
                      <a:pt x="4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8"/>
              <p:cNvSpPr/>
              <p:nvPr/>
            </p:nvSpPr>
            <p:spPr>
              <a:xfrm>
                <a:off x="3523954" y="2951291"/>
                <a:ext cx="219672" cy="32396"/>
              </a:xfrm>
              <a:custGeom>
                <a:rect b="b" l="l" r="r" t="t"/>
                <a:pathLst>
                  <a:path extrusionOk="0" h="913" w="6191">
                    <a:moveTo>
                      <a:pt x="298" y="0"/>
                    </a:moveTo>
                    <a:cubicBezTo>
                      <a:pt x="121" y="0"/>
                      <a:pt x="1" y="142"/>
                      <a:pt x="1" y="290"/>
                    </a:cubicBezTo>
                    <a:lnTo>
                      <a:pt x="1" y="644"/>
                    </a:lnTo>
                    <a:cubicBezTo>
                      <a:pt x="1" y="792"/>
                      <a:pt x="121" y="913"/>
                      <a:pt x="298" y="913"/>
                    </a:cubicBezTo>
                    <a:lnTo>
                      <a:pt x="5724" y="913"/>
                    </a:lnTo>
                    <a:cubicBezTo>
                      <a:pt x="5985" y="913"/>
                      <a:pt x="6191" y="708"/>
                      <a:pt x="6191" y="467"/>
                    </a:cubicBezTo>
                    <a:cubicBezTo>
                      <a:pt x="6191" y="205"/>
                      <a:pt x="5985" y="0"/>
                      <a:pt x="5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38"/>
              <p:cNvSpPr/>
              <p:nvPr/>
            </p:nvSpPr>
            <p:spPr>
              <a:xfrm>
                <a:off x="3451927" y="2951291"/>
                <a:ext cx="36689" cy="32396"/>
              </a:xfrm>
              <a:custGeom>
                <a:rect b="b" l="l" r="r" t="t"/>
                <a:pathLst>
                  <a:path extrusionOk="0" h="913" w="1034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587" y="913"/>
                    </a:lnTo>
                    <a:cubicBezTo>
                      <a:pt x="828" y="913"/>
                      <a:pt x="1033" y="708"/>
                      <a:pt x="1033" y="467"/>
                    </a:cubicBezTo>
                    <a:cubicBezTo>
                      <a:pt x="1033" y="205"/>
                      <a:pt x="828" y="0"/>
                      <a:pt x="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38"/>
              <p:cNvSpPr/>
              <p:nvPr/>
            </p:nvSpPr>
            <p:spPr>
              <a:xfrm>
                <a:off x="3450898" y="3030592"/>
                <a:ext cx="377569" cy="32431"/>
              </a:xfrm>
              <a:custGeom>
                <a:rect b="b" l="l" r="r" t="t"/>
                <a:pathLst>
                  <a:path extrusionOk="0" h="914" w="10641">
                    <a:moveTo>
                      <a:pt x="532" y="1"/>
                    </a:moveTo>
                    <a:cubicBezTo>
                      <a:pt x="234" y="1"/>
                      <a:pt x="1" y="206"/>
                      <a:pt x="1" y="475"/>
                    </a:cubicBezTo>
                    <a:cubicBezTo>
                      <a:pt x="1" y="708"/>
                      <a:pt x="234" y="913"/>
                      <a:pt x="532" y="913"/>
                    </a:cubicBezTo>
                    <a:lnTo>
                      <a:pt x="10082" y="913"/>
                    </a:lnTo>
                    <a:cubicBezTo>
                      <a:pt x="10372" y="913"/>
                      <a:pt x="10641" y="708"/>
                      <a:pt x="10641" y="475"/>
                    </a:cubicBezTo>
                    <a:cubicBezTo>
                      <a:pt x="10641" y="206"/>
                      <a:pt x="10372" y="1"/>
                      <a:pt x="10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8"/>
              <p:cNvSpPr/>
              <p:nvPr/>
            </p:nvSpPr>
            <p:spPr>
              <a:xfrm>
                <a:off x="4004126" y="3030592"/>
                <a:ext cx="356741" cy="32431"/>
              </a:xfrm>
              <a:custGeom>
                <a:rect b="b" l="l" r="r" t="t"/>
                <a:pathLst>
                  <a:path extrusionOk="0" h="914" w="10054">
                    <a:moveTo>
                      <a:pt x="326" y="1"/>
                    </a:moveTo>
                    <a:cubicBezTo>
                      <a:pt x="121" y="1"/>
                      <a:pt x="1" y="206"/>
                      <a:pt x="1" y="475"/>
                    </a:cubicBezTo>
                    <a:cubicBezTo>
                      <a:pt x="1" y="708"/>
                      <a:pt x="121" y="913"/>
                      <a:pt x="326" y="913"/>
                    </a:cubicBezTo>
                    <a:lnTo>
                      <a:pt x="9728" y="913"/>
                    </a:lnTo>
                    <a:cubicBezTo>
                      <a:pt x="9905" y="913"/>
                      <a:pt x="10053" y="708"/>
                      <a:pt x="10053" y="475"/>
                    </a:cubicBezTo>
                    <a:cubicBezTo>
                      <a:pt x="10053" y="206"/>
                      <a:pt x="9905" y="1"/>
                      <a:pt x="9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8"/>
              <p:cNvSpPr/>
              <p:nvPr/>
            </p:nvSpPr>
            <p:spPr>
              <a:xfrm>
                <a:off x="4395204" y="3030592"/>
                <a:ext cx="130824" cy="32431"/>
              </a:xfrm>
              <a:custGeom>
                <a:rect b="b" l="l" r="r" t="t"/>
                <a:pathLst>
                  <a:path extrusionOk="0" h="914" w="3687">
                    <a:moveTo>
                      <a:pt x="446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3248" y="913"/>
                    </a:lnTo>
                    <a:cubicBezTo>
                      <a:pt x="3481" y="913"/>
                      <a:pt x="3686" y="708"/>
                      <a:pt x="3686" y="475"/>
                    </a:cubicBezTo>
                    <a:cubicBezTo>
                      <a:pt x="3686" y="206"/>
                      <a:pt x="3481" y="1"/>
                      <a:pt x="3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8"/>
              <p:cNvSpPr/>
              <p:nvPr/>
            </p:nvSpPr>
            <p:spPr>
              <a:xfrm>
                <a:off x="4107555" y="3110177"/>
                <a:ext cx="381827" cy="32396"/>
              </a:xfrm>
              <a:custGeom>
                <a:rect b="b" l="l" r="r" t="t"/>
                <a:pathLst>
                  <a:path extrusionOk="0" h="913" w="10761">
                    <a:moveTo>
                      <a:pt x="446" y="0"/>
                    </a:moveTo>
                    <a:cubicBezTo>
                      <a:pt x="213" y="0"/>
                      <a:pt x="0" y="205"/>
                      <a:pt x="0" y="439"/>
                    </a:cubicBezTo>
                    <a:cubicBezTo>
                      <a:pt x="0" y="708"/>
                      <a:pt x="213" y="913"/>
                      <a:pt x="446" y="913"/>
                    </a:cubicBezTo>
                    <a:lnTo>
                      <a:pt x="10322" y="913"/>
                    </a:lnTo>
                    <a:cubicBezTo>
                      <a:pt x="10584" y="913"/>
                      <a:pt x="10761" y="708"/>
                      <a:pt x="10761" y="439"/>
                    </a:cubicBezTo>
                    <a:cubicBezTo>
                      <a:pt x="10761" y="205"/>
                      <a:pt x="10584" y="0"/>
                      <a:pt x="10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8"/>
              <p:cNvSpPr/>
              <p:nvPr/>
            </p:nvSpPr>
            <p:spPr>
              <a:xfrm>
                <a:off x="3537757" y="3110177"/>
                <a:ext cx="301246" cy="32396"/>
              </a:xfrm>
              <a:custGeom>
                <a:rect b="b" l="l" r="r" t="t"/>
                <a:pathLst>
                  <a:path extrusionOk="0" h="913" w="8490">
                    <a:moveTo>
                      <a:pt x="468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8"/>
                      <a:pt x="206" y="913"/>
                      <a:pt x="468" y="913"/>
                    </a:cubicBezTo>
                    <a:lnTo>
                      <a:pt x="8044" y="913"/>
                    </a:lnTo>
                    <a:cubicBezTo>
                      <a:pt x="8278" y="913"/>
                      <a:pt x="8490" y="708"/>
                      <a:pt x="8490" y="439"/>
                    </a:cubicBezTo>
                    <a:cubicBezTo>
                      <a:pt x="8490" y="205"/>
                      <a:pt x="8278" y="0"/>
                      <a:pt x="80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8"/>
              <p:cNvSpPr/>
              <p:nvPr/>
            </p:nvSpPr>
            <p:spPr>
              <a:xfrm>
                <a:off x="3857800" y="3110177"/>
                <a:ext cx="195580" cy="32396"/>
              </a:xfrm>
              <a:custGeom>
                <a:rect b="b" l="l" r="r" t="t"/>
                <a:pathLst>
                  <a:path extrusionOk="0" h="913" w="5512">
                    <a:moveTo>
                      <a:pt x="467" y="0"/>
                    </a:moveTo>
                    <a:cubicBezTo>
                      <a:pt x="206" y="0"/>
                      <a:pt x="0" y="205"/>
                      <a:pt x="0" y="439"/>
                    </a:cubicBezTo>
                    <a:cubicBezTo>
                      <a:pt x="0" y="708"/>
                      <a:pt x="206" y="913"/>
                      <a:pt x="467" y="913"/>
                    </a:cubicBezTo>
                    <a:lnTo>
                      <a:pt x="5066" y="913"/>
                    </a:lnTo>
                    <a:cubicBezTo>
                      <a:pt x="5306" y="913"/>
                      <a:pt x="5511" y="708"/>
                      <a:pt x="5511" y="439"/>
                    </a:cubicBezTo>
                    <a:cubicBezTo>
                      <a:pt x="5511" y="205"/>
                      <a:pt x="5306" y="0"/>
                      <a:pt x="5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8"/>
              <p:cNvSpPr/>
              <p:nvPr/>
            </p:nvSpPr>
            <p:spPr>
              <a:xfrm>
                <a:off x="3658004" y="3189727"/>
                <a:ext cx="58511" cy="31437"/>
              </a:xfrm>
              <a:custGeom>
                <a:rect b="b" l="l" r="r" t="t"/>
                <a:pathLst>
                  <a:path extrusionOk="0" h="886" w="1649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1175" y="885"/>
                    </a:lnTo>
                    <a:cubicBezTo>
                      <a:pt x="1443" y="885"/>
                      <a:pt x="1649" y="673"/>
                      <a:pt x="1649" y="439"/>
                    </a:cubicBezTo>
                    <a:cubicBezTo>
                      <a:pt x="1649" y="178"/>
                      <a:pt x="1443" y="1"/>
                      <a:pt x="1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8"/>
              <p:cNvSpPr/>
              <p:nvPr/>
            </p:nvSpPr>
            <p:spPr>
              <a:xfrm>
                <a:off x="3451927" y="3189727"/>
                <a:ext cx="155910" cy="31437"/>
              </a:xfrm>
              <a:custGeom>
                <a:rect b="b" l="l" r="r" t="t"/>
                <a:pathLst>
                  <a:path extrusionOk="0" h="886" w="4394">
                    <a:moveTo>
                      <a:pt x="439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39" y="885"/>
                    </a:cubicBezTo>
                    <a:lnTo>
                      <a:pt x="4393" y="885"/>
                    </a:lnTo>
                    <a:lnTo>
                      <a:pt x="439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8"/>
              <p:cNvSpPr/>
              <p:nvPr/>
            </p:nvSpPr>
            <p:spPr>
              <a:xfrm>
                <a:off x="3737305" y="3189727"/>
                <a:ext cx="54501" cy="31437"/>
              </a:xfrm>
              <a:custGeom>
                <a:rect b="b" l="l" r="r" t="t"/>
                <a:pathLst>
                  <a:path extrusionOk="0" h="886" w="1536">
                    <a:moveTo>
                      <a:pt x="475" y="1"/>
                    </a:moveTo>
                    <a:cubicBezTo>
                      <a:pt x="213" y="1"/>
                      <a:pt x="1" y="178"/>
                      <a:pt x="1" y="439"/>
                    </a:cubicBezTo>
                    <a:cubicBezTo>
                      <a:pt x="1" y="673"/>
                      <a:pt x="213" y="885"/>
                      <a:pt x="475" y="885"/>
                    </a:cubicBezTo>
                    <a:lnTo>
                      <a:pt x="1062" y="885"/>
                    </a:lnTo>
                    <a:cubicBezTo>
                      <a:pt x="1331" y="885"/>
                      <a:pt x="1536" y="673"/>
                      <a:pt x="1536" y="439"/>
                    </a:cubicBezTo>
                    <a:cubicBezTo>
                      <a:pt x="1536" y="178"/>
                      <a:pt x="1331" y="1"/>
                      <a:pt x="1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8"/>
              <p:cNvSpPr/>
              <p:nvPr/>
            </p:nvSpPr>
            <p:spPr>
              <a:xfrm>
                <a:off x="3812632" y="3189727"/>
                <a:ext cx="242736" cy="31437"/>
              </a:xfrm>
              <a:custGeom>
                <a:rect b="b" l="l" r="r" t="t"/>
                <a:pathLst>
                  <a:path extrusionOk="0" h="886" w="6841">
                    <a:moveTo>
                      <a:pt x="474" y="1"/>
                    </a:moveTo>
                    <a:cubicBezTo>
                      <a:pt x="212" y="1"/>
                      <a:pt x="0" y="178"/>
                      <a:pt x="0" y="439"/>
                    </a:cubicBezTo>
                    <a:cubicBezTo>
                      <a:pt x="0" y="673"/>
                      <a:pt x="212" y="885"/>
                      <a:pt x="474" y="885"/>
                    </a:cubicBezTo>
                    <a:lnTo>
                      <a:pt x="6402" y="885"/>
                    </a:lnTo>
                    <a:cubicBezTo>
                      <a:pt x="6664" y="885"/>
                      <a:pt x="6841" y="673"/>
                      <a:pt x="6841" y="439"/>
                    </a:cubicBezTo>
                    <a:cubicBezTo>
                      <a:pt x="6841" y="178"/>
                      <a:pt x="6664" y="1"/>
                      <a:pt x="6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8"/>
              <p:cNvSpPr/>
              <p:nvPr/>
            </p:nvSpPr>
            <p:spPr>
              <a:xfrm>
                <a:off x="4089991" y="3189727"/>
                <a:ext cx="109712" cy="31437"/>
              </a:xfrm>
              <a:custGeom>
                <a:rect b="b" l="l" r="r" t="t"/>
                <a:pathLst>
                  <a:path extrusionOk="0" h="886" w="3092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2653" y="885"/>
                    </a:lnTo>
                    <a:cubicBezTo>
                      <a:pt x="2887" y="885"/>
                      <a:pt x="3092" y="673"/>
                      <a:pt x="3092" y="439"/>
                    </a:cubicBezTo>
                    <a:cubicBezTo>
                      <a:pt x="3092" y="178"/>
                      <a:pt x="2887" y="1"/>
                      <a:pt x="2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8"/>
              <p:cNvSpPr/>
              <p:nvPr/>
            </p:nvSpPr>
            <p:spPr>
              <a:xfrm>
                <a:off x="4246855" y="3189727"/>
                <a:ext cx="111734" cy="31437"/>
              </a:xfrm>
              <a:custGeom>
                <a:rect b="b" l="l" r="r" t="t"/>
                <a:pathLst>
                  <a:path extrusionOk="0" h="886" w="3149">
                    <a:moveTo>
                      <a:pt x="468" y="1"/>
                    </a:moveTo>
                    <a:cubicBezTo>
                      <a:pt x="206" y="1"/>
                      <a:pt x="1" y="178"/>
                      <a:pt x="1" y="439"/>
                    </a:cubicBezTo>
                    <a:cubicBezTo>
                      <a:pt x="1" y="673"/>
                      <a:pt x="206" y="885"/>
                      <a:pt x="468" y="885"/>
                    </a:cubicBezTo>
                    <a:lnTo>
                      <a:pt x="2710" y="885"/>
                    </a:lnTo>
                    <a:cubicBezTo>
                      <a:pt x="2944" y="885"/>
                      <a:pt x="3149" y="673"/>
                      <a:pt x="3149" y="439"/>
                    </a:cubicBezTo>
                    <a:cubicBezTo>
                      <a:pt x="3149" y="178"/>
                      <a:pt x="2944" y="1"/>
                      <a:pt x="2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8"/>
              <p:cNvSpPr/>
              <p:nvPr/>
            </p:nvSpPr>
            <p:spPr>
              <a:xfrm>
                <a:off x="4415038" y="3189727"/>
                <a:ext cx="74336" cy="31437"/>
              </a:xfrm>
              <a:custGeom>
                <a:rect b="b" l="l" r="r" t="t"/>
                <a:pathLst>
                  <a:path extrusionOk="0" h="886" w="2095">
                    <a:moveTo>
                      <a:pt x="446" y="1"/>
                    </a:moveTo>
                    <a:cubicBezTo>
                      <a:pt x="177" y="1"/>
                      <a:pt x="1" y="178"/>
                      <a:pt x="1" y="439"/>
                    </a:cubicBezTo>
                    <a:cubicBezTo>
                      <a:pt x="1" y="673"/>
                      <a:pt x="177" y="885"/>
                      <a:pt x="446" y="885"/>
                    </a:cubicBezTo>
                    <a:lnTo>
                      <a:pt x="1656" y="885"/>
                    </a:lnTo>
                    <a:cubicBezTo>
                      <a:pt x="1918" y="885"/>
                      <a:pt x="2095" y="673"/>
                      <a:pt x="2095" y="439"/>
                    </a:cubicBezTo>
                    <a:cubicBezTo>
                      <a:pt x="2095" y="178"/>
                      <a:pt x="1918" y="1"/>
                      <a:pt x="16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8"/>
              <p:cNvSpPr/>
              <p:nvPr/>
            </p:nvSpPr>
            <p:spPr>
              <a:xfrm>
                <a:off x="3640156" y="3268034"/>
                <a:ext cx="231239" cy="32431"/>
              </a:xfrm>
              <a:custGeom>
                <a:rect b="b" l="l" r="r" t="t"/>
                <a:pathLst>
                  <a:path extrusionOk="0" h="914" w="6517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6042" y="914"/>
                    </a:lnTo>
                    <a:cubicBezTo>
                      <a:pt x="6311" y="914"/>
                      <a:pt x="6516" y="708"/>
                      <a:pt x="6516" y="475"/>
                    </a:cubicBezTo>
                    <a:cubicBezTo>
                      <a:pt x="6516" y="206"/>
                      <a:pt x="6311" y="1"/>
                      <a:pt x="60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8"/>
              <p:cNvSpPr/>
              <p:nvPr/>
            </p:nvSpPr>
            <p:spPr>
              <a:xfrm>
                <a:off x="3916274" y="3268034"/>
                <a:ext cx="61811" cy="32431"/>
              </a:xfrm>
              <a:custGeom>
                <a:rect b="b" l="l" r="r" t="t"/>
                <a:pathLst>
                  <a:path extrusionOk="0" h="914" w="1742">
                    <a:moveTo>
                      <a:pt x="439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39" y="914"/>
                    </a:cubicBezTo>
                    <a:lnTo>
                      <a:pt x="1295" y="914"/>
                    </a:lnTo>
                    <a:cubicBezTo>
                      <a:pt x="1564" y="914"/>
                      <a:pt x="1741" y="708"/>
                      <a:pt x="1741" y="475"/>
                    </a:cubicBezTo>
                    <a:cubicBezTo>
                      <a:pt x="1741" y="206"/>
                      <a:pt x="1564" y="1"/>
                      <a:pt x="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8"/>
              <p:cNvSpPr/>
              <p:nvPr/>
            </p:nvSpPr>
            <p:spPr>
              <a:xfrm>
                <a:off x="4041772" y="3268034"/>
                <a:ext cx="184048" cy="32431"/>
              </a:xfrm>
              <a:custGeom>
                <a:rect b="b" l="l" r="r" t="t"/>
                <a:pathLst>
                  <a:path extrusionOk="0" h="914" w="5187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4720" y="914"/>
                    </a:lnTo>
                    <a:cubicBezTo>
                      <a:pt x="4981" y="914"/>
                      <a:pt x="5186" y="708"/>
                      <a:pt x="5186" y="475"/>
                    </a:cubicBezTo>
                    <a:cubicBezTo>
                      <a:pt x="5186" y="206"/>
                      <a:pt x="4981" y="1"/>
                      <a:pt x="47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8"/>
              <p:cNvSpPr/>
              <p:nvPr/>
            </p:nvSpPr>
            <p:spPr>
              <a:xfrm>
                <a:off x="4258174" y="3268034"/>
                <a:ext cx="150623" cy="32431"/>
              </a:xfrm>
              <a:custGeom>
                <a:rect b="b" l="l" r="r" t="t"/>
                <a:pathLst>
                  <a:path extrusionOk="0" h="914" w="4245">
                    <a:moveTo>
                      <a:pt x="446" y="1"/>
                    </a:moveTo>
                    <a:cubicBezTo>
                      <a:pt x="212" y="1"/>
                      <a:pt x="0" y="206"/>
                      <a:pt x="0" y="475"/>
                    </a:cubicBezTo>
                    <a:cubicBezTo>
                      <a:pt x="0" y="708"/>
                      <a:pt x="212" y="914"/>
                      <a:pt x="446" y="914"/>
                    </a:cubicBezTo>
                    <a:lnTo>
                      <a:pt x="3778" y="914"/>
                    </a:lnTo>
                    <a:cubicBezTo>
                      <a:pt x="4040" y="914"/>
                      <a:pt x="4245" y="708"/>
                      <a:pt x="4245" y="475"/>
                    </a:cubicBezTo>
                    <a:cubicBezTo>
                      <a:pt x="4245" y="206"/>
                      <a:pt x="4040" y="1"/>
                      <a:pt x="3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8"/>
              <p:cNvSpPr/>
              <p:nvPr/>
            </p:nvSpPr>
            <p:spPr>
              <a:xfrm>
                <a:off x="4130653" y="2643772"/>
                <a:ext cx="381827" cy="32431"/>
              </a:xfrm>
              <a:custGeom>
                <a:rect b="b" l="l" r="r" t="t"/>
                <a:pathLst>
                  <a:path extrusionOk="0" h="914" w="10761">
                    <a:moveTo>
                      <a:pt x="446" y="1"/>
                    </a:moveTo>
                    <a:cubicBezTo>
                      <a:pt x="177" y="1"/>
                      <a:pt x="0" y="206"/>
                      <a:pt x="0" y="468"/>
                    </a:cubicBezTo>
                    <a:cubicBezTo>
                      <a:pt x="0" y="708"/>
                      <a:pt x="177" y="914"/>
                      <a:pt x="446" y="914"/>
                    </a:cubicBezTo>
                    <a:lnTo>
                      <a:pt x="10315" y="914"/>
                    </a:lnTo>
                    <a:cubicBezTo>
                      <a:pt x="10555" y="914"/>
                      <a:pt x="10760" y="708"/>
                      <a:pt x="10760" y="468"/>
                    </a:cubicBezTo>
                    <a:cubicBezTo>
                      <a:pt x="10760" y="206"/>
                      <a:pt x="10555" y="1"/>
                      <a:pt x="10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8"/>
              <p:cNvSpPr/>
              <p:nvPr/>
            </p:nvSpPr>
            <p:spPr>
              <a:xfrm>
                <a:off x="4199665" y="2575754"/>
                <a:ext cx="74336" cy="32431"/>
              </a:xfrm>
              <a:custGeom>
                <a:rect b="b" l="l" r="r" t="t"/>
                <a:pathLst>
                  <a:path extrusionOk="0" h="914" w="2095">
                    <a:moveTo>
                      <a:pt x="446" y="1"/>
                    </a:moveTo>
                    <a:cubicBezTo>
                      <a:pt x="206" y="1"/>
                      <a:pt x="1" y="206"/>
                      <a:pt x="1" y="439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1649" y="913"/>
                    </a:lnTo>
                    <a:cubicBezTo>
                      <a:pt x="1890" y="913"/>
                      <a:pt x="2095" y="708"/>
                      <a:pt x="2095" y="439"/>
                    </a:cubicBezTo>
                    <a:cubicBezTo>
                      <a:pt x="2095" y="206"/>
                      <a:pt x="1890" y="1"/>
                      <a:pt x="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8"/>
              <p:cNvSpPr/>
              <p:nvPr/>
            </p:nvSpPr>
            <p:spPr>
              <a:xfrm>
                <a:off x="3988337" y="2575754"/>
                <a:ext cx="177980" cy="32431"/>
              </a:xfrm>
              <a:custGeom>
                <a:rect b="b" l="l" r="r" t="t"/>
                <a:pathLst>
                  <a:path extrusionOk="0" h="914" w="5016">
                    <a:moveTo>
                      <a:pt x="474" y="1"/>
                    </a:moveTo>
                    <a:cubicBezTo>
                      <a:pt x="212" y="1"/>
                      <a:pt x="0" y="206"/>
                      <a:pt x="0" y="439"/>
                    </a:cubicBezTo>
                    <a:cubicBezTo>
                      <a:pt x="0" y="708"/>
                      <a:pt x="212" y="913"/>
                      <a:pt x="474" y="913"/>
                    </a:cubicBezTo>
                    <a:lnTo>
                      <a:pt x="4570" y="913"/>
                    </a:lnTo>
                    <a:cubicBezTo>
                      <a:pt x="4811" y="913"/>
                      <a:pt x="5016" y="708"/>
                      <a:pt x="5016" y="439"/>
                    </a:cubicBezTo>
                    <a:cubicBezTo>
                      <a:pt x="5016" y="206"/>
                      <a:pt x="4811" y="1"/>
                      <a:pt x="4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8"/>
              <p:cNvSpPr/>
              <p:nvPr/>
            </p:nvSpPr>
            <p:spPr>
              <a:xfrm>
                <a:off x="4299084" y="2575754"/>
                <a:ext cx="213392" cy="32431"/>
              </a:xfrm>
              <a:custGeom>
                <a:rect b="b" l="l" r="r" t="t"/>
                <a:pathLst>
                  <a:path extrusionOk="0" h="914" w="6014">
                    <a:moveTo>
                      <a:pt x="474" y="1"/>
                    </a:moveTo>
                    <a:cubicBezTo>
                      <a:pt x="205" y="1"/>
                      <a:pt x="0" y="206"/>
                      <a:pt x="0" y="439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5568" y="913"/>
                    </a:lnTo>
                    <a:cubicBezTo>
                      <a:pt x="5808" y="913"/>
                      <a:pt x="6013" y="708"/>
                      <a:pt x="6013" y="439"/>
                    </a:cubicBezTo>
                    <a:cubicBezTo>
                      <a:pt x="6013" y="206"/>
                      <a:pt x="5808" y="1"/>
                      <a:pt x="55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8"/>
              <p:cNvSpPr/>
              <p:nvPr/>
            </p:nvSpPr>
            <p:spPr>
              <a:xfrm>
                <a:off x="4112806" y="2723109"/>
                <a:ext cx="109996" cy="32431"/>
              </a:xfrm>
              <a:custGeom>
                <a:rect b="b" l="l" r="r" t="t"/>
                <a:pathLst>
                  <a:path extrusionOk="0" h="914" w="3100">
                    <a:moveTo>
                      <a:pt x="475" y="0"/>
                    </a:moveTo>
                    <a:cubicBezTo>
                      <a:pt x="206" y="0"/>
                      <a:pt x="1" y="206"/>
                      <a:pt x="1" y="446"/>
                    </a:cubicBezTo>
                    <a:cubicBezTo>
                      <a:pt x="1" y="708"/>
                      <a:pt x="206" y="913"/>
                      <a:pt x="475" y="913"/>
                    </a:cubicBezTo>
                    <a:lnTo>
                      <a:pt x="2654" y="913"/>
                    </a:lnTo>
                    <a:cubicBezTo>
                      <a:pt x="2894" y="913"/>
                      <a:pt x="3100" y="708"/>
                      <a:pt x="3100" y="446"/>
                    </a:cubicBezTo>
                    <a:cubicBezTo>
                      <a:pt x="3100" y="206"/>
                      <a:pt x="289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8"/>
              <p:cNvSpPr/>
              <p:nvPr/>
            </p:nvSpPr>
            <p:spPr>
              <a:xfrm>
                <a:off x="4269705" y="2723109"/>
                <a:ext cx="111983" cy="32431"/>
              </a:xfrm>
              <a:custGeom>
                <a:rect b="b" l="l" r="r" t="t"/>
                <a:pathLst>
                  <a:path extrusionOk="0" h="914" w="3156">
                    <a:moveTo>
                      <a:pt x="446" y="0"/>
                    </a:moveTo>
                    <a:cubicBezTo>
                      <a:pt x="206" y="0"/>
                      <a:pt x="0" y="206"/>
                      <a:pt x="0" y="446"/>
                    </a:cubicBezTo>
                    <a:cubicBezTo>
                      <a:pt x="0" y="708"/>
                      <a:pt x="206" y="913"/>
                      <a:pt x="446" y="913"/>
                    </a:cubicBezTo>
                    <a:lnTo>
                      <a:pt x="2717" y="913"/>
                    </a:lnTo>
                    <a:cubicBezTo>
                      <a:pt x="2950" y="913"/>
                      <a:pt x="3156" y="708"/>
                      <a:pt x="3156" y="446"/>
                    </a:cubicBezTo>
                    <a:cubicBezTo>
                      <a:pt x="3156" y="206"/>
                      <a:pt x="2950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8"/>
              <p:cNvSpPr/>
              <p:nvPr/>
            </p:nvSpPr>
            <p:spPr>
              <a:xfrm>
                <a:off x="4428840" y="2723109"/>
                <a:ext cx="89913" cy="32431"/>
              </a:xfrm>
              <a:custGeom>
                <a:rect b="b" l="l" r="r" t="t"/>
                <a:pathLst>
                  <a:path extrusionOk="0" h="914" w="2534">
                    <a:moveTo>
                      <a:pt x="439" y="0"/>
                    </a:moveTo>
                    <a:cubicBezTo>
                      <a:pt x="177" y="0"/>
                      <a:pt x="1" y="206"/>
                      <a:pt x="1" y="446"/>
                    </a:cubicBezTo>
                    <a:cubicBezTo>
                      <a:pt x="1" y="708"/>
                      <a:pt x="177" y="913"/>
                      <a:pt x="439" y="913"/>
                    </a:cubicBezTo>
                    <a:lnTo>
                      <a:pt x="2088" y="913"/>
                    </a:lnTo>
                    <a:cubicBezTo>
                      <a:pt x="2328" y="913"/>
                      <a:pt x="2533" y="708"/>
                      <a:pt x="2533" y="446"/>
                    </a:cubicBezTo>
                    <a:cubicBezTo>
                      <a:pt x="2533" y="206"/>
                      <a:pt x="2328" y="0"/>
                      <a:pt x="2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8"/>
              <p:cNvSpPr/>
              <p:nvPr/>
            </p:nvSpPr>
            <p:spPr>
              <a:xfrm>
                <a:off x="4187140" y="2802694"/>
                <a:ext cx="122521" cy="32396"/>
              </a:xfrm>
              <a:custGeom>
                <a:rect b="b" l="l" r="r" t="t"/>
                <a:pathLst>
                  <a:path extrusionOk="0" h="913" w="3453">
                    <a:moveTo>
                      <a:pt x="446" y="0"/>
                    </a:moveTo>
                    <a:cubicBezTo>
                      <a:pt x="205" y="0"/>
                      <a:pt x="0" y="205"/>
                      <a:pt x="0" y="439"/>
                    </a:cubicBezTo>
                    <a:cubicBezTo>
                      <a:pt x="0" y="707"/>
                      <a:pt x="205" y="913"/>
                      <a:pt x="446" y="913"/>
                    </a:cubicBezTo>
                    <a:lnTo>
                      <a:pt x="2978" y="913"/>
                    </a:lnTo>
                    <a:cubicBezTo>
                      <a:pt x="3240" y="913"/>
                      <a:pt x="3452" y="707"/>
                      <a:pt x="3452" y="439"/>
                    </a:cubicBezTo>
                    <a:cubicBezTo>
                      <a:pt x="3452" y="205"/>
                      <a:pt x="3240" y="0"/>
                      <a:pt x="2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>
                <a:off x="3939372" y="2802694"/>
                <a:ext cx="61527" cy="32396"/>
              </a:xfrm>
              <a:custGeom>
                <a:rect b="b" l="l" r="r" t="t"/>
                <a:pathLst>
                  <a:path extrusionOk="0" h="913" w="1734">
                    <a:moveTo>
                      <a:pt x="439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39" y="913"/>
                    </a:cubicBezTo>
                    <a:lnTo>
                      <a:pt x="1295" y="913"/>
                    </a:lnTo>
                    <a:cubicBezTo>
                      <a:pt x="1529" y="913"/>
                      <a:pt x="1734" y="707"/>
                      <a:pt x="1734" y="439"/>
                    </a:cubicBezTo>
                    <a:cubicBezTo>
                      <a:pt x="1734" y="205"/>
                      <a:pt x="1529" y="0"/>
                      <a:pt x="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8"/>
              <p:cNvSpPr/>
              <p:nvPr/>
            </p:nvSpPr>
            <p:spPr>
              <a:xfrm>
                <a:off x="4031234" y="2802694"/>
                <a:ext cx="99457" cy="32396"/>
              </a:xfrm>
              <a:custGeom>
                <a:rect b="b" l="l" r="r" t="t"/>
                <a:pathLst>
                  <a:path extrusionOk="0" h="913" w="2803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2328" y="913"/>
                    </a:lnTo>
                    <a:cubicBezTo>
                      <a:pt x="2597" y="913"/>
                      <a:pt x="2802" y="707"/>
                      <a:pt x="2802" y="439"/>
                    </a:cubicBezTo>
                    <a:cubicBezTo>
                      <a:pt x="2802" y="205"/>
                      <a:pt x="2597" y="0"/>
                      <a:pt x="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8"/>
              <p:cNvSpPr/>
              <p:nvPr/>
            </p:nvSpPr>
            <p:spPr>
              <a:xfrm>
                <a:off x="4369089" y="2802694"/>
                <a:ext cx="149665" cy="32396"/>
              </a:xfrm>
              <a:custGeom>
                <a:rect b="b" l="l" r="r" t="t"/>
                <a:pathLst>
                  <a:path extrusionOk="0" h="913" w="4218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3772" y="913"/>
                    </a:lnTo>
                    <a:cubicBezTo>
                      <a:pt x="4040" y="913"/>
                      <a:pt x="4217" y="707"/>
                      <a:pt x="4217" y="439"/>
                    </a:cubicBezTo>
                    <a:cubicBezTo>
                      <a:pt x="4217" y="205"/>
                      <a:pt x="4040" y="0"/>
                      <a:pt x="3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9" name="Google Shape;869;p38"/>
            <p:cNvGrpSpPr/>
            <p:nvPr/>
          </p:nvGrpSpPr>
          <p:grpSpPr>
            <a:xfrm>
              <a:off x="1158100" y="913806"/>
              <a:ext cx="1910430" cy="3689957"/>
              <a:chOff x="3445647" y="3610431"/>
              <a:chExt cx="598187" cy="1155422"/>
            </a:xfrm>
          </p:grpSpPr>
          <p:sp>
            <p:nvSpPr>
              <p:cNvPr id="870" name="Google Shape;870;p38"/>
              <p:cNvSpPr/>
              <p:nvPr/>
            </p:nvSpPr>
            <p:spPr>
              <a:xfrm>
                <a:off x="3891188" y="4339258"/>
                <a:ext cx="69049" cy="149630"/>
              </a:xfrm>
              <a:custGeom>
                <a:rect b="b" l="l" r="r" t="t"/>
                <a:pathLst>
                  <a:path extrusionOk="0" h="4217" w="1946">
                    <a:moveTo>
                      <a:pt x="822" y="0"/>
                    </a:moveTo>
                    <a:cubicBezTo>
                      <a:pt x="730" y="0"/>
                      <a:pt x="639" y="17"/>
                      <a:pt x="559" y="53"/>
                    </a:cubicBezTo>
                    <a:cubicBezTo>
                      <a:pt x="262" y="201"/>
                      <a:pt x="57" y="463"/>
                      <a:pt x="29" y="789"/>
                    </a:cubicBezTo>
                    <a:cubicBezTo>
                      <a:pt x="0" y="965"/>
                      <a:pt x="29" y="1142"/>
                      <a:pt x="57" y="1319"/>
                    </a:cubicBezTo>
                    <a:cubicBezTo>
                      <a:pt x="177" y="1970"/>
                      <a:pt x="297" y="2649"/>
                      <a:pt x="411" y="3293"/>
                    </a:cubicBezTo>
                    <a:cubicBezTo>
                      <a:pt x="498" y="3691"/>
                      <a:pt x="528" y="4217"/>
                      <a:pt x="1014" y="4217"/>
                    </a:cubicBezTo>
                    <a:cubicBezTo>
                      <a:pt x="1038" y="4217"/>
                      <a:pt x="1063" y="4215"/>
                      <a:pt x="1090" y="4213"/>
                    </a:cubicBezTo>
                    <a:cubicBezTo>
                      <a:pt x="1267" y="4213"/>
                      <a:pt x="1444" y="4149"/>
                      <a:pt x="1592" y="4036"/>
                    </a:cubicBezTo>
                    <a:cubicBezTo>
                      <a:pt x="1946" y="3710"/>
                      <a:pt x="1826" y="3059"/>
                      <a:pt x="1797" y="2649"/>
                    </a:cubicBezTo>
                    <a:cubicBezTo>
                      <a:pt x="1797" y="2055"/>
                      <a:pt x="1741" y="1496"/>
                      <a:pt x="1649" y="937"/>
                    </a:cubicBezTo>
                    <a:cubicBezTo>
                      <a:pt x="1620" y="704"/>
                      <a:pt x="1564" y="463"/>
                      <a:pt x="1415" y="258"/>
                    </a:cubicBezTo>
                    <a:cubicBezTo>
                      <a:pt x="1271" y="94"/>
                      <a:pt x="1040" y="0"/>
                      <a:pt x="822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38"/>
              <p:cNvSpPr/>
              <p:nvPr/>
            </p:nvSpPr>
            <p:spPr>
              <a:xfrm>
                <a:off x="3905736" y="4458334"/>
                <a:ext cx="138098" cy="51237"/>
              </a:xfrm>
              <a:custGeom>
                <a:rect b="b" l="l" r="r" t="t"/>
                <a:pathLst>
                  <a:path extrusionOk="0" h="1444" w="3892">
                    <a:moveTo>
                      <a:pt x="1416" y="1"/>
                    </a:moveTo>
                    <a:cubicBezTo>
                      <a:pt x="1359" y="1"/>
                      <a:pt x="1267" y="1"/>
                      <a:pt x="1210" y="29"/>
                    </a:cubicBezTo>
                    <a:cubicBezTo>
                      <a:pt x="800" y="85"/>
                      <a:pt x="418" y="149"/>
                      <a:pt x="1" y="234"/>
                    </a:cubicBezTo>
                    <a:cubicBezTo>
                      <a:pt x="64" y="468"/>
                      <a:pt x="93" y="708"/>
                      <a:pt x="64" y="970"/>
                    </a:cubicBezTo>
                    <a:lnTo>
                      <a:pt x="64" y="1295"/>
                    </a:lnTo>
                    <a:cubicBezTo>
                      <a:pt x="93" y="1387"/>
                      <a:pt x="149" y="1444"/>
                      <a:pt x="241" y="1444"/>
                    </a:cubicBezTo>
                    <a:lnTo>
                      <a:pt x="3276" y="1444"/>
                    </a:lnTo>
                    <a:cubicBezTo>
                      <a:pt x="3389" y="1444"/>
                      <a:pt x="3510" y="1415"/>
                      <a:pt x="3658" y="1415"/>
                    </a:cubicBezTo>
                    <a:cubicBezTo>
                      <a:pt x="3743" y="1415"/>
                      <a:pt x="3863" y="1352"/>
                      <a:pt x="3863" y="1239"/>
                    </a:cubicBezTo>
                    <a:cubicBezTo>
                      <a:pt x="3892" y="736"/>
                      <a:pt x="2010" y="383"/>
                      <a:pt x="1684" y="149"/>
                    </a:cubicBezTo>
                    <a:cubicBezTo>
                      <a:pt x="1592" y="85"/>
                      <a:pt x="1507" y="29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>
                <a:off x="3531476" y="4605511"/>
                <a:ext cx="69084" cy="128979"/>
              </a:xfrm>
              <a:custGeom>
                <a:rect b="b" l="l" r="r" t="t"/>
                <a:pathLst>
                  <a:path extrusionOk="0" h="3635" w="1947">
                    <a:moveTo>
                      <a:pt x="993" y="0"/>
                    </a:moveTo>
                    <a:cubicBezTo>
                      <a:pt x="754" y="0"/>
                      <a:pt x="514" y="90"/>
                      <a:pt x="383" y="246"/>
                    </a:cubicBezTo>
                    <a:cubicBezTo>
                      <a:pt x="291" y="359"/>
                      <a:pt x="263" y="508"/>
                      <a:pt x="234" y="628"/>
                    </a:cubicBezTo>
                    <a:cubicBezTo>
                      <a:pt x="1" y="1597"/>
                      <a:pt x="234" y="2630"/>
                      <a:pt x="319" y="3634"/>
                    </a:cubicBezTo>
                    <a:cubicBezTo>
                      <a:pt x="708" y="3571"/>
                      <a:pt x="1090" y="3514"/>
                      <a:pt x="1472" y="3429"/>
                    </a:cubicBezTo>
                    <a:cubicBezTo>
                      <a:pt x="1501" y="3429"/>
                      <a:pt x="1557" y="3429"/>
                      <a:pt x="1593" y="3366"/>
                    </a:cubicBezTo>
                    <a:cubicBezTo>
                      <a:pt x="1621" y="3366"/>
                      <a:pt x="1621" y="3309"/>
                      <a:pt x="1621" y="3281"/>
                    </a:cubicBezTo>
                    <a:cubicBezTo>
                      <a:pt x="1677" y="2630"/>
                      <a:pt x="1734" y="2014"/>
                      <a:pt x="1798" y="1364"/>
                    </a:cubicBezTo>
                    <a:cubicBezTo>
                      <a:pt x="1826" y="1130"/>
                      <a:pt x="1946" y="656"/>
                      <a:pt x="1854" y="423"/>
                    </a:cubicBezTo>
                    <a:cubicBezTo>
                      <a:pt x="1734" y="210"/>
                      <a:pt x="1295" y="34"/>
                      <a:pt x="1090" y="5"/>
                    </a:cubicBezTo>
                    <a:cubicBezTo>
                      <a:pt x="1058" y="2"/>
                      <a:pt x="1026" y="0"/>
                      <a:pt x="993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8"/>
              <p:cNvSpPr/>
              <p:nvPr/>
            </p:nvSpPr>
            <p:spPr>
              <a:xfrm>
                <a:off x="3591972" y="3683204"/>
                <a:ext cx="60782" cy="130930"/>
              </a:xfrm>
              <a:custGeom>
                <a:rect b="b" l="l" r="r" t="t"/>
                <a:pathLst>
                  <a:path extrusionOk="0" h="3690" w="1713">
                    <a:moveTo>
                      <a:pt x="206" y="1"/>
                    </a:moveTo>
                    <a:cubicBezTo>
                      <a:pt x="149" y="1"/>
                      <a:pt x="93" y="1"/>
                      <a:pt x="64" y="29"/>
                    </a:cubicBezTo>
                    <a:cubicBezTo>
                      <a:pt x="1" y="65"/>
                      <a:pt x="1" y="178"/>
                      <a:pt x="1" y="270"/>
                    </a:cubicBezTo>
                    <a:cubicBezTo>
                      <a:pt x="1" y="418"/>
                      <a:pt x="29" y="560"/>
                      <a:pt x="64" y="708"/>
                    </a:cubicBezTo>
                    <a:lnTo>
                      <a:pt x="64" y="829"/>
                    </a:lnTo>
                    <a:cubicBezTo>
                      <a:pt x="121" y="1154"/>
                      <a:pt x="64" y="1479"/>
                      <a:pt x="29" y="1798"/>
                    </a:cubicBezTo>
                    <a:cubicBezTo>
                      <a:pt x="29" y="1862"/>
                      <a:pt x="1" y="1946"/>
                      <a:pt x="1" y="1975"/>
                    </a:cubicBezTo>
                    <a:cubicBezTo>
                      <a:pt x="1" y="2152"/>
                      <a:pt x="1" y="2300"/>
                      <a:pt x="64" y="2477"/>
                    </a:cubicBezTo>
                    <a:cubicBezTo>
                      <a:pt x="121" y="2859"/>
                      <a:pt x="475" y="3630"/>
                      <a:pt x="949" y="3687"/>
                    </a:cubicBezTo>
                    <a:cubicBezTo>
                      <a:pt x="957" y="3689"/>
                      <a:pt x="965" y="3690"/>
                      <a:pt x="973" y="3690"/>
                    </a:cubicBezTo>
                    <a:cubicBezTo>
                      <a:pt x="1079" y="3690"/>
                      <a:pt x="1188" y="3532"/>
                      <a:pt x="1267" y="3453"/>
                    </a:cubicBezTo>
                    <a:cubicBezTo>
                      <a:pt x="1479" y="3184"/>
                      <a:pt x="1656" y="2859"/>
                      <a:pt x="1713" y="2505"/>
                    </a:cubicBezTo>
                    <a:cubicBezTo>
                      <a:pt x="1713" y="2328"/>
                      <a:pt x="1713" y="2152"/>
                      <a:pt x="1684" y="2010"/>
                    </a:cubicBezTo>
                    <a:cubicBezTo>
                      <a:pt x="1656" y="1741"/>
                      <a:pt x="1656" y="1508"/>
                      <a:pt x="1621" y="1267"/>
                    </a:cubicBezTo>
                    <a:cubicBezTo>
                      <a:pt x="1621" y="1154"/>
                      <a:pt x="1592" y="1034"/>
                      <a:pt x="1592" y="914"/>
                    </a:cubicBezTo>
                    <a:cubicBezTo>
                      <a:pt x="1536" y="708"/>
                      <a:pt x="1444" y="503"/>
                      <a:pt x="1302" y="355"/>
                    </a:cubicBezTo>
                    <a:cubicBezTo>
                      <a:pt x="1034" y="29"/>
                      <a:pt x="595" y="1"/>
                      <a:pt x="206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8"/>
              <p:cNvSpPr/>
              <p:nvPr/>
            </p:nvSpPr>
            <p:spPr>
              <a:xfrm>
                <a:off x="3591972" y="3690939"/>
                <a:ext cx="53508" cy="43537"/>
              </a:xfrm>
              <a:custGeom>
                <a:rect b="b" l="l" r="r" t="t"/>
                <a:pathLst>
                  <a:path extrusionOk="0" h="1227" w="1508">
                    <a:moveTo>
                      <a:pt x="681" y="1"/>
                    </a:moveTo>
                    <a:cubicBezTo>
                      <a:pt x="528" y="1"/>
                      <a:pt x="382" y="53"/>
                      <a:pt x="270" y="165"/>
                    </a:cubicBezTo>
                    <a:cubicBezTo>
                      <a:pt x="241" y="200"/>
                      <a:pt x="206" y="229"/>
                      <a:pt x="178" y="257"/>
                    </a:cubicBezTo>
                    <a:cubicBezTo>
                      <a:pt x="149" y="285"/>
                      <a:pt x="93" y="285"/>
                      <a:pt x="64" y="314"/>
                    </a:cubicBezTo>
                    <a:cubicBezTo>
                      <a:pt x="1" y="342"/>
                      <a:pt x="29" y="405"/>
                      <a:pt x="29" y="434"/>
                    </a:cubicBezTo>
                    <a:cubicBezTo>
                      <a:pt x="64" y="554"/>
                      <a:pt x="64" y="696"/>
                      <a:pt x="93" y="816"/>
                    </a:cubicBezTo>
                    <a:cubicBezTo>
                      <a:pt x="93" y="936"/>
                      <a:pt x="64" y="1085"/>
                      <a:pt x="64" y="1226"/>
                    </a:cubicBezTo>
                    <a:cubicBezTo>
                      <a:pt x="64" y="1226"/>
                      <a:pt x="736" y="1113"/>
                      <a:pt x="1005" y="1021"/>
                    </a:cubicBezTo>
                    <a:cubicBezTo>
                      <a:pt x="1154" y="993"/>
                      <a:pt x="1331" y="936"/>
                      <a:pt x="1508" y="872"/>
                    </a:cubicBezTo>
                    <a:lnTo>
                      <a:pt x="1508" y="788"/>
                    </a:lnTo>
                    <a:cubicBezTo>
                      <a:pt x="1508" y="696"/>
                      <a:pt x="1444" y="611"/>
                      <a:pt x="1416" y="519"/>
                    </a:cubicBezTo>
                    <a:cubicBezTo>
                      <a:pt x="1359" y="434"/>
                      <a:pt x="1331" y="377"/>
                      <a:pt x="1267" y="285"/>
                    </a:cubicBezTo>
                    <a:cubicBezTo>
                      <a:pt x="1182" y="200"/>
                      <a:pt x="1062" y="108"/>
                      <a:pt x="949" y="52"/>
                    </a:cubicBezTo>
                    <a:cubicBezTo>
                      <a:pt x="861" y="18"/>
                      <a:pt x="769" y="1"/>
                      <a:pt x="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>
                <a:off x="3646437" y="3627817"/>
                <a:ext cx="21893" cy="47156"/>
              </a:xfrm>
              <a:custGeom>
                <a:rect b="b" l="l" r="r" t="t"/>
                <a:pathLst>
                  <a:path extrusionOk="0" h="1329" w="617">
                    <a:moveTo>
                      <a:pt x="213" y="0"/>
                    </a:moveTo>
                    <a:cubicBezTo>
                      <a:pt x="180" y="0"/>
                      <a:pt x="149" y="10"/>
                      <a:pt x="121" y="34"/>
                    </a:cubicBezTo>
                    <a:cubicBezTo>
                      <a:pt x="1" y="119"/>
                      <a:pt x="178" y="472"/>
                      <a:pt x="234" y="593"/>
                    </a:cubicBezTo>
                    <a:cubicBezTo>
                      <a:pt x="326" y="770"/>
                      <a:pt x="298" y="946"/>
                      <a:pt x="326" y="1123"/>
                    </a:cubicBezTo>
                    <a:cubicBezTo>
                      <a:pt x="326" y="1180"/>
                      <a:pt x="326" y="1237"/>
                      <a:pt x="355" y="1272"/>
                    </a:cubicBezTo>
                    <a:cubicBezTo>
                      <a:pt x="383" y="1300"/>
                      <a:pt x="439" y="1328"/>
                      <a:pt x="503" y="1328"/>
                    </a:cubicBezTo>
                    <a:cubicBezTo>
                      <a:pt x="560" y="1300"/>
                      <a:pt x="560" y="1237"/>
                      <a:pt x="588" y="1180"/>
                    </a:cubicBezTo>
                    <a:lnTo>
                      <a:pt x="588" y="918"/>
                    </a:lnTo>
                    <a:cubicBezTo>
                      <a:pt x="616" y="706"/>
                      <a:pt x="616" y="472"/>
                      <a:pt x="560" y="267"/>
                    </a:cubicBezTo>
                    <a:cubicBezTo>
                      <a:pt x="514" y="171"/>
                      <a:pt x="34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8"/>
              <p:cNvSpPr/>
              <p:nvPr/>
            </p:nvSpPr>
            <p:spPr>
              <a:xfrm>
                <a:off x="3656975" y="3663724"/>
                <a:ext cx="19870" cy="27180"/>
              </a:xfrm>
              <a:custGeom>
                <a:rect b="b" l="l" r="r" t="t"/>
                <a:pathLst>
                  <a:path extrusionOk="0" h="766" w="560">
                    <a:moveTo>
                      <a:pt x="214" y="0"/>
                    </a:moveTo>
                    <a:cubicBezTo>
                      <a:pt x="122" y="0"/>
                      <a:pt x="37" y="58"/>
                      <a:pt x="1" y="196"/>
                    </a:cubicBezTo>
                    <a:lnTo>
                      <a:pt x="142" y="755"/>
                    </a:lnTo>
                    <a:cubicBezTo>
                      <a:pt x="167" y="762"/>
                      <a:pt x="189" y="765"/>
                      <a:pt x="211" y="765"/>
                    </a:cubicBezTo>
                    <a:cubicBezTo>
                      <a:pt x="299" y="765"/>
                      <a:pt x="372" y="715"/>
                      <a:pt x="440" y="670"/>
                    </a:cubicBezTo>
                    <a:cubicBezTo>
                      <a:pt x="532" y="550"/>
                      <a:pt x="560" y="401"/>
                      <a:pt x="532" y="260"/>
                    </a:cubicBezTo>
                    <a:cubicBezTo>
                      <a:pt x="479" y="105"/>
                      <a:pt x="339" y="0"/>
                      <a:pt x="214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8"/>
              <p:cNvSpPr/>
              <p:nvPr/>
            </p:nvSpPr>
            <p:spPr>
              <a:xfrm>
                <a:off x="3581683" y="3629165"/>
                <a:ext cx="84626" cy="101409"/>
              </a:xfrm>
              <a:custGeom>
                <a:rect b="b" l="l" r="r" t="t"/>
                <a:pathLst>
                  <a:path extrusionOk="0" h="2858" w="2385">
                    <a:moveTo>
                      <a:pt x="1958" y="1"/>
                    </a:moveTo>
                    <a:cubicBezTo>
                      <a:pt x="1709" y="1"/>
                      <a:pt x="1264" y="290"/>
                      <a:pt x="1062" y="314"/>
                    </a:cubicBezTo>
                    <a:cubicBezTo>
                      <a:pt x="850" y="378"/>
                      <a:pt x="496" y="434"/>
                      <a:pt x="319" y="583"/>
                    </a:cubicBezTo>
                    <a:cubicBezTo>
                      <a:pt x="1" y="937"/>
                      <a:pt x="57" y="1552"/>
                      <a:pt x="262" y="1998"/>
                    </a:cubicBezTo>
                    <a:cubicBezTo>
                      <a:pt x="291" y="2055"/>
                      <a:pt x="383" y="2260"/>
                      <a:pt x="411" y="2323"/>
                    </a:cubicBezTo>
                    <a:cubicBezTo>
                      <a:pt x="682" y="2729"/>
                      <a:pt x="1105" y="2858"/>
                      <a:pt x="1435" y="2858"/>
                    </a:cubicBezTo>
                    <a:cubicBezTo>
                      <a:pt x="1537" y="2858"/>
                      <a:pt x="1629" y="2846"/>
                      <a:pt x="1706" y="2826"/>
                    </a:cubicBezTo>
                    <a:cubicBezTo>
                      <a:pt x="2088" y="2734"/>
                      <a:pt x="2300" y="2408"/>
                      <a:pt x="2356" y="1970"/>
                    </a:cubicBezTo>
                    <a:cubicBezTo>
                      <a:pt x="2356" y="1906"/>
                      <a:pt x="2385" y="1644"/>
                      <a:pt x="2385" y="1552"/>
                    </a:cubicBezTo>
                    <a:cubicBezTo>
                      <a:pt x="2385" y="1057"/>
                      <a:pt x="2264" y="137"/>
                      <a:pt x="2059" y="24"/>
                    </a:cubicBezTo>
                    <a:cubicBezTo>
                      <a:pt x="2032" y="8"/>
                      <a:pt x="1997" y="1"/>
                      <a:pt x="1958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8"/>
              <p:cNvSpPr/>
              <p:nvPr/>
            </p:nvSpPr>
            <p:spPr>
              <a:xfrm>
                <a:off x="3573167" y="3610431"/>
                <a:ext cx="94171" cy="76855"/>
              </a:xfrm>
              <a:custGeom>
                <a:rect b="b" l="l" r="r" t="t"/>
                <a:pathLst>
                  <a:path extrusionOk="0" h="2166" w="2654">
                    <a:moveTo>
                      <a:pt x="1228" y="0"/>
                    </a:moveTo>
                    <a:cubicBezTo>
                      <a:pt x="1132" y="0"/>
                      <a:pt x="1037" y="7"/>
                      <a:pt x="948" y="22"/>
                    </a:cubicBezTo>
                    <a:cubicBezTo>
                      <a:pt x="708" y="78"/>
                      <a:pt x="474" y="198"/>
                      <a:pt x="297" y="404"/>
                    </a:cubicBezTo>
                    <a:cubicBezTo>
                      <a:pt x="92" y="665"/>
                      <a:pt x="0" y="1054"/>
                      <a:pt x="92" y="1408"/>
                    </a:cubicBezTo>
                    <a:cubicBezTo>
                      <a:pt x="120" y="1642"/>
                      <a:pt x="205" y="2024"/>
                      <a:pt x="474" y="2144"/>
                    </a:cubicBezTo>
                    <a:cubicBezTo>
                      <a:pt x="511" y="2158"/>
                      <a:pt x="546" y="2165"/>
                      <a:pt x="578" y="2165"/>
                    </a:cubicBezTo>
                    <a:cubicBezTo>
                      <a:pt x="674" y="2165"/>
                      <a:pt x="745" y="2100"/>
                      <a:pt x="771" y="1967"/>
                    </a:cubicBezTo>
                    <a:cubicBezTo>
                      <a:pt x="800" y="1790"/>
                      <a:pt x="771" y="1585"/>
                      <a:pt x="771" y="1373"/>
                    </a:cubicBezTo>
                    <a:cubicBezTo>
                      <a:pt x="771" y="1345"/>
                      <a:pt x="771" y="1345"/>
                      <a:pt x="800" y="1316"/>
                    </a:cubicBezTo>
                    <a:cubicBezTo>
                      <a:pt x="828" y="1288"/>
                      <a:pt x="856" y="1288"/>
                      <a:pt x="884" y="1288"/>
                    </a:cubicBezTo>
                    <a:cubicBezTo>
                      <a:pt x="1330" y="1231"/>
                      <a:pt x="1684" y="1019"/>
                      <a:pt x="2038" y="757"/>
                    </a:cubicBezTo>
                    <a:cubicBezTo>
                      <a:pt x="2122" y="842"/>
                      <a:pt x="2214" y="906"/>
                      <a:pt x="2328" y="934"/>
                    </a:cubicBezTo>
                    <a:cubicBezTo>
                      <a:pt x="2391" y="934"/>
                      <a:pt x="2476" y="934"/>
                      <a:pt x="2540" y="906"/>
                    </a:cubicBezTo>
                    <a:cubicBezTo>
                      <a:pt x="2625" y="878"/>
                      <a:pt x="2653" y="814"/>
                      <a:pt x="2625" y="729"/>
                    </a:cubicBezTo>
                    <a:cubicBezTo>
                      <a:pt x="2625" y="665"/>
                      <a:pt x="2596" y="609"/>
                      <a:pt x="2540" y="552"/>
                    </a:cubicBezTo>
                    <a:cubicBezTo>
                      <a:pt x="2448" y="404"/>
                      <a:pt x="2328" y="312"/>
                      <a:pt x="2214" y="227"/>
                    </a:cubicBezTo>
                    <a:cubicBezTo>
                      <a:pt x="2009" y="106"/>
                      <a:pt x="1769" y="50"/>
                      <a:pt x="1507" y="22"/>
                    </a:cubicBezTo>
                    <a:cubicBezTo>
                      <a:pt x="1419" y="7"/>
                      <a:pt x="1323" y="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8"/>
              <p:cNvSpPr/>
              <p:nvPr/>
            </p:nvSpPr>
            <p:spPr>
              <a:xfrm>
                <a:off x="3574125" y="3667876"/>
                <a:ext cx="29450" cy="30586"/>
              </a:xfrm>
              <a:custGeom>
                <a:rect b="b" l="l" r="r" t="t"/>
                <a:pathLst>
                  <a:path extrusionOk="0" h="862" w="830">
                    <a:moveTo>
                      <a:pt x="435" y="1"/>
                    </a:moveTo>
                    <a:cubicBezTo>
                      <a:pt x="73" y="1"/>
                      <a:pt x="0" y="551"/>
                      <a:pt x="242" y="787"/>
                    </a:cubicBezTo>
                    <a:cubicBezTo>
                      <a:pt x="290" y="837"/>
                      <a:pt x="349" y="862"/>
                      <a:pt x="410" y="862"/>
                    </a:cubicBezTo>
                    <a:cubicBezTo>
                      <a:pt x="494" y="862"/>
                      <a:pt x="583" y="816"/>
                      <a:pt x="652" y="730"/>
                    </a:cubicBezTo>
                    <a:lnTo>
                      <a:pt x="829" y="284"/>
                    </a:lnTo>
                    <a:cubicBezTo>
                      <a:pt x="744" y="171"/>
                      <a:pt x="681" y="51"/>
                      <a:pt x="567" y="23"/>
                    </a:cubicBezTo>
                    <a:cubicBezTo>
                      <a:pt x="520" y="8"/>
                      <a:pt x="476" y="1"/>
                      <a:pt x="435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8"/>
              <p:cNvSpPr/>
              <p:nvPr/>
            </p:nvSpPr>
            <p:spPr>
              <a:xfrm>
                <a:off x="3507384" y="4019214"/>
                <a:ext cx="479972" cy="645249"/>
              </a:xfrm>
              <a:custGeom>
                <a:rect b="b" l="l" r="r" t="t"/>
                <a:pathLst>
                  <a:path extrusionOk="0" h="18185" w="13527">
                    <a:moveTo>
                      <a:pt x="2992" y="0"/>
                    </a:moveTo>
                    <a:cubicBezTo>
                      <a:pt x="2859" y="0"/>
                      <a:pt x="2725" y="8"/>
                      <a:pt x="2590" y="25"/>
                    </a:cubicBezTo>
                    <a:cubicBezTo>
                      <a:pt x="2003" y="81"/>
                      <a:pt x="1147" y="407"/>
                      <a:pt x="885" y="994"/>
                    </a:cubicBezTo>
                    <a:cubicBezTo>
                      <a:pt x="588" y="1673"/>
                      <a:pt x="383" y="2501"/>
                      <a:pt x="262" y="3237"/>
                    </a:cubicBezTo>
                    <a:cubicBezTo>
                      <a:pt x="29" y="4800"/>
                      <a:pt x="57" y="6300"/>
                      <a:pt x="86" y="7891"/>
                    </a:cubicBezTo>
                    <a:cubicBezTo>
                      <a:pt x="149" y="9342"/>
                      <a:pt x="1" y="11167"/>
                      <a:pt x="29" y="12638"/>
                    </a:cubicBezTo>
                    <a:cubicBezTo>
                      <a:pt x="57" y="14612"/>
                      <a:pt x="57" y="16147"/>
                      <a:pt x="206" y="18008"/>
                    </a:cubicBezTo>
                    <a:cubicBezTo>
                      <a:pt x="234" y="18093"/>
                      <a:pt x="765" y="18149"/>
                      <a:pt x="857" y="18149"/>
                    </a:cubicBezTo>
                    <a:cubicBezTo>
                      <a:pt x="1052" y="18164"/>
                      <a:pt x="1248" y="18169"/>
                      <a:pt x="1443" y="18169"/>
                    </a:cubicBezTo>
                    <a:cubicBezTo>
                      <a:pt x="1842" y="18169"/>
                      <a:pt x="2240" y="18149"/>
                      <a:pt x="2634" y="18149"/>
                    </a:cubicBezTo>
                    <a:cubicBezTo>
                      <a:pt x="2888" y="18149"/>
                      <a:pt x="3140" y="18157"/>
                      <a:pt x="3389" y="18185"/>
                    </a:cubicBezTo>
                    <a:cubicBezTo>
                      <a:pt x="3418" y="16324"/>
                      <a:pt x="3474" y="14471"/>
                      <a:pt x="3510" y="12610"/>
                    </a:cubicBezTo>
                    <a:cubicBezTo>
                      <a:pt x="3538" y="11315"/>
                      <a:pt x="3538" y="9985"/>
                      <a:pt x="3715" y="8691"/>
                    </a:cubicBezTo>
                    <a:cubicBezTo>
                      <a:pt x="3828" y="7573"/>
                      <a:pt x="3920" y="6448"/>
                      <a:pt x="4005" y="5359"/>
                    </a:cubicBezTo>
                    <a:cubicBezTo>
                      <a:pt x="4005" y="5154"/>
                      <a:pt x="3976" y="4885"/>
                      <a:pt x="4040" y="4708"/>
                    </a:cubicBezTo>
                    <a:cubicBezTo>
                      <a:pt x="4066" y="4590"/>
                      <a:pt x="4151" y="4556"/>
                      <a:pt x="4259" y="4556"/>
                    </a:cubicBezTo>
                    <a:cubicBezTo>
                      <a:pt x="4391" y="4556"/>
                      <a:pt x="4555" y="4608"/>
                      <a:pt x="4684" y="4623"/>
                    </a:cubicBezTo>
                    <a:cubicBezTo>
                      <a:pt x="5214" y="4743"/>
                      <a:pt x="5717" y="4920"/>
                      <a:pt x="6219" y="5062"/>
                    </a:cubicBezTo>
                    <a:cubicBezTo>
                      <a:pt x="7400" y="5479"/>
                      <a:pt x="8667" y="5805"/>
                      <a:pt x="9905" y="5946"/>
                    </a:cubicBezTo>
                    <a:cubicBezTo>
                      <a:pt x="9876" y="6010"/>
                      <a:pt x="9841" y="6066"/>
                      <a:pt x="9841" y="6123"/>
                    </a:cubicBezTo>
                    <a:lnTo>
                      <a:pt x="9841" y="6215"/>
                    </a:lnTo>
                    <a:cubicBezTo>
                      <a:pt x="9905" y="7043"/>
                      <a:pt x="9933" y="7835"/>
                      <a:pt x="9961" y="8663"/>
                    </a:cubicBezTo>
                    <a:cubicBezTo>
                      <a:pt x="9961" y="8896"/>
                      <a:pt x="10195" y="10757"/>
                      <a:pt x="10195" y="11344"/>
                    </a:cubicBezTo>
                    <a:cubicBezTo>
                      <a:pt x="10195" y="11429"/>
                      <a:pt x="10287" y="11492"/>
                      <a:pt x="10372" y="11492"/>
                    </a:cubicBezTo>
                    <a:cubicBezTo>
                      <a:pt x="10496" y="11454"/>
                      <a:pt x="10647" y="11443"/>
                      <a:pt x="10801" y="11443"/>
                    </a:cubicBezTo>
                    <a:cubicBezTo>
                      <a:pt x="11015" y="11443"/>
                      <a:pt x="11236" y="11464"/>
                      <a:pt x="11405" y="11464"/>
                    </a:cubicBezTo>
                    <a:cubicBezTo>
                      <a:pt x="11935" y="11429"/>
                      <a:pt x="12466" y="11400"/>
                      <a:pt x="12996" y="11344"/>
                    </a:cubicBezTo>
                    <a:cubicBezTo>
                      <a:pt x="13060" y="11344"/>
                      <a:pt x="13117" y="11315"/>
                      <a:pt x="13145" y="11287"/>
                    </a:cubicBezTo>
                    <a:cubicBezTo>
                      <a:pt x="13201" y="11252"/>
                      <a:pt x="13201" y="11195"/>
                      <a:pt x="13201" y="11139"/>
                    </a:cubicBezTo>
                    <a:cubicBezTo>
                      <a:pt x="13527" y="9221"/>
                      <a:pt x="13499" y="7425"/>
                      <a:pt x="13350" y="5451"/>
                    </a:cubicBezTo>
                    <a:cubicBezTo>
                      <a:pt x="13293" y="4651"/>
                      <a:pt x="13378" y="3442"/>
                      <a:pt x="12586" y="3003"/>
                    </a:cubicBezTo>
                    <a:cubicBezTo>
                      <a:pt x="11645" y="2409"/>
                      <a:pt x="10315" y="2267"/>
                      <a:pt x="9226" y="1998"/>
                    </a:cubicBezTo>
                    <a:cubicBezTo>
                      <a:pt x="8370" y="1765"/>
                      <a:pt x="7514" y="1560"/>
                      <a:pt x="6693" y="1234"/>
                    </a:cubicBezTo>
                    <a:cubicBezTo>
                      <a:pt x="6014" y="966"/>
                      <a:pt x="5391" y="640"/>
                      <a:pt x="4712" y="378"/>
                    </a:cubicBezTo>
                    <a:cubicBezTo>
                      <a:pt x="4162" y="159"/>
                      <a:pt x="3589" y="0"/>
                      <a:pt x="29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8"/>
              <p:cNvSpPr/>
              <p:nvPr/>
            </p:nvSpPr>
            <p:spPr>
              <a:xfrm>
                <a:off x="3470732" y="3752251"/>
                <a:ext cx="313807" cy="326404"/>
              </a:xfrm>
              <a:custGeom>
                <a:rect b="b" l="l" r="r" t="t"/>
                <a:pathLst>
                  <a:path extrusionOk="0" h="9199" w="8844">
                    <a:moveTo>
                      <a:pt x="3418" y="0"/>
                    </a:moveTo>
                    <a:cubicBezTo>
                      <a:pt x="3036" y="121"/>
                      <a:pt x="2654" y="92"/>
                      <a:pt x="2243" y="149"/>
                    </a:cubicBezTo>
                    <a:cubicBezTo>
                      <a:pt x="1975" y="177"/>
                      <a:pt x="1741" y="269"/>
                      <a:pt x="1444" y="298"/>
                    </a:cubicBezTo>
                    <a:cubicBezTo>
                      <a:pt x="913" y="418"/>
                      <a:pt x="439" y="800"/>
                      <a:pt x="206" y="1302"/>
                    </a:cubicBezTo>
                    <a:cubicBezTo>
                      <a:pt x="86" y="1536"/>
                      <a:pt x="1" y="1769"/>
                      <a:pt x="1" y="2038"/>
                    </a:cubicBezTo>
                    <a:cubicBezTo>
                      <a:pt x="1" y="2243"/>
                      <a:pt x="29" y="2476"/>
                      <a:pt x="57" y="2682"/>
                    </a:cubicBezTo>
                    <a:cubicBezTo>
                      <a:pt x="178" y="3453"/>
                      <a:pt x="206" y="4309"/>
                      <a:pt x="503" y="5016"/>
                    </a:cubicBezTo>
                    <a:cubicBezTo>
                      <a:pt x="616" y="5334"/>
                      <a:pt x="828" y="5632"/>
                      <a:pt x="1034" y="5929"/>
                    </a:cubicBezTo>
                    <a:cubicBezTo>
                      <a:pt x="1119" y="6077"/>
                      <a:pt x="1211" y="6219"/>
                      <a:pt x="1324" y="6339"/>
                    </a:cubicBezTo>
                    <a:cubicBezTo>
                      <a:pt x="1383" y="6366"/>
                      <a:pt x="1567" y="6547"/>
                      <a:pt x="1636" y="6547"/>
                    </a:cubicBezTo>
                    <a:cubicBezTo>
                      <a:pt x="1641" y="6547"/>
                      <a:pt x="1645" y="6546"/>
                      <a:pt x="1649" y="6544"/>
                    </a:cubicBezTo>
                    <a:lnTo>
                      <a:pt x="1677" y="6544"/>
                    </a:lnTo>
                    <a:cubicBezTo>
                      <a:pt x="1621" y="6898"/>
                      <a:pt x="1593" y="7315"/>
                      <a:pt x="1501" y="7697"/>
                    </a:cubicBezTo>
                    <a:cubicBezTo>
                      <a:pt x="1472" y="7931"/>
                      <a:pt x="1324" y="8284"/>
                      <a:pt x="1472" y="8518"/>
                    </a:cubicBezTo>
                    <a:cubicBezTo>
                      <a:pt x="1593" y="8730"/>
                      <a:pt x="1946" y="8787"/>
                      <a:pt x="2151" y="8815"/>
                    </a:cubicBezTo>
                    <a:cubicBezTo>
                      <a:pt x="2774" y="8935"/>
                      <a:pt x="3389" y="8992"/>
                      <a:pt x="4040" y="9084"/>
                    </a:cubicBezTo>
                    <a:cubicBezTo>
                      <a:pt x="4571" y="9140"/>
                      <a:pt x="5116" y="9199"/>
                      <a:pt x="5657" y="9199"/>
                    </a:cubicBezTo>
                    <a:cubicBezTo>
                      <a:pt x="6198" y="9199"/>
                      <a:pt x="6736" y="9140"/>
                      <a:pt x="7252" y="8964"/>
                    </a:cubicBezTo>
                    <a:cubicBezTo>
                      <a:pt x="7401" y="8907"/>
                      <a:pt x="7577" y="8843"/>
                      <a:pt x="7691" y="8730"/>
                    </a:cubicBezTo>
                    <a:cubicBezTo>
                      <a:pt x="7988" y="8433"/>
                      <a:pt x="7811" y="7697"/>
                      <a:pt x="7811" y="7315"/>
                    </a:cubicBezTo>
                    <a:cubicBezTo>
                      <a:pt x="7811" y="7223"/>
                      <a:pt x="7811" y="6693"/>
                      <a:pt x="7662" y="6693"/>
                    </a:cubicBezTo>
                    <a:cubicBezTo>
                      <a:pt x="7811" y="6693"/>
                      <a:pt x="7959" y="6664"/>
                      <a:pt x="8080" y="6608"/>
                    </a:cubicBezTo>
                    <a:cubicBezTo>
                      <a:pt x="8341" y="6431"/>
                      <a:pt x="8490" y="6106"/>
                      <a:pt x="8575" y="5780"/>
                    </a:cubicBezTo>
                    <a:cubicBezTo>
                      <a:pt x="8723" y="5306"/>
                      <a:pt x="8844" y="4776"/>
                      <a:pt x="8815" y="4273"/>
                    </a:cubicBezTo>
                    <a:cubicBezTo>
                      <a:pt x="8787" y="3920"/>
                      <a:pt x="8723" y="3601"/>
                      <a:pt x="8639" y="3276"/>
                    </a:cubicBezTo>
                    <a:cubicBezTo>
                      <a:pt x="8490" y="2653"/>
                      <a:pt x="8221" y="2094"/>
                      <a:pt x="7959" y="1564"/>
                    </a:cubicBezTo>
                    <a:cubicBezTo>
                      <a:pt x="7867" y="1387"/>
                      <a:pt x="7783" y="1210"/>
                      <a:pt x="7662" y="1062"/>
                    </a:cubicBezTo>
                    <a:cubicBezTo>
                      <a:pt x="7309" y="595"/>
                      <a:pt x="6870" y="241"/>
                      <a:pt x="6276" y="149"/>
                    </a:cubicBezTo>
                    <a:cubicBezTo>
                      <a:pt x="5894" y="92"/>
                      <a:pt x="5483" y="121"/>
                      <a:pt x="5101" y="29"/>
                    </a:cubicBezTo>
                    <a:cubicBezTo>
                      <a:pt x="5073" y="418"/>
                      <a:pt x="4719" y="708"/>
                      <a:pt x="4366" y="708"/>
                    </a:cubicBezTo>
                    <a:cubicBezTo>
                      <a:pt x="4012" y="708"/>
                      <a:pt x="3623" y="651"/>
                      <a:pt x="3481" y="326"/>
                    </a:cubicBezTo>
                    <a:cubicBezTo>
                      <a:pt x="3446" y="241"/>
                      <a:pt x="3418" y="121"/>
                      <a:pt x="3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8"/>
              <p:cNvSpPr/>
              <p:nvPr/>
            </p:nvSpPr>
            <p:spPr>
              <a:xfrm>
                <a:off x="3514658" y="3905638"/>
                <a:ext cx="168471" cy="85123"/>
              </a:xfrm>
              <a:custGeom>
                <a:rect b="b" l="l" r="r" t="t"/>
                <a:pathLst>
                  <a:path extrusionOk="0" h="2399" w="4748">
                    <a:moveTo>
                      <a:pt x="2468" y="0"/>
                    </a:moveTo>
                    <a:cubicBezTo>
                      <a:pt x="2068" y="0"/>
                      <a:pt x="1674" y="36"/>
                      <a:pt x="1295" y="163"/>
                    </a:cubicBezTo>
                    <a:cubicBezTo>
                      <a:pt x="652" y="396"/>
                      <a:pt x="29" y="955"/>
                      <a:pt x="29" y="1662"/>
                    </a:cubicBezTo>
                    <a:cubicBezTo>
                      <a:pt x="1" y="2313"/>
                      <a:pt x="737" y="2398"/>
                      <a:pt x="1211" y="2398"/>
                    </a:cubicBezTo>
                    <a:cubicBezTo>
                      <a:pt x="1593" y="2370"/>
                      <a:pt x="2003" y="2285"/>
                      <a:pt x="2385" y="2193"/>
                    </a:cubicBezTo>
                    <a:cubicBezTo>
                      <a:pt x="3064" y="2016"/>
                      <a:pt x="3771" y="1839"/>
                      <a:pt x="4479" y="1634"/>
                    </a:cubicBezTo>
                    <a:cubicBezTo>
                      <a:pt x="4571" y="1634"/>
                      <a:pt x="4656" y="1606"/>
                      <a:pt x="4748" y="1577"/>
                    </a:cubicBezTo>
                    <a:cubicBezTo>
                      <a:pt x="4479" y="1365"/>
                      <a:pt x="4245" y="1132"/>
                      <a:pt x="4012" y="927"/>
                    </a:cubicBezTo>
                    <a:cubicBezTo>
                      <a:pt x="3835" y="750"/>
                      <a:pt x="3623" y="601"/>
                      <a:pt x="3446" y="424"/>
                    </a:cubicBezTo>
                    <a:cubicBezTo>
                      <a:pt x="3305" y="247"/>
                      <a:pt x="3156" y="99"/>
                      <a:pt x="2951" y="14"/>
                    </a:cubicBezTo>
                    <a:cubicBezTo>
                      <a:pt x="2789" y="6"/>
                      <a:pt x="2628" y="0"/>
                      <a:pt x="2468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8"/>
              <p:cNvSpPr/>
              <p:nvPr/>
            </p:nvSpPr>
            <p:spPr>
              <a:xfrm>
                <a:off x="3625609" y="3907128"/>
                <a:ext cx="169464" cy="78878"/>
              </a:xfrm>
              <a:custGeom>
                <a:rect b="b" l="l" r="r" t="t"/>
                <a:pathLst>
                  <a:path extrusionOk="0" h="2223" w="4776">
                    <a:moveTo>
                      <a:pt x="1" y="0"/>
                    </a:moveTo>
                    <a:cubicBezTo>
                      <a:pt x="114" y="85"/>
                      <a:pt x="206" y="177"/>
                      <a:pt x="291" y="262"/>
                    </a:cubicBezTo>
                    <a:cubicBezTo>
                      <a:pt x="468" y="439"/>
                      <a:pt x="644" y="616"/>
                      <a:pt x="850" y="793"/>
                    </a:cubicBezTo>
                    <a:cubicBezTo>
                      <a:pt x="1147" y="1061"/>
                      <a:pt x="1444" y="1323"/>
                      <a:pt x="1734" y="1592"/>
                    </a:cubicBezTo>
                    <a:cubicBezTo>
                      <a:pt x="2088" y="1535"/>
                      <a:pt x="2441" y="1443"/>
                      <a:pt x="2767" y="1387"/>
                    </a:cubicBezTo>
                    <a:cubicBezTo>
                      <a:pt x="2964" y="1348"/>
                      <a:pt x="3161" y="1323"/>
                      <a:pt x="3338" y="1323"/>
                    </a:cubicBezTo>
                    <a:cubicBezTo>
                      <a:pt x="3453" y="1323"/>
                      <a:pt x="3559" y="1333"/>
                      <a:pt x="3651" y="1359"/>
                    </a:cubicBezTo>
                    <a:cubicBezTo>
                      <a:pt x="3828" y="1415"/>
                      <a:pt x="3976" y="1500"/>
                      <a:pt x="4068" y="1649"/>
                    </a:cubicBezTo>
                    <a:cubicBezTo>
                      <a:pt x="4125" y="1712"/>
                      <a:pt x="4182" y="1769"/>
                      <a:pt x="4182" y="1825"/>
                    </a:cubicBezTo>
                    <a:cubicBezTo>
                      <a:pt x="4210" y="1946"/>
                      <a:pt x="4153" y="2066"/>
                      <a:pt x="4125" y="2151"/>
                    </a:cubicBezTo>
                    <a:cubicBezTo>
                      <a:pt x="4125" y="2179"/>
                      <a:pt x="4125" y="2179"/>
                      <a:pt x="4153" y="2179"/>
                    </a:cubicBezTo>
                    <a:cubicBezTo>
                      <a:pt x="4153" y="2199"/>
                      <a:pt x="4167" y="2222"/>
                      <a:pt x="4185" y="2222"/>
                    </a:cubicBezTo>
                    <a:cubicBezTo>
                      <a:pt x="4193" y="2222"/>
                      <a:pt x="4201" y="2218"/>
                      <a:pt x="4210" y="2207"/>
                    </a:cubicBezTo>
                    <a:cubicBezTo>
                      <a:pt x="4468" y="2207"/>
                      <a:pt x="4572" y="1876"/>
                      <a:pt x="4571" y="1636"/>
                    </a:cubicBezTo>
                    <a:lnTo>
                      <a:pt x="4571" y="1636"/>
                    </a:lnTo>
                    <a:cubicBezTo>
                      <a:pt x="4583" y="1728"/>
                      <a:pt x="4607" y="1830"/>
                      <a:pt x="4627" y="1917"/>
                    </a:cubicBezTo>
                    <a:cubicBezTo>
                      <a:pt x="4627" y="1974"/>
                      <a:pt x="4564" y="2151"/>
                      <a:pt x="4627" y="2179"/>
                    </a:cubicBezTo>
                    <a:cubicBezTo>
                      <a:pt x="4636" y="2187"/>
                      <a:pt x="4644" y="2191"/>
                      <a:pt x="4651" y="2191"/>
                    </a:cubicBezTo>
                    <a:cubicBezTo>
                      <a:pt x="4670" y="2191"/>
                      <a:pt x="4684" y="2171"/>
                      <a:pt x="4684" y="2151"/>
                    </a:cubicBezTo>
                    <a:cubicBezTo>
                      <a:pt x="4776" y="2031"/>
                      <a:pt x="4776" y="1854"/>
                      <a:pt x="4776" y="1741"/>
                    </a:cubicBezTo>
                    <a:cubicBezTo>
                      <a:pt x="4776" y="1323"/>
                      <a:pt x="4656" y="941"/>
                      <a:pt x="4422" y="651"/>
                    </a:cubicBezTo>
                    <a:cubicBezTo>
                      <a:pt x="4182" y="382"/>
                      <a:pt x="3856" y="177"/>
                      <a:pt x="3502" y="149"/>
                    </a:cubicBezTo>
                    <a:cubicBezTo>
                      <a:pt x="3309" y="126"/>
                      <a:pt x="3112" y="119"/>
                      <a:pt x="2913" y="119"/>
                    </a:cubicBezTo>
                    <a:cubicBezTo>
                      <a:pt x="2676" y="119"/>
                      <a:pt x="2436" y="128"/>
                      <a:pt x="2194" y="128"/>
                    </a:cubicBezTo>
                    <a:cubicBezTo>
                      <a:pt x="2081" y="128"/>
                      <a:pt x="1968" y="126"/>
                      <a:pt x="1854" y="121"/>
                    </a:cubicBezTo>
                    <a:cubicBezTo>
                      <a:pt x="1239" y="57"/>
                      <a:pt x="616" y="29"/>
                      <a:pt x="1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8"/>
              <p:cNvSpPr/>
              <p:nvPr/>
            </p:nvSpPr>
            <p:spPr>
              <a:xfrm>
                <a:off x="3781231" y="3945767"/>
                <a:ext cx="7593" cy="19870"/>
              </a:xfrm>
              <a:custGeom>
                <a:rect b="b" l="l" r="r" t="t"/>
                <a:pathLst>
                  <a:path extrusionOk="0" h="560" w="214">
                    <a:moveTo>
                      <a:pt x="1" y="1"/>
                    </a:moveTo>
                    <a:cubicBezTo>
                      <a:pt x="1" y="29"/>
                      <a:pt x="36" y="57"/>
                      <a:pt x="36" y="93"/>
                    </a:cubicBezTo>
                    <a:cubicBezTo>
                      <a:pt x="64" y="121"/>
                      <a:pt x="93" y="149"/>
                      <a:pt x="93" y="206"/>
                    </a:cubicBezTo>
                    <a:lnTo>
                      <a:pt x="93" y="270"/>
                    </a:lnTo>
                    <a:cubicBezTo>
                      <a:pt x="121" y="354"/>
                      <a:pt x="149" y="446"/>
                      <a:pt x="149" y="560"/>
                    </a:cubicBezTo>
                    <a:lnTo>
                      <a:pt x="213" y="560"/>
                    </a:lnTo>
                    <a:cubicBezTo>
                      <a:pt x="213" y="446"/>
                      <a:pt x="178" y="354"/>
                      <a:pt x="149" y="234"/>
                    </a:cubicBezTo>
                    <a:lnTo>
                      <a:pt x="149" y="178"/>
                    </a:lnTo>
                    <a:cubicBezTo>
                      <a:pt x="121" y="121"/>
                      <a:pt x="121" y="93"/>
                      <a:pt x="93" y="57"/>
                    </a:cubicBezTo>
                    <a:cubicBezTo>
                      <a:pt x="64" y="29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8"/>
              <p:cNvSpPr/>
              <p:nvPr/>
            </p:nvSpPr>
            <p:spPr>
              <a:xfrm>
                <a:off x="3774951" y="3946796"/>
                <a:ext cx="8587" cy="39918"/>
              </a:xfrm>
              <a:custGeom>
                <a:rect b="b" l="l" r="r" t="t"/>
                <a:pathLst>
                  <a:path extrusionOk="0" h="1125" w="242">
                    <a:moveTo>
                      <a:pt x="65" y="0"/>
                    </a:moveTo>
                    <a:lnTo>
                      <a:pt x="1" y="28"/>
                    </a:lnTo>
                    <a:cubicBezTo>
                      <a:pt x="1" y="64"/>
                      <a:pt x="36" y="92"/>
                      <a:pt x="36" y="120"/>
                    </a:cubicBezTo>
                    <a:cubicBezTo>
                      <a:pt x="65" y="149"/>
                      <a:pt x="65" y="177"/>
                      <a:pt x="93" y="241"/>
                    </a:cubicBezTo>
                    <a:cubicBezTo>
                      <a:pt x="178" y="531"/>
                      <a:pt x="149" y="828"/>
                      <a:pt x="1" y="1089"/>
                    </a:cubicBezTo>
                    <a:lnTo>
                      <a:pt x="36" y="1125"/>
                    </a:lnTo>
                    <a:cubicBezTo>
                      <a:pt x="213" y="856"/>
                      <a:pt x="241" y="531"/>
                      <a:pt x="149" y="241"/>
                    </a:cubicBezTo>
                    <a:cubicBezTo>
                      <a:pt x="121" y="177"/>
                      <a:pt x="121" y="120"/>
                      <a:pt x="93" y="92"/>
                    </a:cubicBezTo>
                    <a:cubicBezTo>
                      <a:pt x="93" y="64"/>
                      <a:pt x="65" y="28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8"/>
              <p:cNvSpPr/>
              <p:nvPr/>
            </p:nvSpPr>
            <p:spPr>
              <a:xfrm>
                <a:off x="3528212" y="3890948"/>
                <a:ext cx="252068" cy="102509"/>
              </a:xfrm>
              <a:custGeom>
                <a:rect b="b" l="l" r="r" t="t"/>
                <a:pathLst>
                  <a:path extrusionOk="0" h="2889" w="7104">
                    <a:moveTo>
                      <a:pt x="1566" y="0"/>
                    </a:moveTo>
                    <a:cubicBezTo>
                      <a:pt x="1198" y="0"/>
                      <a:pt x="836" y="69"/>
                      <a:pt x="503" y="251"/>
                    </a:cubicBezTo>
                    <a:cubicBezTo>
                      <a:pt x="326" y="336"/>
                      <a:pt x="206" y="456"/>
                      <a:pt x="121" y="605"/>
                    </a:cubicBezTo>
                    <a:cubicBezTo>
                      <a:pt x="57" y="690"/>
                      <a:pt x="29" y="782"/>
                      <a:pt x="1" y="867"/>
                    </a:cubicBezTo>
                    <a:lnTo>
                      <a:pt x="1" y="1072"/>
                    </a:lnTo>
                    <a:lnTo>
                      <a:pt x="1" y="1192"/>
                    </a:lnTo>
                    <a:cubicBezTo>
                      <a:pt x="121" y="1107"/>
                      <a:pt x="178" y="1015"/>
                      <a:pt x="298" y="959"/>
                    </a:cubicBezTo>
                    <a:cubicBezTo>
                      <a:pt x="475" y="867"/>
                      <a:pt x="623" y="782"/>
                      <a:pt x="800" y="690"/>
                    </a:cubicBezTo>
                    <a:lnTo>
                      <a:pt x="885" y="690"/>
                    </a:lnTo>
                    <a:cubicBezTo>
                      <a:pt x="1713" y="1072"/>
                      <a:pt x="2569" y="1461"/>
                      <a:pt x="3305" y="1991"/>
                    </a:cubicBezTo>
                    <a:cubicBezTo>
                      <a:pt x="3453" y="2076"/>
                      <a:pt x="3566" y="2168"/>
                      <a:pt x="3715" y="2253"/>
                    </a:cubicBezTo>
                    <a:cubicBezTo>
                      <a:pt x="3771" y="2281"/>
                      <a:pt x="3835" y="2345"/>
                      <a:pt x="3892" y="2373"/>
                    </a:cubicBezTo>
                    <a:cubicBezTo>
                      <a:pt x="4069" y="2487"/>
                      <a:pt x="4274" y="2550"/>
                      <a:pt x="4479" y="2663"/>
                    </a:cubicBezTo>
                    <a:cubicBezTo>
                      <a:pt x="4811" y="2822"/>
                      <a:pt x="5160" y="2888"/>
                      <a:pt x="5511" y="2888"/>
                    </a:cubicBezTo>
                    <a:cubicBezTo>
                      <a:pt x="5817" y="2888"/>
                      <a:pt x="6124" y="2838"/>
                      <a:pt x="6424" y="2755"/>
                    </a:cubicBezTo>
                    <a:cubicBezTo>
                      <a:pt x="7103" y="2579"/>
                      <a:pt x="6955" y="1843"/>
                      <a:pt x="6545" y="1425"/>
                    </a:cubicBezTo>
                    <a:cubicBezTo>
                      <a:pt x="6311" y="1135"/>
                      <a:pt x="5929" y="987"/>
                      <a:pt x="5575" y="838"/>
                    </a:cubicBezTo>
                    <a:cubicBezTo>
                      <a:pt x="4719" y="541"/>
                      <a:pt x="3835" y="456"/>
                      <a:pt x="2979" y="251"/>
                    </a:cubicBezTo>
                    <a:cubicBezTo>
                      <a:pt x="2528" y="115"/>
                      <a:pt x="2042" y="0"/>
                      <a:pt x="1566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8"/>
              <p:cNvSpPr/>
              <p:nvPr/>
            </p:nvSpPr>
            <p:spPr>
              <a:xfrm>
                <a:off x="3551311" y="3911386"/>
                <a:ext cx="8338" cy="7309"/>
              </a:xfrm>
              <a:custGeom>
                <a:rect b="b" l="l" r="r" t="t"/>
                <a:pathLst>
                  <a:path extrusionOk="0" h="206" w="235">
                    <a:moveTo>
                      <a:pt x="1" y="1"/>
                    </a:moveTo>
                    <a:lnTo>
                      <a:pt x="1" y="57"/>
                    </a:lnTo>
                    <a:cubicBezTo>
                      <a:pt x="29" y="85"/>
                      <a:pt x="57" y="85"/>
                      <a:pt x="86" y="114"/>
                    </a:cubicBezTo>
                    <a:cubicBezTo>
                      <a:pt x="149" y="142"/>
                      <a:pt x="178" y="177"/>
                      <a:pt x="234" y="206"/>
                    </a:cubicBezTo>
                    <a:lnTo>
                      <a:pt x="234" y="142"/>
                    </a:lnTo>
                    <a:cubicBezTo>
                      <a:pt x="206" y="114"/>
                      <a:pt x="178" y="114"/>
                      <a:pt x="114" y="85"/>
                    </a:cubicBezTo>
                    <a:cubicBezTo>
                      <a:pt x="86" y="57"/>
                      <a:pt x="57" y="2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8"/>
              <p:cNvSpPr/>
              <p:nvPr/>
            </p:nvSpPr>
            <p:spPr>
              <a:xfrm>
                <a:off x="3522961" y="3966595"/>
                <a:ext cx="7309" cy="10609"/>
              </a:xfrm>
              <a:custGeom>
                <a:rect b="b" l="l" r="r" t="t"/>
                <a:pathLst>
                  <a:path extrusionOk="0" h="299" w="206">
                    <a:moveTo>
                      <a:pt x="0" y="1"/>
                    </a:moveTo>
                    <a:cubicBezTo>
                      <a:pt x="0" y="121"/>
                      <a:pt x="92" y="241"/>
                      <a:pt x="205" y="298"/>
                    </a:cubicBezTo>
                    <a:lnTo>
                      <a:pt x="205" y="241"/>
                    </a:lnTo>
                    <a:cubicBezTo>
                      <a:pt x="121" y="213"/>
                      <a:pt x="64" y="12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8"/>
              <p:cNvSpPr/>
              <p:nvPr/>
            </p:nvSpPr>
            <p:spPr>
              <a:xfrm>
                <a:off x="3753130" y="3974152"/>
                <a:ext cx="13590" cy="9296"/>
              </a:xfrm>
              <a:custGeom>
                <a:rect b="b" l="l" r="r" t="t"/>
                <a:pathLst>
                  <a:path extrusionOk="0" h="262" w="383">
                    <a:moveTo>
                      <a:pt x="354" y="0"/>
                    </a:moveTo>
                    <a:cubicBezTo>
                      <a:pt x="262" y="85"/>
                      <a:pt x="149" y="177"/>
                      <a:pt x="0" y="205"/>
                    </a:cubicBezTo>
                    <a:lnTo>
                      <a:pt x="0" y="262"/>
                    </a:lnTo>
                    <a:cubicBezTo>
                      <a:pt x="149" y="234"/>
                      <a:pt x="298" y="142"/>
                      <a:pt x="382" y="28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8"/>
              <p:cNvSpPr/>
              <p:nvPr/>
            </p:nvSpPr>
            <p:spPr>
              <a:xfrm>
                <a:off x="3740569" y="3983413"/>
                <a:ext cx="8338" cy="3300"/>
              </a:xfrm>
              <a:custGeom>
                <a:rect b="b" l="l" r="r" t="t"/>
                <a:pathLst>
                  <a:path extrusionOk="0" h="93" w="235">
                    <a:moveTo>
                      <a:pt x="206" y="1"/>
                    </a:moveTo>
                    <a:lnTo>
                      <a:pt x="1" y="29"/>
                    </a:lnTo>
                    <a:lnTo>
                      <a:pt x="1" y="93"/>
                    </a:lnTo>
                    <a:lnTo>
                      <a:pt x="234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8"/>
              <p:cNvSpPr/>
              <p:nvPr/>
            </p:nvSpPr>
            <p:spPr>
              <a:xfrm>
                <a:off x="3445647" y="4709330"/>
                <a:ext cx="162191" cy="56524"/>
              </a:xfrm>
              <a:custGeom>
                <a:rect b="b" l="l" r="r" t="t"/>
                <a:pathLst>
                  <a:path extrusionOk="0" h="1593" w="4571">
                    <a:moveTo>
                      <a:pt x="2682" y="1"/>
                    </a:moveTo>
                    <a:cubicBezTo>
                      <a:pt x="2384" y="206"/>
                      <a:pt x="2066" y="383"/>
                      <a:pt x="1712" y="532"/>
                    </a:cubicBezTo>
                    <a:cubicBezTo>
                      <a:pt x="1444" y="616"/>
                      <a:pt x="1238" y="737"/>
                      <a:pt x="970" y="885"/>
                    </a:cubicBezTo>
                    <a:cubicBezTo>
                      <a:pt x="736" y="998"/>
                      <a:pt x="0" y="1267"/>
                      <a:pt x="616" y="1501"/>
                    </a:cubicBezTo>
                    <a:cubicBezTo>
                      <a:pt x="856" y="1593"/>
                      <a:pt x="1118" y="1593"/>
                      <a:pt x="1359" y="1593"/>
                    </a:cubicBezTo>
                    <a:cubicBezTo>
                      <a:pt x="2094" y="1564"/>
                      <a:pt x="2858" y="1444"/>
                      <a:pt x="3622" y="1388"/>
                    </a:cubicBezTo>
                    <a:lnTo>
                      <a:pt x="3976" y="1388"/>
                    </a:lnTo>
                    <a:cubicBezTo>
                      <a:pt x="4040" y="1352"/>
                      <a:pt x="4125" y="1352"/>
                      <a:pt x="4217" y="1352"/>
                    </a:cubicBezTo>
                    <a:lnTo>
                      <a:pt x="4245" y="1352"/>
                    </a:lnTo>
                    <a:cubicBezTo>
                      <a:pt x="4570" y="1267"/>
                      <a:pt x="4245" y="114"/>
                      <a:pt x="4012" y="114"/>
                    </a:cubicBezTo>
                    <a:cubicBezTo>
                      <a:pt x="3901" y="123"/>
                      <a:pt x="3792" y="127"/>
                      <a:pt x="3682" y="127"/>
                    </a:cubicBezTo>
                    <a:cubicBezTo>
                      <a:pt x="3349" y="127"/>
                      <a:pt x="3017" y="86"/>
                      <a:pt x="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8"/>
              <p:cNvSpPr/>
              <p:nvPr/>
            </p:nvSpPr>
            <p:spPr>
              <a:xfrm>
                <a:off x="3695650" y="3828572"/>
                <a:ext cx="17848" cy="81610"/>
              </a:xfrm>
              <a:custGeom>
                <a:rect b="b" l="l" r="r" t="t"/>
                <a:pathLst>
                  <a:path extrusionOk="0" h="2300" w="503">
                    <a:moveTo>
                      <a:pt x="0" y="0"/>
                    </a:moveTo>
                    <a:cubicBezTo>
                      <a:pt x="234" y="651"/>
                      <a:pt x="382" y="1415"/>
                      <a:pt x="439" y="2299"/>
                    </a:cubicBezTo>
                    <a:lnTo>
                      <a:pt x="503" y="2299"/>
                    </a:lnTo>
                    <a:cubicBezTo>
                      <a:pt x="439" y="1415"/>
                      <a:pt x="290" y="651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3544037" y="3828572"/>
                <a:ext cx="13590" cy="65039"/>
              </a:xfrm>
              <a:custGeom>
                <a:rect b="b" l="l" r="r" t="t"/>
                <a:pathLst>
                  <a:path extrusionOk="0" h="1833" w="383">
                    <a:moveTo>
                      <a:pt x="1" y="0"/>
                    </a:moveTo>
                    <a:lnTo>
                      <a:pt x="319" y="1832"/>
                    </a:lnTo>
                    <a:lnTo>
                      <a:pt x="383" y="183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>
                <a:off x="3586721" y="3674937"/>
                <a:ext cx="13838" cy="12596"/>
              </a:xfrm>
              <a:custGeom>
                <a:rect b="b" l="l" r="r" t="t"/>
                <a:pathLst>
                  <a:path extrusionOk="0" h="355" w="390">
                    <a:moveTo>
                      <a:pt x="0" y="0"/>
                    </a:moveTo>
                    <a:lnTo>
                      <a:pt x="0" y="57"/>
                    </a:lnTo>
                    <a:cubicBezTo>
                      <a:pt x="92" y="57"/>
                      <a:pt x="177" y="85"/>
                      <a:pt x="241" y="149"/>
                    </a:cubicBezTo>
                    <a:cubicBezTo>
                      <a:pt x="297" y="177"/>
                      <a:pt x="326" y="262"/>
                      <a:pt x="326" y="354"/>
                    </a:cubicBezTo>
                    <a:lnTo>
                      <a:pt x="389" y="354"/>
                    </a:lnTo>
                    <a:cubicBezTo>
                      <a:pt x="389" y="262"/>
                      <a:pt x="354" y="149"/>
                      <a:pt x="269" y="85"/>
                    </a:cubicBezTo>
                    <a:cubicBezTo>
                      <a:pt x="212" y="29"/>
                      <a:pt x="9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8"/>
              <p:cNvSpPr/>
              <p:nvPr/>
            </p:nvSpPr>
            <p:spPr>
              <a:xfrm>
                <a:off x="3925144" y="4127255"/>
                <a:ext cx="51911" cy="52621"/>
              </a:xfrm>
              <a:custGeom>
                <a:rect b="b" l="l" r="r" t="t"/>
                <a:pathLst>
                  <a:path extrusionOk="0" h="1483" w="1463">
                    <a:moveTo>
                      <a:pt x="709" y="1"/>
                    </a:moveTo>
                    <a:cubicBezTo>
                      <a:pt x="298" y="1"/>
                      <a:pt x="1" y="584"/>
                      <a:pt x="487" y="1168"/>
                    </a:cubicBezTo>
                    <a:cubicBezTo>
                      <a:pt x="630" y="1335"/>
                      <a:pt x="835" y="1483"/>
                      <a:pt x="1047" y="1483"/>
                    </a:cubicBezTo>
                    <a:cubicBezTo>
                      <a:pt x="1096" y="1483"/>
                      <a:pt x="1145" y="1475"/>
                      <a:pt x="1194" y="1458"/>
                    </a:cubicBezTo>
                    <a:cubicBezTo>
                      <a:pt x="1343" y="1401"/>
                      <a:pt x="1427" y="1224"/>
                      <a:pt x="1463" y="1048"/>
                    </a:cubicBezTo>
                    <a:cubicBezTo>
                      <a:pt x="1463" y="871"/>
                      <a:pt x="1399" y="694"/>
                      <a:pt x="1343" y="545"/>
                    </a:cubicBezTo>
                    <a:cubicBezTo>
                      <a:pt x="1162" y="156"/>
                      <a:pt x="920" y="1"/>
                      <a:pt x="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8"/>
              <p:cNvSpPr/>
              <p:nvPr/>
            </p:nvSpPr>
            <p:spPr>
              <a:xfrm>
                <a:off x="3549040" y="4340074"/>
                <a:ext cx="51982" cy="50917"/>
              </a:xfrm>
              <a:custGeom>
                <a:rect b="b" l="l" r="r" t="t"/>
                <a:pathLst>
                  <a:path extrusionOk="0" h="1435" w="1465">
                    <a:moveTo>
                      <a:pt x="850" y="0"/>
                    </a:moveTo>
                    <a:cubicBezTo>
                      <a:pt x="431" y="0"/>
                      <a:pt x="146" y="485"/>
                      <a:pt x="36" y="829"/>
                    </a:cubicBezTo>
                    <a:cubicBezTo>
                      <a:pt x="36" y="858"/>
                      <a:pt x="1" y="886"/>
                      <a:pt x="1" y="886"/>
                    </a:cubicBezTo>
                    <a:lnTo>
                      <a:pt x="1" y="942"/>
                    </a:lnTo>
                    <a:cubicBezTo>
                      <a:pt x="1" y="1006"/>
                      <a:pt x="36" y="1034"/>
                      <a:pt x="65" y="1091"/>
                    </a:cubicBezTo>
                    <a:cubicBezTo>
                      <a:pt x="150" y="1268"/>
                      <a:pt x="298" y="1388"/>
                      <a:pt x="503" y="1416"/>
                    </a:cubicBezTo>
                    <a:cubicBezTo>
                      <a:pt x="550" y="1429"/>
                      <a:pt x="595" y="1435"/>
                      <a:pt x="639" y="1435"/>
                    </a:cubicBezTo>
                    <a:cubicBezTo>
                      <a:pt x="1127" y="1435"/>
                      <a:pt x="1465" y="727"/>
                      <a:pt x="1303" y="299"/>
                    </a:cubicBezTo>
                    <a:cubicBezTo>
                      <a:pt x="1239" y="150"/>
                      <a:pt x="1062" y="30"/>
                      <a:pt x="885" y="2"/>
                    </a:cubicBezTo>
                    <a:cubicBezTo>
                      <a:pt x="873" y="1"/>
                      <a:pt x="862" y="0"/>
                      <a:pt x="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38"/>
              <p:cNvSpPr/>
              <p:nvPr/>
            </p:nvSpPr>
            <p:spPr>
              <a:xfrm>
                <a:off x="3973754" y="4462343"/>
                <a:ext cx="36689" cy="23135"/>
              </a:xfrm>
              <a:custGeom>
                <a:rect b="b" l="l" r="r" t="t"/>
                <a:pathLst>
                  <a:path extrusionOk="0" h="652" w="1034">
                    <a:moveTo>
                      <a:pt x="234" y="1"/>
                    </a:moveTo>
                    <a:cubicBezTo>
                      <a:pt x="149" y="93"/>
                      <a:pt x="93" y="178"/>
                      <a:pt x="57" y="270"/>
                    </a:cubicBezTo>
                    <a:cubicBezTo>
                      <a:pt x="1" y="390"/>
                      <a:pt x="29" y="446"/>
                      <a:pt x="93" y="475"/>
                    </a:cubicBezTo>
                    <a:cubicBezTo>
                      <a:pt x="121" y="489"/>
                      <a:pt x="149" y="496"/>
                      <a:pt x="179" y="496"/>
                    </a:cubicBezTo>
                    <a:cubicBezTo>
                      <a:pt x="208" y="496"/>
                      <a:pt x="238" y="489"/>
                      <a:pt x="270" y="475"/>
                    </a:cubicBezTo>
                    <a:cubicBezTo>
                      <a:pt x="298" y="446"/>
                      <a:pt x="355" y="418"/>
                      <a:pt x="383" y="390"/>
                    </a:cubicBezTo>
                    <a:cubicBezTo>
                      <a:pt x="446" y="326"/>
                      <a:pt x="503" y="270"/>
                      <a:pt x="560" y="241"/>
                    </a:cubicBezTo>
                    <a:lnTo>
                      <a:pt x="560" y="241"/>
                    </a:lnTo>
                    <a:cubicBezTo>
                      <a:pt x="560" y="270"/>
                      <a:pt x="560" y="298"/>
                      <a:pt x="531" y="326"/>
                    </a:cubicBezTo>
                    <a:cubicBezTo>
                      <a:pt x="503" y="390"/>
                      <a:pt x="475" y="446"/>
                      <a:pt x="475" y="503"/>
                    </a:cubicBezTo>
                    <a:cubicBezTo>
                      <a:pt x="475" y="567"/>
                      <a:pt x="475" y="595"/>
                      <a:pt x="503" y="623"/>
                    </a:cubicBezTo>
                    <a:cubicBezTo>
                      <a:pt x="531" y="652"/>
                      <a:pt x="560" y="652"/>
                      <a:pt x="588" y="652"/>
                    </a:cubicBezTo>
                    <a:lnTo>
                      <a:pt x="652" y="652"/>
                    </a:lnTo>
                    <a:cubicBezTo>
                      <a:pt x="680" y="623"/>
                      <a:pt x="708" y="595"/>
                      <a:pt x="737" y="567"/>
                    </a:cubicBezTo>
                    <a:cubicBezTo>
                      <a:pt x="829" y="475"/>
                      <a:pt x="885" y="390"/>
                      <a:pt x="1005" y="355"/>
                    </a:cubicBezTo>
                    <a:cubicBezTo>
                      <a:pt x="1034" y="355"/>
                      <a:pt x="1034" y="326"/>
                      <a:pt x="1034" y="298"/>
                    </a:cubicBezTo>
                    <a:cubicBezTo>
                      <a:pt x="1034" y="270"/>
                      <a:pt x="1005" y="241"/>
                      <a:pt x="977" y="241"/>
                    </a:cubicBezTo>
                    <a:cubicBezTo>
                      <a:pt x="829" y="298"/>
                      <a:pt x="737" y="390"/>
                      <a:pt x="652" y="503"/>
                    </a:cubicBezTo>
                    <a:cubicBezTo>
                      <a:pt x="623" y="503"/>
                      <a:pt x="623" y="531"/>
                      <a:pt x="588" y="531"/>
                    </a:cubicBezTo>
                    <a:lnTo>
                      <a:pt x="588" y="503"/>
                    </a:lnTo>
                    <a:cubicBezTo>
                      <a:pt x="588" y="475"/>
                      <a:pt x="623" y="446"/>
                      <a:pt x="652" y="390"/>
                    </a:cubicBezTo>
                    <a:cubicBezTo>
                      <a:pt x="652" y="355"/>
                      <a:pt x="680" y="326"/>
                      <a:pt x="708" y="270"/>
                    </a:cubicBezTo>
                    <a:cubicBezTo>
                      <a:pt x="708" y="213"/>
                      <a:pt x="680" y="178"/>
                      <a:pt x="652" y="149"/>
                    </a:cubicBezTo>
                    <a:cubicBezTo>
                      <a:pt x="652" y="149"/>
                      <a:pt x="639" y="137"/>
                      <a:pt x="620" y="137"/>
                    </a:cubicBezTo>
                    <a:cubicBezTo>
                      <a:pt x="611" y="137"/>
                      <a:pt x="600" y="140"/>
                      <a:pt x="588" y="149"/>
                    </a:cubicBezTo>
                    <a:cubicBezTo>
                      <a:pt x="475" y="149"/>
                      <a:pt x="383" y="213"/>
                      <a:pt x="298" y="298"/>
                    </a:cubicBezTo>
                    <a:cubicBezTo>
                      <a:pt x="270" y="326"/>
                      <a:pt x="234" y="355"/>
                      <a:pt x="206" y="355"/>
                    </a:cubicBezTo>
                    <a:cubicBezTo>
                      <a:pt x="178" y="390"/>
                      <a:pt x="149" y="390"/>
                      <a:pt x="149" y="390"/>
                    </a:cubicBezTo>
                    <a:lnTo>
                      <a:pt x="149" y="326"/>
                    </a:lnTo>
                    <a:cubicBezTo>
                      <a:pt x="178" y="241"/>
                      <a:pt x="234" y="149"/>
                      <a:pt x="298" y="93"/>
                    </a:cubicBezTo>
                    <a:cubicBezTo>
                      <a:pt x="326" y="93"/>
                      <a:pt x="326" y="36"/>
                      <a:pt x="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38"/>
              <p:cNvSpPr/>
              <p:nvPr/>
            </p:nvSpPr>
            <p:spPr>
              <a:xfrm>
                <a:off x="3485315" y="4717455"/>
                <a:ext cx="35660" cy="25299"/>
              </a:xfrm>
              <a:custGeom>
                <a:rect b="b" l="l" r="r" t="t"/>
                <a:pathLst>
                  <a:path extrusionOk="0" h="713" w="1005">
                    <a:moveTo>
                      <a:pt x="787" y="1"/>
                    </a:moveTo>
                    <a:cubicBezTo>
                      <a:pt x="768" y="1"/>
                      <a:pt x="750" y="5"/>
                      <a:pt x="736" y="5"/>
                    </a:cubicBezTo>
                    <a:cubicBezTo>
                      <a:pt x="651" y="62"/>
                      <a:pt x="651" y="211"/>
                      <a:pt x="679" y="274"/>
                    </a:cubicBezTo>
                    <a:lnTo>
                      <a:pt x="679" y="303"/>
                    </a:lnTo>
                    <a:cubicBezTo>
                      <a:pt x="708" y="303"/>
                      <a:pt x="708" y="331"/>
                      <a:pt x="708" y="359"/>
                    </a:cubicBezTo>
                    <a:lnTo>
                      <a:pt x="708" y="387"/>
                    </a:lnTo>
                    <a:cubicBezTo>
                      <a:pt x="708" y="387"/>
                      <a:pt x="679" y="387"/>
                      <a:pt x="623" y="359"/>
                    </a:cubicBezTo>
                    <a:cubicBezTo>
                      <a:pt x="594" y="331"/>
                      <a:pt x="594" y="331"/>
                      <a:pt x="559" y="303"/>
                    </a:cubicBezTo>
                    <a:lnTo>
                      <a:pt x="531" y="274"/>
                    </a:lnTo>
                    <a:cubicBezTo>
                      <a:pt x="531" y="239"/>
                      <a:pt x="502" y="211"/>
                      <a:pt x="474" y="211"/>
                    </a:cubicBezTo>
                    <a:cubicBezTo>
                      <a:pt x="441" y="177"/>
                      <a:pt x="405" y="164"/>
                      <a:pt x="376" y="164"/>
                    </a:cubicBezTo>
                    <a:cubicBezTo>
                      <a:pt x="355" y="164"/>
                      <a:pt x="337" y="171"/>
                      <a:pt x="326" y="182"/>
                    </a:cubicBezTo>
                    <a:cubicBezTo>
                      <a:pt x="241" y="211"/>
                      <a:pt x="205" y="303"/>
                      <a:pt x="241" y="359"/>
                    </a:cubicBezTo>
                    <a:cubicBezTo>
                      <a:pt x="241" y="387"/>
                      <a:pt x="241" y="416"/>
                      <a:pt x="269" y="451"/>
                    </a:cubicBezTo>
                    <a:lnTo>
                      <a:pt x="269" y="508"/>
                    </a:lnTo>
                    <a:cubicBezTo>
                      <a:pt x="297" y="536"/>
                      <a:pt x="297" y="564"/>
                      <a:pt x="269" y="593"/>
                    </a:cubicBezTo>
                    <a:cubicBezTo>
                      <a:pt x="269" y="593"/>
                      <a:pt x="241" y="593"/>
                      <a:pt x="205" y="564"/>
                    </a:cubicBezTo>
                    <a:cubicBezTo>
                      <a:pt x="205" y="564"/>
                      <a:pt x="149" y="508"/>
                      <a:pt x="149" y="451"/>
                    </a:cubicBezTo>
                    <a:cubicBezTo>
                      <a:pt x="120" y="451"/>
                      <a:pt x="120" y="416"/>
                      <a:pt x="120" y="416"/>
                    </a:cubicBezTo>
                    <a:cubicBezTo>
                      <a:pt x="106" y="402"/>
                      <a:pt x="92" y="395"/>
                      <a:pt x="77" y="395"/>
                    </a:cubicBezTo>
                    <a:cubicBezTo>
                      <a:pt x="62" y="395"/>
                      <a:pt x="46" y="402"/>
                      <a:pt x="28" y="416"/>
                    </a:cubicBezTo>
                    <a:cubicBezTo>
                      <a:pt x="0" y="416"/>
                      <a:pt x="0" y="451"/>
                      <a:pt x="0" y="479"/>
                    </a:cubicBezTo>
                    <a:cubicBezTo>
                      <a:pt x="28" y="508"/>
                      <a:pt x="28" y="508"/>
                      <a:pt x="28" y="536"/>
                    </a:cubicBezTo>
                    <a:cubicBezTo>
                      <a:pt x="92" y="593"/>
                      <a:pt x="120" y="656"/>
                      <a:pt x="149" y="685"/>
                    </a:cubicBezTo>
                    <a:cubicBezTo>
                      <a:pt x="177" y="685"/>
                      <a:pt x="205" y="713"/>
                      <a:pt x="269" y="713"/>
                    </a:cubicBezTo>
                    <a:cubicBezTo>
                      <a:pt x="297" y="713"/>
                      <a:pt x="326" y="685"/>
                      <a:pt x="354" y="685"/>
                    </a:cubicBezTo>
                    <a:cubicBezTo>
                      <a:pt x="417" y="628"/>
                      <a:pt x="417" y="536"/>
                      <a:pt x="382" y="479"/>
                    </a:cubicBezTo>
                    <a:lnTo>
                      <a:pt x="382" y="416"/>
                    </a:lnTo>
                    <a:cubicBezTo>
                      <a:pt x="354" y="387"/>
                      <a:pt x="354" y="359"/>
                      <a:pt x="354" y="331"/>
                    </a:cubicBezTo>
                    <a:lnTo>
                      <a:pt x="354" y="274"/>
                    </a:lnTo>
                    <a:cubicBezTo>
                      <a:pt x="382" y="274"/>
                      <a:pt x="382" y="274"/>
                      <a:pt x="417" y="303"/>
                    </a:cubicBezTo>
                    <a:lnTo>
                      <a:pt x="446" y="331"/>
                    </a:lnTo>
                    <a:lnTo>
                      <a:pt x="474" y="359"/>
                    </a:lnTo>
                    <a:cubicBezTo>
                      <a:pt x="502" y="387"/>
                      <a:pt x="531" y="416"/>
                      <a:pt x="559" y="451"/>
                    </a:cubicBezTo>
                    <a:cubicBezTo>
                      <a:pt x="606" y="493"/>
                      <a:pt x="664" y="519"/>
                      <a:pt x="716" y="519"/>
                    </a:cubicBezTo>
                    <a:cubicBezTo>
                      <a:pt x="736" y="519"/>
                      <a:pt x="754" y="515"/>
                      <a:pt x="771" y="508"/>
                    </a:cubicBezTo>
                    <a:cubicBezTo>
                      <a:pt x="828" y="479"/>
                      <a:pt x="828" y="416"/>
                      <a:pt x="828" y="331"/>
                    </a:cubicBezTo>
                    <a:cubicBezTo>
                      <a:pt x="828" y="303"/>
                      <a:pt x="828" y="274"/>
                      <a:pt x="800" y="239"/>
                    </a:cubicBezTo>
                    <a:lnTo>
                      <a:pt x="800" y="211"/>
                    </a:lnTo>
                    <a:cubicBezTo>
                      <a:pt x="771" y="182"/>
                      <a:pt x="800" y="154"/>
                      <a:pt x="800" y="126"/>
                    </a:cubicBezTo>
                    <a:lnTo>
                      <a:pt x="828" y="126"/>
                    </a:lnTo>
                    <a:cubicBezTo>
                      <a:pt x="828" y="154"/>
                      <a:pt x="856" y="182"/>
                      <a:pt x="856" y="239"/>
                    </a:cubicBezTo>
                    <a:cubicBezTo>
                      <a:pt x="876" y="264"/>
                      <a:pt x="897" y="286"/>
                      <a:pt x="919" y="286"/>
                    </a:cubicBezTo>
                    <a:cubicBezTo>
                      <a:pt x="928" y="286"/>
                      <a:pt x="938" y="282"/>
                      <a:pt x="948" y="274"/>
                    </a:cubicBezTo>
                    <a:cubicBezTo>
                      <a:pt x="976" y="274"/>
                      <a:pt x="1005" y="239"/>
                      <a:pt x="976" y="211"/>
                    </a:cubicBezTo>
                    <a:cubicBezTo>
                      <a:pt x="976" y="126"/>
                      <a:pt x="948" y="97"/>
                      <a:pt x="884" y="62"/>
                    </a:cubicBezTo>
                    <a:cubicBezTo>
                      <a:pt x="850" y="11"/>
                      <a:pt x="816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38"/>
              <p:cNvSpPr/>
              <p:nvPr/>
            </p:nvSpPr>
            <p:spPr>
              <a:xfrm>
                <a:off x="3898462" y="4420688"/>
                <a:ext cx="58511" cy="6316"/>
              </a:xfrm>
              <a:custGeom>
                <a:rect b="b" l="l" r="r" t="t"/>
                <a:pathLst>
                  <a:path extrusionOk="0" h="178" w="1649">
                    <a:moveTo>
                      <a:pt x="1649" y="0"/>
                    </a:moveTo>
                    <a:cubicBezTo>
                      <a:pt x="1415" y="0"/>
                      <a:pt x="1182" y="29"/>
                      <a:pt x="941" y="57"/>
                    </a:cubicBezTo>
                    <a:cubicBezTo>
                      <a:pt x="800" y="57"/>
                      <a:pt x="680" y="85"/>
                      <a:pt x="531" y="85"/>
                    </a:cubicBezTo>
                    <a:cubicBezTo>
                      <a:pt x="443" y="99"/>
                      <a:pt x="354" y="107"/>
                      <a:pt x="269" y="107"/>
                    </a:cubicBezTo>
                    <a:cubicBezTo>
                      <a:pt x="184" y="107"/>
                      <a:pt x="103" y="99"/>
                      <a:pt x="29" y="85"/>
                    </a:cubicBezTo>
                    <a:lnTo>
                      <a:pt x="1" y="149"/>
                    </a:lnTo>
                    <a:cubicBezTo>
                      <a:pt x="92" y="177"/>
                      <a:pt x="149" y="177"/>
                      <a:pt x="206" y="177"/>
                    </a:cubicBezTo>
                    <a:cubicBezTo>
                      <a:pt x="326" y="177"/>
                      <a:pt x="411" y="149"/>
                      <a:pt x="531" y="149"/>
                    </a:cubicBezTo>
                    <a:cubicBezTo>
                      <a:pt x="680" y="149"/>
                      <a:pt x="828" y="114"/>
                      <a:pt x="941" y="114"/>
                    </a:cubicBezTo>
                    <a:cubicBezTo>
                      <a:pt x="1182" y="85"/>
                      <a:pt x="1415" y="57"/>
                      <a:pt x="1649" y="57"/>
                    </a:cubicBezTo>
                    <a:lnTo>
                      <a:pt x="1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38"/>
              <p:cNvSpPr/>
              <p:nvPr/>
            </p:nvSpPr>
            <p:spPr>
              <a:xfrm>
                <a:off x="3535486" y="4662140"/>
                <a:ext cx="61811" cy="4329"/>
              </a:xfrm>
              <a:custGeom>
                <a:rect b="b" l="l" r="r" t="t"/>
                <a:pathLst>
                  <a:path extrusionOk="0" h="122" w="1742">
                    <a:moveTo>
                      <a:pt x="1" y="1"/>
                    </a:moveTo>
                    <a:lnTo>
                      <a:pt x="1" y="65"/>
                    </a:lnTo>
                    <a:cubicBezTo>
                      <a:pt x="206" y="93"/>
                      <a:pt x="383" y="121"/>
                      <a:pt x="595" y="121"/>
                    </a:cubicBezTo>
                    <a:lnTo>
                      <a:pt x="708" y="121"/>
                    </a:lnTo>
                    <a:cubicBezTo>
                      <a:pt x="829" y="121"/>
                      <a:pt x="949" y="121"/>
                      <a:pt x="1062" y="93"/>
                    </a:cubicBezTo>
                    <a:cubicBezTo>
                      <a:pt x="1165" y="79"/>
                      <a:pt x="1276" y="72"/>
                      <a:pt x="1391" y="72"/>
                    </a:cubicBezTo>
                    <a:cubicBezTo>
                      <a:pt x="1506" y="72"/>
                      <a:pt x="1625" y="79"/>
                      <a:pt x="1741" y="93"/>
                    </a:cubicBezTo>
                    <a:lnTo>
                      <a:pt x="1741" y="29"/>
                    </a:lnTo>
                    <a:cubicBezTo>
                      <a:pt x="1639" y="15"/>
                      <a:pt x="1520" y="8"/>
                      <a:pt x="1398" y="8"/>
                    </a:cubicBezTo>
                    <a:cubicBezTo>
                      <a:pt x="1276" y="8"/>
                      <a:pt x="1151" y="15"/>
                      <a:pt x="1034" y="29"/>
                    </a:cubicBezTo>
                    <a:cubicBezTo>
                      <a:pt x="949" y="65"/>
                      <a:pt x="829" y="65"/>
                      <a:pt x="708" y="65"/>
                    </a:cubicBezTo>
                    <a:cubicBezTo>
                      <a:pt x="475" y="65"/>
                      <a:pt x="242" y="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38"/>
              <p:cNvSpPr/>
              <p:nvPr/>
            </p:nvSpPr>
            <p:spPr>
              <a:xfrm>
                <a:off x="3521932" y="4093370"/>
                <a:ext cx="49250" cy="27144"/>
              </a:xfrm>
              <a:custGeom>
                <a:rect b="b" l="l" r="r" t="t"/>
                <a:pathLst>
                  <a:path extrusionOk="0" h="765" w="1388">
                    <a:moveTo>
                      <a:pt x="1331" y="0"/>
                    </a:moveTo>
                    <a:cubicBezTo>
                      <a:pt x="1211" y="234"/>
                      <a:pt x="942" y="411"/>
                      <a:pt x="588" y="531"/>
                    </a:cubicBezTo>
                    <a:cubicBezTo>
                      <a:pt x="503" y="559"/>
                      <a:pt x="447" y="588"/>
                      <a:pt x="383" y="616"/>
                    </a:cubicBezTo>
                    <a:cubicBezTo>
                      <a:pt x="270" y="644"/>
                      <a:pt x="206" y="673"/>
                      <a:pt x="1" y="708"/>
                    </a:cubicBezTo>
                    <a:lnTo>
                      <a:pt x="1" y="764"/>
                    </a:lnTo>
                    <a:cubicBezTo>
                      <a:pt x="234" y="736"/>
                      <a:pt x="270" y="708"/>
                      <a:pt x="411" y="644"/>
                    </a:cubicBezTo>
                    <a:cubicBezTo>
                      <a:pt x="475" y="644"/>
                      <a:pt x="532" y="616"/>
                      <a:pt x="588" y="588"/>
                    </a:cubicBezTo>
                    <a:cubicBezTo>
                      <a:pt x="977" y="467"/>
                      <a:pt x="1239" y="291"/>
                      <a:pt x="1388" y="2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38"/>
              <p:cNvSpPr/>
              <p:nvPr/>
            </p:nvSpPr>
            <p:spPr>
              <a:xfrm>
                <a:off x="3527219" y="3916318"/>
                <a:ext cx="129795" cy="53579"/>
              </a:xfrm>
              <a:custGeom>
                <a:rect b="b" l="l" r="r" t="t"/>
                <a:pathLst>
                  <a:path extrusionOk="0" h="1510" w="3658">
                    <a:moveTo>
                      <a:pt x="884" y="1"/>
                    </a:moveTo>
                    <a:cubicBezTo>
                      <a:pt x="852" y="1"/>
                      <a:pt x="820" y="11"/>
                      <a:pt x="793" y="38"/>
                    </a:cubicBezTo>
                    <a:cubicBezTo>
                      <a:pt x="651" y="95"/>
                      <a:pt x="531" y="152"/>
                      <a:pt x="411" y="244"/>
                    </a:cubicBezTo>
                    <a:cubicBezTo>
                      <a:pt x="262" y="300"/>
                      <a:pt x="149" y="392"/>
                      <a:pt x="1" y="449"/>
                    </a:cubicBezTo>
                    <a:lnTo>
                      <a:pt x="29" y="505"/>
                    </a:lnTo>
                    <a:cubicBezTo>
                      <a:pt x="177" y="449"/>
                      <a:pt x="298" y="357"/>
                      <a:pt x="439" y="300"/>
                    </a:cubicBezTo>
                    <a:cubicBezTo>
                      <a:pt x="559" y="215"/>
                      <a:pt x="680" y="152"/>
                      <a:pt x="793" y="67"/>
                    </a:cubicBezTo>
                    <a:cubicBezTo>
                      <a:pt x="812" y="58"/>
                      <a:pt x="830" y="55"/>
                      <a:pt x="847" y="55"/>
                    </a:cubicBezTo>
                    <a:cubicBezTo>
                      <a:pt x="890" y="55"/>
                      <a:pt x="930" y="75"/>
                      <a:pt x="970" y="95"/>
                    </a:cubicBezTo>
                    <a:cubicBezTo>
                      <a:pt x="1210" y="244"/>
                      <a:pt x="1500" y="392"/>
                      <a:pt x="1769" y="477"/>
                    </a:cubicBezTo>
                    <a:lnTo>
                      <a:pt x="1797" y="505"/>
                    </a:lnTo>
                    <a:cubicBezTo>
                      <a:pt x="2420" y="774"/>
                      <a:pt x="3035" y="1128"/>
                      <a:pt x="3623" y="1510"/>
                    </a:cubicBezTo>
                    <a:lnTo>
                      <a:pt x="3658" y="1453"/>
                    </a:lnTo>
                    <a:cubicBezTo>
                      <a:pt x="3064" y="1064"/>
                      <a:pt x="2448" y="710"/>
                      <a:pt x="1826" y="449"/>
                    </a:cubicBezTo>
                    <a:lnTo>
                      <a:pt x="1769" y="420"/>
                    </a:lnTo>
                    <a:cubicBezTo>
                      <a:pt x="1536" y="328"/>
                      <a:pt x="1239" y="180"/>
                      <a:pt x="1005" y="38"/>
                    </a:cubicBezTo>
                    <a:cubicBezTo>
                      <a:pt x="969" y="18"/>
                      <a:pt x="926" y="1"/>
                      <a:pt x="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8"/>
              <p:cNvSpPr/>
              <p:nvPr/>
            </p:nvSpPr>
            <p:spPr>
              <a:xfrm>
                <a:off x="3686105" y="3909115"/>
                <a:ext cx="87890" cy="61811"/>
              </a:xfrm>
              <a:custGeom>
                <a:rect b="b" l="l" r="r" t="t"/>
                <a:pathLst>
                  <a:path extrusionOk="0" h="1742" w="2477">
                    <a:moveTo>
                      <a:pt x="29" y="1"/>
                    </a:moveTo>
                    <a:lnTo>
                      <a:pt x="1" y="65"/>
                    </a:lnTo>
                    <a:cubicBezTo>
                      <a:pt x="559" y="241"/>
                      <a:pt x="1182" y="418"/>
                      <a:pt x="1713" y="772"/>
                    </a:cubicBezTo>
                    <a:cubicBezTo>
                      <a:pt x="1861" y="857"/>
                      <a:pt x="1946" y="949"/>
                      <a:pt x="2038" y="1034"/>
                    </a:cubicBezTo>
                    <a:cubicBezTo>
                      <a:pt x="2187" y="1182"/>
                      <a:pt x="2300" y="1416"/>
                      <a:pt x="2420" y="1741"/>
                    </a:cubicBezTo>
                    <a:lnTo>
                      <a:pt x="2477" y="1713"/>
                    </a:lnTo>
                    <a:cubicBezTo>
                      <a:pt x="2420" y="1479"/>
                      <a:pt x="2300" y="1211"/>
                      <a:pt x="2095" y="977"/>
                    </a:cubicBezTo>
                    <a:cubicBezTo>
                      <a:pt x="2010" y="885"/>
                      <a:pt x="1889" y="800"/>
                      <a:pt x="1741" y="708"/>
                    </a:cubicBezTo>
                    <a:cubicBezTo>
                      <a:pt x="1182" y="355"/>
                      <a:pt x="559" y="17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8"/>
              <p:cNvSpPr/>
              <p:nvPr/>
            </p:nvSpPr>
            <p:spPr>
              <a:xfrm>
                <a:off x="3627631" y="3700022"/>
                <a:ext cx="24128" cy="9332"/>
              </a:xfrm>
              <a:custGeom>
                <a:rect b="b" l="l" r="r" t="t"/>
                <a:pathLst>
                  <a:path extrusionOk="0" h="263" w="680">
                    <a:moveTo>
                      <a:pt x="679" y="1"/>
                    </a:moveTo>
                    <a:lnTo>
                      <a:pt x="0" y="121"/>
                    </a:lnTo>
                    <a:cubicBezTo>
                      <a:pt x="85" y="206"/>
                      <a:pt x="234" y="263"/>
                      <a:pt x="382" y="263"/>
                    </a:cubicBezTo>
                    <a:cubicBezTo>
                      <a:pt x="531" y="234"/>
                      <a:pt x="651" y="121"/>
                      <a:pt x="6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8"/>
              <p:cNvSpPr/>
              <p:nvPr/>
            </p:nvSpPr>
            <p:spPr>
              <a:xfrm>
                <a:off x="3664284" y="3657125"/>
                <a:ext cx="3051" cy="19870"/>
              </a:xfrm>
              <a:custGeom>
                <a:rect b="b" l="l" r="r" t="t"/>
                <a:pathLst>
                  <a:path extrusionOk="0" h="560" w="86">
                    <a:moveTo>
                      <a:pt x="28" y="0"/>
                    </a:moveTo>
                    <a:cubicBezTo>
                      <a:pt x="28" y="177"/>
                      <a:pt x="28" y="354"/>
                      <a:pt x="0" y="531"/>
                    </a:cubicBezTo>
                    <a:lnTo>
                      <a:pt x="57" y="559"/>
                    </a:lnTo>
                    <a:cubicBezTo>
                      <a:pt x="85" y="382"/>
                      <a:pt x="85" y="177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8"/>
              <p:cNvSpPr/>
              <p:nvPr/>
            </p:nvSpPr>
            <p:spPr>
              <a:xfrm>
                <a:off x="3701930" y="3826549"/>
                <a:ext cx="5287" cy="23135"/>
              </a:xfrm>
              <a:custGeom>
                <a:rect b="b" l="l" r="r" t="t"/>
                <a:pathLst>
                  <a:path extrusionOk="0" h="652" w="149">
                    <a:moveTo>
                      <a:pt x="85" y="0"/>
                    </a:moveTo>
                    <a:cubicBezTo>
                      <a:pt x="29" y="206"/>
                      <a:pt x="0" y="446"/>
                      <a:pt x="0" y="651"/>
                    </a:cubicBezTo>
                    <a:lnTo>
                      <a:pt x="57" y="651"/>
                    </a:lnTo>
                    <a:cubicBezTo>
                      <a:pt x="57" y="446"/>
                      <a:pt x="85" y="206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8"/>
              <p:cNvSpPr/>
              <p:nvPr/>
            </p:nvSpPr>
            <p:spPr>
              <a:xfrm>
                <a:off x="3658997" y="3990722"/>
                <a:ext cx="14583" cy="14832"/>
              </a:xfrm>
              <a:custGeom>
                <a:rect b="b" l="l" r="r" t="t"/>
                <a:pathLst>
                  <a:path extrusionOk="0" h="418" w="411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5"/>
                      <a:pt x="85" y="417"/>
                      <a:pt x="206" y="417"/>
                    </a:cubicBezTo>
                    <a:cubicBezTo>
                      <a:pt x="326" y="417"/>
                      <a:pt x="411" y="325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>
                <a:off x="3625609" y="3816011"/>
                <a:ext cx="14583" cy="14832"/>
              </a:xfrm>
              <a:custGeom>
                <a:rect b="b" l="l" r="r" t="t"/>
                <a:pathLst>
                  <a:path extrusionOk="0" h="418" w="411">
                    <a:moveTo>
                      <a:pt x="206" y="0"/>
                    </a:moveTo>
                    <a:cubicBezTo>
                      <a:pt x="86" y="0"/>
                      <a:pt x="1" y="92"/>
                      <a:pt x="1" y="213"/>
                    </a:cubicBezTo>
                    <a:cubicBezTo>
                      <a:pt x="1" y="326"/>
                      <a:pt x="86" y="418"/>
                      <a:pt x="206" y="418"/>
                    </a:cubicBezTo>
                    <a:cubicBezTo>
                      <a:pt x="319" y="418"/>
                      <a:pt x="411" y="326"/>
                      <a:pt x="411" y="213"/>
                    </a:cubicBezTo>
                    <a:cubicBezTo>
                      <a:pt x="411" y="92"/>
                      <a:pt x="319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>
                <a:off x="3553333" y="3777336"/>
                <a:ext cx="14583" cy="14867"/>
              </a:xfrm>
              <a:custGeom>
                <a:rect b="b" l="l" r="r" t="t"/>
                <a:pathLst>
                  <a:path extrusionOk="0" h="419" w="411">
                    <a:moveTo>
                      <a:pt x="205" y="1"/>
                    </a:moveTo>
                    <a:cubicBezTo>
                      <a:pt x="92" y="1"/>
                      <a:pt x="0" y="93"/>
                      <a:pt x="0" y="206"/>
                    </a:cubicBezTo>
                    <a:cubicBezTo>
                      <a:pt x="0" y="326"/>
                      <a:pt x="92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>
                <a:off x="3704946" y="3781630"/>
                <a:ext cx="14832" cy="14583"/>
              </a:xfrm>
              <a:custGeom>
                <a:rect b="b" l="l" r="r" t="t"/>
                <a:pathLst>
                  <a:path extrusionOk="0" h="411" w="418">
                    <a:moveTo>
                      <a:pt x="205" y="0"/>
                    </a:moveTo>
                    <a:cubicBezTo>
                      <a:pt x="92" y="0"/>
                      <a:pt x="0" y="85"/>
                      <a:pt x="0" y="205"/>
                    </a:cubicBezTo>
                    <a:cubicBezTo>
                      <a:pt x="0" y="326"/>
                      <a:pt x="92" y="410"/>
                      <a:pt x="205" y="410"/>
                    </a:cubicBezTo>
                    <a:cubicBezTo>
                      <a:pt x="326" y="410"/>
                      <a:pt x="418" y="326"/>
                      <a:pt x="418" y="205"/>
                    </a:cubicBezTo>
                    <a:cubicBezTo>
                      <a:pt x="418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3658997" y="3876756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8"/>
              <p:cNvSpPr/>
              <p:nvPr/>
            </p:nvSpPr>
            <p:spPr>
              <a:xfrm>
                <a:off x="3699659" y="4039900"/>
                <a:ext cx="14832" cy="14583"/>
              </a:xfrm>
              <a:custGeom>
                <a:rect b="b" l="l" r="r" t="t"/>
                <a:pathLst>
                  <a:path extrusionOk="0" h="411" w="418">
                    <a:moveTo>
                      <a:pt x="213" y="1"/>
                    </a:moveTo>
                    <a:cubicBezTo>
                      <a:pt x="93" y="1"/>
                      <a:pt x="1" y="93"/>
                      <a:pt x="1" y="206"/>
                    </a:cubicBezTo>
                    <a:cubicBezTo>
                      <a:pt x="1" y="326"/>
                      <a:pt x="93" y="411"/>
                      <a:pt x="213" y="411"/>
                    </a:cubicBezTo>
                    <a:cubicBezTo>
                      <a:pt x="326" y="411"/>
                      <a:pt x="418" y="326"/>
                      <a:pt x="418" y="206"/>
                    </a:cubicBezTo>
                    <a:cubicBezTo>
                      <a:pt x="418" y="93"/>
                      <a:pt x="326" y="1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8"/>
              <p:cNvSpPr/>
              <p:nvPr/>
            </p:nvSpPr>
            <p:spPr>
              <a:xfrm>
                <a:off x="3574161" y="3862173"/>
                <a:ext cx="15861" cy="14619"/>
              </a:xfrm>
              <a:custGeom>
                <a:rect b="b" l="l" r="r" t="t"/>
                <a:pathLst>
                  <a:path extrusionOk="0" h="412" w="447">
                    <a:moveTo>
                      <a:pt x="241" y="1"/>
                    </a:moveTo>
                    <a:cubicBezTo>
                      <a:pt x="121" y="1"/>
                      <a:pt x="0" y="86"/>
                      <a:pt x="0" y="206"/>
                    </a:cubicBezTo>
                    <a:cubicBezTo>
                      <a:pt x="0" y="326"/>
                      <a:pt x="121" y="411"/>
                      <a:pt x="241" y="411"/>
                    </a:cubicBezTo>
                    <a:cubicBezTo>
                      <a:pt x="326" y="411"/>
                      <a:pt x="446" y="326"/>
                      <a:pt x="446" y="206"/>
                    </a:cubicBezTo>
                    <a:cubicBezTo>
                      <a:pt x="446" y="86"/>
                      <a:pt x="326" y="1"/>
                      <a:pt x="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3748872" y="3880020"/>
                <a:ext cx="15825" cy="14583"/>
              </a:xfrm>
              <a:custGeom>
                <a:rect b="b" l="l" r="r" t="t"/>
                <a:pathLst>
                  <a:path extrusionOk="0" h="411" w="446">
                    <a:moveTo>
                      <a:pt x="205" y="0"/>
                    </a:moveTo>
                    <a:cubicBezTo>
                      <a:pt x="120" y="0"/>
                      <a:pt x="0" y="85"/>
                      <a:pt x="0" y="205"/>
                    </a:cubicBezTo>
                    <a:cubicBezTo>
                      <a:pt x="0" y="319"/>
                      <a:pt x="120" y="411"/>
                      <a:pt x="205" y="411"/>
                    </a:cubicBezTo>
                    <a:cubicBezTo>
                      <a:pt x="326" y="411"/>
                      <a:pt x="446" y="319"/>
                      <a:pt x="446" y="205"/>
                    </a:cubicBezTo>
                    <a:cubicBezTo>
                      <a:pt x="446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8"/>
              <p:cNvSpPr/>
              <p:nvPr/>
            </p:nvSpPr>
            <p:spPr>
              <a:xfrm>
                <a:off x="3489573" y="3852664"/>
                <a:ext cx="14583" cy="15825"/>
              </a:xfrm>
              <a:custGeom>
                <a:rect b="b" l="l" r="r" t="t"/>
                <a:pathLst>
                  <a:path extrusionOk="0" h="446" w="411">
                    <a:moveTo>
                      <a:pt x="206" y="0"/>
                    </a:moveTo>
                    <a:cubicBezTo>
                      <a:pt x="85" y="0"/>
                      <a:pt x="0" y="120"/>
                      <a:pt x="0" y="241"/>
                    </a:cubicBezTo>
                    <a:cubicBezTo>
                      <a:pt x="0" y="326"/>
                      <a:pt x="85" y="446"/>
                      <a:pt x="206" y="446"/>
                    </a:cubicBezTo>
                    <a:cubicBezTo>
                      <a:pt x="326" y="446"/>
                      <a:pt x="411" y="326"/>
                      <a:pt x="411" y="241"/>
                    </a:cubicBezTo>
                    <a:cubicBezTo>
                      <a:pt x="411" y="120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8"/>
              <p:cNvSpPr/>
              <p:nvPr/>
            </p:nvSpPr>
            <p:spPr>
              <a:xfrm>
                <a:off x="3614077" y="4040893"/>
                <a:ext cx="14583" cy="14867"/>
              </a:xfrm>
              <a:custGeom>
                <a:rect b="b" l="l" r="r" t="t"/>
                <a:pathLst>
                  <a:path extrusionOk="0" h="419" w="411">
                    <a:moveTo>
                      <a:pt x="205" y="1"/>
                    </a:moveTo>
                    <a:cubicBezTo>
                      <a:pt x="85" y="1"/>
                      <a:pt x="0" y="93"/>
                      <a:pt x="0" y="206"/>
                    </a:cubicBezTo>
                    <a:cubicBezTo>
                      <a:pt x="0" y="326"/>
                      <a:pt x="85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8"/>
              <p:cNvSpPr/>
              <p:nvPr/>
            </p:nvSpPr>
            <p:spPr>
              <a:xfrm>
                <a:off x="3571145" y="4002254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0"/>
                    </a:moveTo>
                    <a:cubicBezTo>
                      <a:pt x="85" y="0"/>
                      <a:pt x="1" y="92"/>
                      <a:pt x="1" y="206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6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8"/>
              <p:cNvSpPr/>
              <p:nvPr/>
            </p:nvSpPr>
            <p:spPr>
              <a:xfrm>
                <a:off x="3537757" y="4039900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1"/>
                    </a:moveTo>
                    <a:cubicBezTo>
                      <a:pt x="86" y="1"/>
                      <a:pt x="1" y="93"/>
                      <a:pt x="1" y="206"/>
                    </a:cubicBezTo>
                    <a:cubicBezTo>
                      <a:pt x="1" y="326"/>
                      <a:pt x="86" y="411"/>
                      <a:pt x="206" y="411"/>
                    </a:cubicBezTo>
                    <a:cubicBezTo>
                      <a:pt x="319" y="411"/>
                      <a:pt x="411" y="326"/>
                      <a:pt x="411" y="206"/>
                    </a:cubicBezTo>
                    <a:cubicBezTo>
                      <a:pt x="411" y="93"/>
                      <a:pt x="319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8"/>
              <p:cNvSpPr/>
              <p:nvPr/>
            </p:nvSpPr>
            <p:spPr>
              <a:xfrm>
                <a:off x="3514658" y="4645605"/>
                <a:ext cx="111983" cy="4045"/>
              </a:xfrm>
              <a:custGeom>
                <a:rect b="b" l="l" r="r" t="t"/>
                <a:pathLst>
                  <a:path extrusionOk="0" h="114" w="3156">
                    <a:moveTo>
                      <a:pt x="1" y="0"/>
                    </a:moveTo>
                    <a:lnTo>
                      <a:pt x="1" y="57"/>
                    </a:lnTo>
                    <a:cubicBezTo>
                      <a:pt x="680" y="85"/>
                      <a:pt x="1387" y="113"/>
                      <a:pt x="2067" y="113"/>
                    </a:cubicBezTo>
                    <a:lnTo>
                      <a:pt x="3156" y="113"/>
                    </a:lnTo>
                    <a:lnTo>
                      <a:pt x="3156" y="57"/>
                    </a:lnTo>
                    <a:cubicBezTo>
                      <a:pt x="2872" y="64"/>
                      <a:pt x="2587" y="68"/>
                      <a:pt x="2304" y="68"/>
                    </a:cubicBezTo>
                    <a:cubicBezTo>
                      <a:pt x="1528" y="68"/>
                      <a:pt x="757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38"/>
              <p:cNvSpPr/>
              <p:nvPr/>
            </p:nvSpPr>
            <p:spPr>
              <a:xfrm>
                <a:off x="3868090" y="4402592"/>
                <a:ext cx="109996" cy="9580"/>
              </a:xfrm>
              <a:custGeom>
                <a:rect b="b" l="l" r="r" t="t"/>
                <a:pathLst>
                  <a:path extrusionOk="0" h="270" w="3100">
                    <a:moveTo>
                      <a:pt x="2926" y="0"/>
                    </a:moveTo>
                    <a:cubicBezTo>
                      <a:pt x="2678" y="0"/>
                      <a:pt x="2414" y="42"/>
                      <a:pt x="2151" y="65"/>
                    </a:cubicBezTo>
                    <a:cubicBezTo>
                      <a:pt x="2066" y="93"/>
                      <a:pt x="2010" y="93"/>
                      <a:pt x="1918" y="128"/>
                    </a:cubicBezTo>
                    <a:cubicBezTo>
                      <a:pt x="1267" y="213"/>
                      <a:pt x="623" y="213"/>
                      <a:pt x="1" y="213"/>
                    </a:cubicBezTo>
                    <a:lnTo>
                      <a:pt x="1" y="270"/>
                    </a:lnTo>
                    <a:cubicBezTo>
                      <a:pt x="651" y="270"/>
                      <a:pt x="1302" y="270"/>
                      <a:pt x="1918" y="185"/>
                    </a:cubicBezTo>
                    <a:cubicBezTo>
                      <a:pt x="2010" y="157"/>
                      <a:pt x="2095" y="157"/>
                      <a:pt x="2151" y="128"/>
                    </a:cubicBezTo>
                    <a:cubicBezTo>
                      <a:pt x="2415" y="100"/>
                      <a:pt x="2679" y="57"/>
                      <a:pt x="2928" y="57"/>
                    </a:cubicBezTo>
                    <a:cubicBezTo>
                      <a:pt x="2986" y="57"/>
                      <a:pt x="3043" y="59"/>
                      <a:pt x="3099" y="65"/>
                    </a:cubicBezTo>
                    <a:lnTo>
                      <a:pt x="3099" y="8"/>
                    </a:lnTo>
                    <a:cubicBezTo>
                      <a:pt x="3042" y="3"/>
                      <a:pt x="2985" y="0"/>
                      <a:pt x="2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1" name="Google Shape;921;p38"/>
            <p:cNvGrpSpPr/>
            <p:nvPr/>
          </p:nvGrpSpPr>
          <p:grpSpPr>
            <a:xfrm>
              <a:off x="520010" y="1168622"/>
              <a:ext cx="4279321" cy="3269905"/>
              <a:chOff x="3245850" y="1388754"/>
              <a:chExt cx="1339926" cy="1023893"/>
            </a:xfrm>
          </p:grpSpPr>
          <p:grpSp>
            <p:nvGrpSpPr>
              <p:cNvPr id="922" name="Google Shape;922;p38"/>
              <p:cNvGrpSpPr/>
              <p:nvPr/>
            </p:nvGrpSpPr>
            <p:grpSpPr>
              <a:xfrm>
                <a:off x="3889166" y="1636096"/>
                <a:ext cx="633844" cy="776551"/>
                <a:chOff x="3889166" y="1636096"/>
                <a:chExt cx="633844" cy="776551"/>
              </a:xfrm>
            </p:grpSpPr>
            <p:sp>
              <p:nvSpPr>
                <p:cNvPr id="923" name="Google Shape;923;p38"/>
                <p:cNvSpPr/>
                <p:nvPr/>
              </p:nvSpPr>
              <p:spPr>
                <a:xfrm>
                  <a:off x="3889166" y="1636096"/>
                  <a:ext cx="51237" cy="78984"/>
                </a:xfrm>
                <a:custGeom>
                  <a:rect b="b" l="l" r="r" t="t"/>
                  <a:pathLst>
                    <a:path extrusionOk="0" h="2226" w="1444">
                      <a:moveTo>
                        <a:pt x="1234" y="0"/>
                      </a:moveTo>
                      <a:cubicBezTo>
                        <a:pt x="1175" y="0"/>
                        <a:pt x="1109" y="21"/>
                        <a:pt x="1062" y="68"/>
                      </a:cubicBezTo>
                      <a:lnTo>
                        <a:pt x="1" y="1165"/>
                      </a:lnTo>
                      <a:lnTo>
                        <a:pt x="1062" y="2162"/>
                      </a:lnTo>
                      <a:cubicBezTo>
                        <a:pt x="1118" y="2190"/>
                        <a:pt x="1175" y="2226"/>
                        <a:pt x="1203" y="2226"/>
                      </a:cubicBezTo>
                      <a:cubicBezTo>
                        <a:pt x="1267" y="2226"/>
                        <a:pt x="1324" y="2190"/>
                        <a:pt x="1380" y="2162"/>
                      </a:cubicBezTo>
                      <a:cubicBezTo>
                        <a:pt x="1444" y="2077"/>
                        <a:pt x="1444" y="1929"/>
                        <a:pt x="1352" y="1837"/>
                      </a:cubicBezTo>
                      <a:lnTo>
                        <a:pt x="616" y="1165"/>
                      </a:lnTo>
                      <a:lnTo>
                        <a:pt x="1380" y="365"/>
                      </a:lnTo>
                      <a:cubicBezTo>
                        <a:pt x="1444" y="280"/>
                        <a:pt x="1444" y="132"/>
                        <a:pt x="1352" y="40"/>
                      </a:cubicBezTo>
                      <a:cubicBezTo>
                        <a:pt x="1327" y="14"/>
                        <a:pt x="1282" y="0"/>
                        <a:pt x="1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4" name="Google Shape;924;p38"/>
                <p:cNvSpPr/>
                <p:nvPr/>
              </p:nvSpPr>
              <p:spPr>
                <a:xfrm>
                  <a:off x="3935114" y="1636096"/>
                  <a:ext cx="52230" cy="78984"/>
                </a:xfrm>
                <a:custGeom>
                  <a:rect b="b" l="l" r="r" t="t"/>
                  <a:pathLst>
                    <a:path extrusionOk="0" h="2226" w="1472">
                      <a:moveTo>
                        <a:pt x="1240" y="0"/>
                      </a:moveTo>
                      <a:cubicBezTo>
                        <a:pt x="1174" y="0"/>
                        <a:pt x="1108" y="21"/>
                        <a:pt x="1062" y="68"/>
                      </a:cubicBezTo>
                      <a:lnTo>
                        <a:pt x="0" y="1165"/>
                      </a:lnTo>
                      <a:lnTo>
                        <a:pt x="1090" y="2162"/>
                      </a:lnTo>
                      <a:cubicBezTo>
                        <a:pt x="1118" y="2190"/>
                        <a:pt x="1182" y="2226"/>
                        <a:pt x="1210" y="2226"/>
                      </a:cubicBezTo>
                      <a:cubicBezTo>
                        <a:pt x="1267" y="2226"/>
                        <a:pt x="1323" y="2190"/>
                        <a:pt x="1387" y="2162"/>
                      </a:cubicBezTo>
                      <a:cubicBezTo>
                        <a:pt x="1472" y="2077"/>
                        <a:pt x="1444" y="1929"/>
                        <a:pt x="1359" y="1837"/>
                      </a:cubicBezTo>
                      <a:lnTo>
                        <a:pt x="616" y="1165"/>
                      </a:lnTo>
                      <a:lnTo>
                        <a:pt x="1387" y="365"/>
                      </a:lnTo>
                      <a:cubicBezTo>
                        <a:pt x="1472" y="280"/>
                        <a:pt x="1444" y="132"/>
                        <a:pt x="1387" y="40"/>
                      </a:cubicBezTo>
                      <a:cubicBezTo>
                        <a:pt x="1346" y="14"/>
                        <a:pt x="1293" y="0"/>
                        <a:pt x="12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5" name="Google Shape;925;p38"/>
                <p:cNvSpPr/>
                <p:nvPr/>
              </p:nvSpPr>
              <p:spPr>
                <a:xfrm>
                  <a:off x="4470495" y="2333663"/>
                  <a:ext cx="52514" cy="78984"/>
                </a:xfrm>
                <a:custGeom>
                  <a:rect b="b" l="l" r="r" t="t"/>
                  <a:pathLst>
                    <a:path extrusionOk="0" h="2226" w="1480">
                      <a:moveTo>
                        <a:pt x="219" y="1"/>
                      </a:moveTo>
                      <a:cubicBezTo>
                        <a:pt x="174" y="1"/>
                        <a:pt x="130" y="15"/>
                        <a:pt x="93" y="39"/>
                      </a:cubicBezTo>
                      <a:cubicBezTo>
                        <a:pt x="1" y="131"/>
                        <a:pt x="1" y="280"/>
                        <a:pt x="93" y="365"/>
                      </a:cubicBezTo>
                      <a:lnTo>
                        <a:pt x="857" y="1136"/>
                      </a:lnTo>
                      <a:lnTo>
                        <a:pt x="93" y="1843"/>
                      </a:lnTo>
                      <a:cubicBezTo>
                        <a:pt x="1" y="1928"/>
                        <a:pt x="1" y="2077"/>
                        <a:pt x="93" y="2133"/>
                      </a:cubicBezTo>
                      <a:cubicBezTo>
                        <a:pt x="121" y="2197"/>
                        <a:pt x="178" y="2225"/>
                        <a:pt x="241" y="2225"/>
                      </a:cubicBezTo>
                      <a:cubicBezTo>
                        <a:pt x="298" y="2225"/>
                        <a:pt x="355" y="2197"/>
                        <a:pt x="383" y="2162"/>
                      </a:cubicBezTo>
                      <a:lnTo>
                        <a:pt x="1479" y="1164"/>
                      </a:lnTo>
                      <a:lnTo>
                        <a:pt x="383" y="75"/>
                      </a:lnTo>
                      <a:cubicBezTo>
                        <a:pt x="335" y="23"/>
                        <a:pt x="277" y="1"/>
                        <a:pt x="2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38"/>
                <p:cNvSpPr/>
                <p:nvPr/>
              </p:nvSpPr>
              <p:spPr>
                <a:xfrm>
                  <a:off x="4424582" y="2333663"/>
                  <a:ext cx="51237" cy="78984"/>
                </a:xfrm>
                <a:custGeom>
                  <a:rect b="b" l="l" r="r" t="t"/>
                  <a:pathLst>
                    <a:path extrusionOk="0" h="2226" w="1444">
                      <a:moveTo>
                        <a:pt x="218" y="1"/>
                      </a:moveTo>
                      <a:cubicBezTo>
                        <a:pt x="172" y="1"/>
                        <a:pt x="126" y="15"/>
                        <a:pt x="85" y="39"/>
                      </a:cubicBezTo>
                      <a:cubicBezTo>
                        <a:pt x="0" y="131"/>
                        <a:pt x="0" y="280"/>
                        <a:pt x="85" y="365"/>
                      </a:cubicBezTo>
                      <a:lnTo>
                        <a:pt x="856" y="1136"/>
                      </a:lnTo>
                      <a:lnTo>
                        <a:pt x="85" y="1843"/>
                      </a:lnTo>
                      <a:cubicBezTo>
                        <a:pt x="0" y="1928"/>
                        <a:pt x="0" y="2077"/>
                        <a:pt x="85" y="2133"/>
                      </a:cubicBezTo>
                      <a:cubicBezTo>
                        <a:pt x="121" y="2197"/>
                        <a:pt x="177" y="2225"/>
                        <a:pt x="234" y="2225"/>
                      </a:cubicBezTo>
                      <a:cubicBezTo>
                        <a:pt x="297" y="2225"/>
                        <a:pt x="326" y="2197"/>
                        <a:pt x="382" y="2162"/>
                      </a:cubicBezTo>
                      <a:lnTo>
                        <a:pt x="1444" y="1164"/>
                      </a:lnTo>
                      <a:lnTo>
                        <a:pt x="382" y="75"/>
                      </a:lnTo>
                      <a:cubicBezTo>
                        <a:pt x="335" y="23"/>
                        <a:pt x="276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27" name="Google Shape;927;p38"/>
              <p:cNvSpPr/>
              <p:nvPr/>
            </p:nvSpPr>
            <p:spPr>
              <a:xfrm>
                <a:off x="4473760" y="1552892"/>
                <a:ext cx="16606" cy="71071"/>
              </a:xfrm>
              <a:custGeom>
                <a:rect b="b" l="l" r="r" t="t"/>
                <a:pathLst>
                  <a:path extrusionOk="0" h="2003" w="468">
                    <a:moveTo>
                      <a:pt x="1" y="1"/>
                    </a:moveTo>
                    <a:lnTo>
                      <a:pt x="1" y="29"/>
                    </a:lnTo>
                    <a:cubicBezTo>
                      <a:pt x="383" y="588"/>
                      <a:pt x="411" y="1387"/>
                      <a:pt x="58" y="1946"/>
                    </a:cubicBezTo>
                    <a:cubicBezTo>
                      <a:pt x="58" y="1974"/>
                      <a:pt x="58" y="1974"/>
                      <a:pt x="86" y="2003"/>
                    </a:cubicBezTo>
                    <a:cubicBezTo>
                      <a:pt x="86" y="2003"/>
                      <a:pt x="114" y="2003"/>
                      <a:pt x="114" y="1974"/>
                    </a:cubicBezTo>
                    <a:cubicBezTo>
                      <a:pt x="468" y="1387"/>
                      <a:pt x="440" y="560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8"/>
              <p:cNvSpPr/>
              <p:nvPr/>
            </p:nvSpPr>
            <p:spPr>
              <a:xfrm>
                <a:off x="3372342" y="1752689"/>
                <a:ext cx="40947" cy="59540"/>
              </a:xfrm>
              <a:custGeom>
                <a:rect b="b" l="l" r="r" t="t"/>
                <a:pathLst>
                  <a:path extrusionOk="0" h="1678" w="1154">
                    <a:moveTo>
                      <a:pt x="595" y="58"/>
                    </a:moveTo>
                    <a:cubicBezTo>
                      <a:pt x="857" y="58"/>
                      <a:pt x="1090" y="411"/>
                      <a:pt x="1090" y="850"/>
                    </a:cubicBezTo>
                    <a:cubicBezTo>
                      <a:pt x="1090" y="1267"/>
                      <a:pt x="857" y="1621"/>
                      <a:pt x="595" y="1621"/>
                    </a:cubicBezTo>
                    <a:cubicBezTo>
                      <a:pt x="298" y="1621"/>
                      <a:pt x="64" y="1267"/>
                      <a:pt x="64" y="850"/>
                    </a:cubicBezTo>
                    <a:cubicBezTo>
                      <a:pt x="64" y="411"/>
                      <a:pt x="298" y="58"/>
                      <a:pt x="595" y="58"/>
                    </a:cubicBezTo>
                    <a:close/>
                    <a:moveTo>
                      <a:pt x="595" y="1"/>
                    </a:moveTo>
                    <a:cubicBezTo>
                      <a:pt x="269" y="1"/>
                      <a:pt x="1" y="383"/>
                      <a:pt x="1" y="850"/>
                    </a:cubicBezTo>
                    <a:cubicBezTo>
                      <a:pt x="1" y="1296"/>
                      <a:pt x="269" y="1678"/>
                      <a:pt x="595" y="1678"/>
                    </a:cubicBezTo>
                    <a:cubicBezTo>
                      <a:pt x="885" y="1678"/>
                      <a:pt x="1154" y="1296"/>
                      <a:pt x="1154" y="850"/>
                    </a:cubicBezTo>
                    <a:cubicBezTo>
                      <a:pt x="1154" y="383"/>
                      <a:pt x="885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8"/>
              <p:cNvSpPr/>
              <p:nvPr/>
            </p:nvSpPr>
            <p:spPr>
              <a:xfrm>
                <a:off x="4551074" y="1770287"/>
                <a:ext cx="34702" cy="52479"/>
              </a:xfrm>
              <a:custGeom>
                <a:rect b="b" l="l" r="r" t="t"/>
                <a:pathLst>
                  <a:path extrusionOk="0" h="1479" w="978">
                    <a:moveTo>
                      <a:pt x="475" y="64"/>
                    </a:moveTo>
                    <a:cubicBezTo>
                      <a:pt x="737" y="64"/>
                      <a:pt x="913" y="389"/>
                      <a:pt x="913" y="743"/>
                    </a:cubicBezTo>
                    <a:cubicBezTo>
                      <a:pt x="913" y="1125"/>
                      <a:pt x="737" y="1415"/>
                      <a:pt x="475" y="1415"/>
                    </a:cubicBezTo>
                    <a:cubicBezTo>
                      <a:pt x="234" y="1415"/>
                      <a:pt x="57" y="1125"/>
                      <a:pt x="57" y="743"/>
                    </a:cubicBezTo>
                    <a:cubicBezTo>
                      <a:pt x="57" y="389"/>
                      <a:pt x="234" y="64"/>
                      <a:pt x="475" y="64"/>
                    </a:cubicBezTo>
                    <a:close/>
                    <a:moveTo>
                      <a:pt x="475" y="0"/>
                    </a:moveTo>
                    <a:cubicBezTo>
                      <a:pt x="206" y="0"/>
                      <a:pt x="1" y="354"/>
                      <a:pt x="1" y="743"/>
                    </a:cubicBezTo>
                    <a:cubicBezTo>
                      <a:pt x="1" y="1153"/>
                      <a:pt x="206" y="1479"/>
                      <a:pt x="475" y="1479"/>
                    </a:cubicBezTo>
                    <a:cubicBezTo>
                      <a:pt x="765" y="1479"/>
                      <a:pt x="977" y="1153"/>
                      <a:pt x="977" y="743"/>
                    </a:cubicBezTo>
                    <a:cubicBezTo>
                      <a:pt x="977" y="354"/>
                      <a:pt x="765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3997846" y="1767271"/>
                <a:ext cx="35695" cy="52230"/>
              </a:xfrm>
              <a:custGeom>
                <a:rect b="b" l="l" r="r" t="t"/>
                <a:pathLst>
                  <a:path extrusionOk="0" h="1472" w="1006">
                    <a:moveTo>
                      <a:pt x="503" y="57"/>
                    </a:moveTo>
                    <a:cubicBezTo>
                      <a:pt x="737" y="57"/>
                      <a:pt x="942" y="354"/>
                      <a:pt x="942" y="736"/>
                    </a:cubicBezTo>
                    <a:cubicBezTo>
                      <a:pt x="942" y="1090"/>
                      <a:pt x="737" y="1415"/>
                      <a:pt x="503" y="1415"/>
                    </a:cubicBezTo>
                    <a:cubicBezTo>
                      <a:pt x="263" y="1415"/>
                      <a:pt x="58" y="1090"/>
                      <a:pt x="58" y="736"/>
                    </a:cubicBezTo>
                    <a:cubicBezTo>
                      <a:pt x="58" y="354"/>
                      <a:pt x="263" y="57"/>
                      <a:pt x="503" y="57"/>
                    </a:cubicBezTo>
                    <a:close/>
                    <a:moveTo>
                      <a:pt x="503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18"/>
                      <a:pt x="234" y="1472"/>
                      <a:pt x="503" y="1472"/>
                    </a:cubicBezTo>
                    <a:cubicBezTo>
                      <a:pt x="765" y="1472"/>
                      <a:pt x="1006" y="1118"/>
                      <a:pt x="1006" y="736"/>
                    </a:cubicBezTo>
                    <a:cubicBezTo>
                      <a:pt x="1006" y="326"/>
                      <a:pt x="765" y="0"/>
                      <a:pt x="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4298055" y="2172613"/>
                <a:ext cx="48008" cy="124827"/>
              </a:xfrm>
              <a:custGeom>
                <a:rect b="b" l="l" r="r" t="t"/>
                <a:pathLst>
                  <a:path extrusionOk="0" h="3518" w="1353">
                    <a:moveTo>
                      <a:pt x="857" y="72"/>
                    </a:moveTo>
                    <a:cubicBezTo>
                      <a:pt x="1119" y="129"/>
                      <a:pt x="1211" y="454"/>
                      <a:pt x="1239" y="574"/>
                    </a:cubicBezTo>
                    <a:cubicBezTo>
                      <a:pt x="1295" y="836"/>
                      <a:pt x="1295" y="1077"/>
                      <a:pt x="1239" y="1338"/>
                    </a:cubicBezTo>
                    <a:cubicBezTo>
                      <a:pt x="1211" y="1430"/>
                      <a:pt x="1175" y="1544"/>
                      <a:pt x="1147" y="1636"/>
                    </a:cubicBezTo>
                    <a:cubicBezTo>
                      <a:pt x="1090" y="1841"/>
                      <a:pt x="998" y="2074"/>
                      <a:pt x="1034" y="2279"/>
                    </a:cubicBezTo>
                    <a:cubicBezTo>
                      <a:pt x="1034" y="2400"/>
                      <a:pt x="1062" y="2492"/>
                      <a:pt x="1090" y="2605"/>
                    </a:cubicBezTo>
                    <a:cubicBezTo>
                      <a:pt x="1090" y="2725"/>
                      <a:pt x="1147" y="2845"/>
                      <a:pt x="1119" y="2958"/>
                    </a:cubicBezTo>
                    <a:cubicBezTo>
                      <a:pt x="1119" y="3199"/>
                      <a:pt x="913" y="3461"/>
                      <a:pt x="680" y="3461"/>
                    </a:cubicBezTo>
                    <a:lnTo>
                      <a:pt x="560" y="3461"/>
                    </a:lnTo>
                    <a:cubicBezTo>
                      <a:pt x="263" y="3376"/>
                      <a:pt x="86" y="2987"/>
                      <a:pt x="86" y="2753"/>
                    </a:cubicBezTo>
                    <a:cubicBezTo>
                      <a:pt x="57" y="2548"/>
                      <a:pt x="149" y="2343"/>
                      <a:pt x="206" y="2138"/>
                    </a:cubicBezTo>
                    <a:cubicBezTo>
                      <a:pt x="263" y="1961"/>
                      <a:pt x="326" y="1784"/>
                      <a:pt x="326" y="1607"/>
                    </a:cubicBezTo>
                    <a:cubicBezTo>
                      <a:pt x="326" y="1430"/>
                      <a:pt x="291" y="1282"/>
                      <a:pt x="263" y="1105"/>
                    </a:cubicBezTo>
                    <a:cubicBezTo>
                      <a:pt x="263" y="1077"/>
                      <a:pt x="234" y="1013"/>
                      <a:pt x="234" y="956"/>
                    </a:cubicBezTo>
                    <a:cubicBezTo>
                      <a:pt x="206" y="780"/>
                      <a:pt x="178" y="546"/>
                      <a:pt x="291" y="334"/>
                    </a:cubicBezTo>
                    <a:cubicBezTo>
                      <a:pt x="383" y="192"/>
                      <a:pt x="560" y="72"/>
                      <a:pt x="737" y="72"/>
                    </a:cubicBezTo>
                    <a:close/>
                    <a:moveTo>
                      <a:pt x="741" y="1"/>
                    </a:moveTo>
                    <a:cubicBezTo>
                      <a:pt x="537" y="1"/>
                      <a:pt x="335" y="133"/>
                      <a:pt x="234" y="306"/>
                    </a:cubicBezTo>
                    <a:cubicBezTo>
                      <a:pt x="114" y="546"/>
                      <a:pt x="149" y="780"/>
                      <a:pt x="178" y="956"/>
                    </a:cubicBezTo>
                    <a:cubicBezTo>
                      <a:pt x="178" y="1013"/>
                      <a:pt x="206" y="1077"/>
                      <a:pt x="206" y="1133"/>
                    </a:cubicBezTo>
                    <a:cubicBezTo>
                      <a:pt x="234" y="1282"/>
                      <a:pt x="263" y="1430"/>
                      <a:pt x="263" y="1572"/>
                    </a:cubicBezTo>
                    <a:cubicBezTo>
                      <a:pt x="263" y="1784"/>
                      <a:pt x="206" y="1961"/>
                      <a:pt x="149" y="2138"/>
                    </a:cubicBezTo>
                    <a:cubicBezTo>
                      <a:pt x="86" y="2343"/>
                      <a:pt x="1" y="2548"/>
                      <a:pt x="29" y="2753"/>
                    </a:cubicBezTo>
                    <a:cubicBezTo>
                      <a:pt x="29" y="3022"/>
                      <a:pt x="234" y="3432"/>
                      <a:pt x="531" y="3517"/>
                    </a:cubicBezTo>
                    <a:lnTo>
                      <a:pt x="680" y="3517"/>
                    </a:lnTo>
                    <a:cubicBezTo>
                      <a:pt x="970" y="3517"/>
                      <a:pt x="1175" y="3227"/>
                      <a:pt x="1175" y="2958"/>
                    </a:cubicBezTo>
                    <a:cubicBezTo>
                      <a:pt x="1211" y="2845"/>
                      <a:pt x="1147" y="2725"/>
                      <a:pt x="1119" y="2576"/>
                    </a:cubicBezTo>
                    <a:cubicBezTo>
                      <a:pt x="1119" y="2492"/>
                      <a:pt x="1090" y="2371"/>
                      <a:pt x="1090" y="2279"/>
                    </a:cubicBezTo>
                    <a:cubicBezTo>
                      <a:pt x="1062" y="2074"/>
                      <a:pt x="1147" y="1869"/>
                      <a:pt x="1211" y="1664"/>
                    </a:cubicBezTo>
                    <a:cubicBezTo>
                      <a:pt x="1239" y="1544"/>
                      <a:pt x="1267" y="1459"/>
                      <a:pt x="1295" y="1338"/>
                    </a:cubicBezTo>
                    <a:cubicBezTo>
                      <a:pt x="1352" y="1105"/>
                      <a:pt x="1352" y="836"/>
                      <a:pt x="1295" y="574"/>
                    </a:cubicBezTo>
                    <a:cubicBezTo>
                      <a:pt x="1267" y="426"/>
                      <a:pt x="1175" y="100"/>
                      <a:pt x="857" y="16"/>
                    </a:cubicBezTo>
                    <a:cubicBezTo>
                      <a:pt x="819" y="5"/>
                      <a:pt x="78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4346026" y="1562188"/>
                <a:ext cx="104709" cy="53508"/>
              </a:xfrm>
              <a:custGeom>
                <a:rect b="b" l="l" r="r" t="t"/>
                <a:pathLst>
                  <a:path extrusionOk="0" h="1508" w="2951">
                    <a:moveTo>
                      <a:pt x="1479" y="64"/>
                    </a:moveTo>
                    <a:cubicBezTo>
                      <a:pt x="2186" y="64"/>
                      <a:pt x="2773" y="651"/>
                      <a:pt x="2893" y="772"/>
                    </a:cubicBezTo>
                    <a:cubicBezTo>
                      <a:pt x="2773" y="885"/>
                      <a:pt x="2186" y="1444"/>
                      <a:pt x="1479" y="1444"/>
                    </a:cubicBezTo>
                    <a:cubicBezTo>
                      <a:pt x="799" y="1444"/>
                      <a:pt x="212" y="885"/>
                      <a:pt x="92" y="772"/>
                    </a:cubicBezTo>
                    <a:cubicBezTo>
                      <a:pt x="212" y="651"/>
                      <a:pt x="799" y="64"/>
                      <a:pt x="1479" y="64"/>
                    </a:cubicBezTo>
                    <a:close/>
                    <a:moveTo>
                      <a:pt x="1479" y="0"/>
                    </a:moveTo>
                    <a:cubicBezTo>
                      <a:pt x="679" y="0"/>
                      <a:pt x="35" y="736"/>
                      <a:pt x="35" y="736"/>
                    </a:cubicBezTo>
                    <a:lnTo>
                      <a:pt x="0" y="772"/>
                    </a:lnTo>
                    <a:lnTo>
                      <a:pt x="35" y="772"/>
                    </a:lnTo>
                    <a:cubicBezTo>
                      <a:pt x="35" y="800"/>
                      <a:pt x="679" y="1507"/>
                      <a:pt x="1479" y="1507"/>
                    </a:cubicBezTo>
                    <a:cubicBezTo>
                      <a:pt x="2271" y="1507"/>
                      <a:pt x="2922" y="800"/>
                      <a:pt x="2950" y="772"/>
                    </a:cubicBezTo>
                    <a:lnTo>
                      <a:pt x="2950" y="736"/>
                    </a:lnTo>
                    <a:cubicBezTo>
                      <a:pt x="2922" y="736"/>
                      <a:pt x="2271" y="0"/>
                      <a:pt x="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38"/>
              <p:cNvSpPr/>
              <p:nvPr/>
            </p:nvSpPr>
            <p:spPr>
              <a:xfrm>
                <a:off x="4376398" y="1563182"/>
                <a:ext cx="43963" cy="51521"/>
              </a:xfrm>
              <a:custGeom>
                <a:rect b="b" l="l" r="r" t="t"/>
                <a:pathLst>
                  <a:path extrusionOk="0" h="1452" w="1239">
                    <a:moveTo>
                      <a:pt x="623" y="1"/>
                    </a:moveTo>
                    <a:cubicBezTo>
                      <a:pt x="269" y="1"/>
                      <a:pt x="0" y="326"/>
                      <a:pt x="0" y="744"/>
                    </a:cubicBezTo>
                    <a:cubicBezTo>
                      <a:pt x="0" y="1126"/>
                      <a:pt x="269" y="1451"/>
                      <a:pt x="623" y="1451"/>
                    </a:cubicBezTo>
                    <a:cubicBezTo>
                      <a:pt x="976" y="1451"/>
                      <a:pt x="1238" y="1126"/>
                      <a:pt x="1238" y="744"/>
                    </a:cubicBezTo>
                    <a:cubicBezTo>
                      <a:pt x="1238" y="326"/>
                      <a:pt x="976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38"/>
              <p:cNvSpPr/>
              <p:nvPr/>
            </p:nvSpPr>
            <p:spPr>
              <a:xfrm>
                <a:off x="4306358" y="1388754"/>
                <a:ext cx="17848" cy="44956"/>
              </a:xfrm>
              <a:custGeom>
                <a:rect b="b" l="l" r="r" t="t"/>
                <a:pathLst>
                  <a:path extrusionOk="0" h="1267" w="503">
                    <a:moveTo>
                      <a:pt x="503" y="0"/>
                    </a:moveTo>
                    <a:cubicBezTo>
                      <a:pt x="474" y="0"/>
                      <a:pt x="474" y="0"/>
                      <a:pt x="446" y="28"/>
                    </a:cubicBezTo>
                    <a:lnTo>
                      <a:pt x="29" y="1238"/>
                    </a:lnTo>
                    <a:cubicBezTo>
                      <a:pt x="0" y="1238"/>
                      <a:pt x="29" y="1266"/>
                      <a:pt x="29" y="1266"/>
                    </a:cubicBezTo>
                    <a:lnTo>
                      <a:pt x="57" y="1266"/>
                    </a:lnTo>
                    <a:lnTo>
                      <a:pt x="57" y="1238"/>
                    </a:lnTo>
                    <a:lnTo>
                      <a:pt x="503" y="28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8"/>
              <p:cNvSpPr/>
              <p:nvPr/>
            </p:nvSpPr>
            <p:spPr>
              <a:xfrm>
                <a:off x="4326192" y="1388754"/>
                <a:ext cx="17848" cy="44956"/>
              </a:xfrm>
              <a:custGeom>
                <a:rect b="b" l="l" r="r" t="t"/>
                <a:pathLst>
                  <a:path extrusionOk="0" h="1267" w="503">
                    <a:moveTo>
                      <a:pt x="502" y="0"/>
                    </a:moveTo>
                    <a:cubicBezTo>
                      <a:pt x="474" y="0"/>
                      <a:pt x="446" y="0"/>
                      <a:pt x="446" y="28"/>
                    </a:cubicBezTo>
                    <a:lnTo>
                      <a:pt x="0" y="1238"/>
                    </a:lnTo>
                    <a:lnTo>
                      <a:pt x="28" y="1266"/>
                    </a:lnTo>
                    <a:cubicBezTo>
                      <a:pt x="64" y="1266"/>
                      <a:pt x="64" y="1266"/>
                      <a:pt x="64" y="1238"/>
                    </a:cubicBezTo>
                    <a:lnTo>
                      <a:pt x="502" y="28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38"/>
              <p:cNvSpPr/>
              <p:nvPr/>
            </p:nvSpPr>
            <p:spPr>
              <a:xfrm>
                <a:off x="3872348" y="1550657"/>
                <a:ext cx="17883" cy="45205"/>
              </a:xfrm>
              <a:custGeom>
                <a:rect b="b" l="l" r="r" t="t"/>
                <a:pathLst>
                  <a:path extrusionOk="0" h="1274" w="504">
                    <a:moveTo>
                      <a:pt x="475" y="0"/>
                    </a:moveTo>
                    <a:cubicBezTo>
                      <a:pt x="475" y="0"/>
                      <a:pt x="439" y="0"/>
                      <a:pt x="439" y="35"/>
                    </a:cubicBezTo>
                    <a:lnTo>
                      <a:pt x="1" y="1238"/>
                    </a:lnTo>
                    <a:cubicBezTo>
                      <a:pt x="1" y="1238"/>
                      <a:pt x="1" y="1273"/>
                      <a:pt x="29" y="1273"/>
                    </a:cubicBezTo>
                    <a:cubicBezTo>
                      <a:pt x="57" y="1273"/>
                      <a:pt x="57" y="1273"/>
                      <a:pt x="57" y="1238"/>
                    </a:cubicBezTo>
                    <a:lnTo>
                      <a:pt x="503" y="35"/>
                    </a:lnTo>
                    <a:cubicBezTo>
                      <a:pt x="503" y="35"/>
                      <a:pt x="503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38"/>
              <p:cNvSpPr/>
              <p:nvPr/>
            </p:nvSpPr>
            <p:spPr>
              <a:xfrm>
                <a:off x="4058590" y="1767271"/>
                <a:ext cx="17635" cy="44956"/>
              </a:xfrm>
              <a:custGeom>
                <a:rect b="b" l="l" r="r" t="t"/>
                <a:pathLst>
                  <a:path extrusionOk="0" h="1267" w="497">
                    <a:moveTo>
                      <a:pt x="468" y="0"/>
                    </a:moveTo>
                    <a:cubicBezTo>
                      <a:pt x="440" y="0"/>
                      <a:pt x="440" y="29"/>
                      <a:pt x="440" y="29"/>
                    </a:cubicBezTo>
                    <a:lnTo>
                      <a:pt x="1" y="1238"/>
                    </a:lnTo>
                    <a:lnTo>
                      <a:pt x="1" y="1267"/>
                    </a:lnTo>
                    <a:lnTo>
                      <a:pt x="58" y="1267"/>
                    </a:lnTo>
                    <a:lnTo>
                      <a:pt x="496" y="57"/>
                    </a:lnTo>
                    <a:cubicBezTo>
                      <a:pt x="496" y="29"/>
                      <a:pt x="496" y="29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38"/>
              <p:cNvSpPr/>
              <p:nvPr/>
            </p:nvSpPr>
            <p:spPr>
              <a:xfrm>
                <a:off x="3980034" y="1534087"/>
                <a:ext cx="7309" cy="8303"/>
              </a:xfrm>
              <a:custGeom>
                <a:rect b="b" l="l" r="r" t="t"/>
                <a:pathLst>
                  <a:path extrusionOk="0" h="234" w="206">
                    <a:moveTo>
                      <a:pt x="93" y="0"/>
                    </a:moveTo>
                    <a:cubicBezTo>
                      <a:pt x="29" y="0"/>
                      <a:pt x="1" y="57"/>
                      <a:pt x="1" y="113"/>
                    </a:cubicBezTo>
                    <a:cubicBezTo>
                      <a:pt x="1" y="177"/>
                      <a:pt x="29" y="234"/>
                      <a:pt x="93" y="234"/>
                    </a:cubicBezTo>
                    <a:cubicBezTo>
                      <a:pt x="149" y="234"/>
                      <a:pt x="206" y="177"/>
                      <a:pt x="206" y="113"/>
                    </a:cubicBezTo>
                    <a:cubicBezTo>
                      <a:pt x="206" y="57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3979041" y="1533058"/>
                <a:ext cx="9332" cy="10325"/>
              </a:xfrm>
              <a:custGeom>
                <a:rect b="b" l="l" r="r" t="t"/>
                <a:pathLst>
                  <a:path extrusionOk="0" h="291" w="263">
                    <a:moveTo>
                      <a:pt x="121" y="57"/>
                    </a:moveTo>
                    <a:cubicBezTo>
                      <a:pt x="177" y="57"/>
                      <a:pt x="206" y="86"/>
                      <a:pt x="206" y="142"/>
                    </a:cubicBezTo>
                    <a:cubicBezTo>
                      <a:pt x="206" y="178"/>
                      <a:pt x="177" y="234"/>
                      <a:pt x="121" y="234"/>
                    </a:cubicBezTo>
                    <a:cubicBezTo>
                      <a:pt x="85" y="234"/>
                      <a:pt x="57" y="178"/>
                      <a:pt x="57" y="142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42"/>
                    </a:cubicBezTo>
                    <a:cubicBezTo>
                      <a:pt x="0" y="234"/>
                      <a:pt x="57" y="291"/>
                      <a:pt x="121" y="291"/>
                    </a:cubicBezTo>
                    <a:cubicBezTo>
                      <a:pt x="206" y="291"/>
                      <a:pt x="262" y="234"/>
                      <a:pt x="262" y="142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38"/>
              <p:cNvSpPr/>
              <p:nvPr/>
            </p:nvSpPr>
            <p:spPr>
              <a:xfrm>
                <a:off x="3980034" y="1553921"/>
                <a:ext cx="7309" cy="7309"/>
              </a:xfrm>
              <a:custGeom>
                <a:rect b="b" l="l" r="r" t="t"/>
                <a:pathLst>
                  <a:path extrusionOk="0" h="206" w="206">
                    <a:moveTo>
                      <a:pt x="93" y="0"/>
                    </a:moveTo>
                    <a:cubicBezTo>
                      <a:pt x="29" y="0"/>
                      <a:pt x="1" y="28"/>
                      <a:pt x="1" y="85"/>
                    </a:cubicBezTo>
                    <a:cubicBezTo>
                      <a:pt x="1" y="177"/>
                      <a:pt x="29" y="205"/>
                      <a:pt x="93" y="205"/>
                    </a:cubicBezTo>
                    <a:cubicBezTo>
                      <a:pt x="149" y="205"/>
                      <a:pt x="206" y="177"/>
                      <a:pt x="206" y="85"/>
                    </a:cubicBezTo>
                    <a:cubicBezTo>
                      <a:pt x="206" y="28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38"/>
              <p:cNvSpPr/>
              <p:nvPr/>
            </p:nvSpPr>
            <p:spPr>
              <a:xfrm>
                <a:off x="3979041" y="1552892"/>
                <a:ext cx="9332" cy="9332"/>
              </a:xfrm>
              <a:custGeom>
                <a:rect b="b" l="l" r="r" t="t"/>
                <a:pathLst>
                  <a:path extrusionOk="0" h="263" w="263">
                    <a:moveTo>
                      <a:pt x="121" y="57"/>
                    </a:moveTo>
                    <a:cubicBezTo>
                      <a:pt x="177" y="57"/>
                      <a:pt x="206" y="86"/>
                      <a:pt x="206" y="114"/>
                    </a:cubicBezTo>
                    <a:cubicBezTo>
                      <a:pt x="206" y="178"/>
                      <a:pt x="177" y="206"/>
                      <a:pt x="121" y="206"/>
                    </a:cubicBezTo>
                    <a:cubicBezTo>
                      <a:pt x="85" y="206"/>
                      <a:pt x="57" y="178"/>
                      <a:pt x="57" y="114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14"/>
                    </a:cubicBezTo>
                    <a:cubicBezTo>
                      <a:pt x="0" y="206"/>
                      <a:pt x="57" y="262"/>
                      <a:pt x="121" y="262"/>
                    </a:cubicBezTo>
                    <a:cubicBezTo>
                      <a:pt x="206" y="262"/>
                      <a:pt x="262" y="206"/>
                      <a:pt x="262" y="114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38"/>
              <p:cNvSpPr/>
              <p:nvPr/>
            </p:nvSpPr>
            <p:spPr>
              <a:xfrm>
                <a:off x="4011400" y="1521526"/>
                <a:ext cx="36689" cy="52230"/>
              </a:xfrm>
              <a:custGeom>
                <a:rect b="b" l="l" r="r" t="t"/>
                <a:pathLst>
                  <a:path extrusionOk="0" h="1472" w="1034">
                    <a:moveTo>
                      <a:pt x="532" y="57"/>
                    </a:moveTo>
                    <a:cubicBezTo>
                      <a:pt x="765" y="57"/>
                      <a:pt x="977" y="354"/>
                      <a:pt x="977" y="736"/>
                    </a:cubicBezTo>
                    <a:cubicBezTo>
                      <a:pt x="977" y="1118"/>
                      <a:pt x="765" y="1415"/>
                      <a:pt x="532" y="1415"/>
                    </a:cubicBezTo>
                    <a:cubicBezTo>
                      <a:pt x="270" y="1415"/>
                      <a:pt x="58" y="1118"/>
                      <a:pt x="58" y="736"/>
                    </a:cubicBezTo>
                    <a:cubicBezTo>
                      <a:pt x="58" y="354"/>
                      <a:pt x="270" y="57"/>
                      <a:pt x="532" y="57"/>
                    </a:cubicBezTo>
                    <a:close/>
                    <a:moveTo>
                      <a:pt x="532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46"/>
                      <a:pt x="234" y="1472"/>
                      <a:pt x="532" y="1472"/>
                    </a:cubicBezTo>
                    <a:cubicBezTo>
                      <a:pt x="800" y="1472"/>
                      <a:pt x="1034" y="1146"/>
                      <a:pt x="1034" y="736"/>
                    </a:cubicBezTo>
                    <a:cubicBezTo>
                      <a:pt x="1034" y="326"/>
                      <a:pt x="800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38"/>
              <p:cNvSpPr/>
              <p:nvPr/>
            </p:nvSpPr>
            <p:spPr>
              <a:xfrm>
                <a:off x="4065899" y="1521526"/>
                <a:ext cx="36653" cy="52230"/>
              </a:xfrm>
              <a:custGeom>
                <a:rect b="b" l="l" r="r" t="t"/>
                <a:pathLst>
                  <a:path extrusionOk="0" h="1472" w="1033">
                    <a:moveTo>
                      <a:pt x="531" y="57"/>
                    </a:moveTo>
                    <a:cubicBezTo>
                      <a:pt x="764" y="57"/>
                      <a:pt x="969" y="354"/>
                      <a:pt x="969" y="736"/>
                    </a:cubicBezTo>
                    <a:cubicBezTo>
                      <a:pt x="969" y="1118"/>
                      <a:pt x="764" y="1415"/>
                      <a:pt x="531" y="1415"/>
                    </a:cubicBezTo>
                    <a:cubicBezTo>
                      <a:pt x="262" y="1415"/>
                      <a:pt x="57" y="1118"/>
                      <a:pt x="57" y="736"/>
                    </a:cubicBezTo>
                    <a:cubicBezTo>
                      <a:pt x="57" y="354"/>
                      <a:pt x="262" y="57"/>
                      <a:pt x="531" y="57"/>
                    </a:cubicBezTo>
                    <a:close/>
                    <a:moveTo>
                      <a:pt x="531" y="0"/>
                    </a:moveTo>
                    <a:cubicBezTo>
                      <a:pt x="234" y="0"/>
                      <a:pt x="0" y="326"/>
                      <a:pt x="0" y="736"/>
                    </a:cubicBezTo>
                    <a:cubicBezTo>
                      <a:pt x="0" y="1146"/>
                      <a:pt x="234" y="1472"/>
                      <a:pt x="531" y="1472"/>
                    </a:cubicBezTo>
                    <a:cubicBezTo>
                      <a:pt x="792" y="1472"/>
                      <a:pt x="1033" y="1146"/>
                      <a:pt x="1033" y="736"/>
                    </a:cubicBezTo>
                    <a:cubicBezTo>
                      <a:pt x="1033" y="326"/>
                      <a:pt x="792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38"/>
              <p:cNvSpPr/>
              <p:nvPr/>
            </p:nvSpPr>
            <p:spPr>
              <a:xfrm>
                <a:off x="3245850" y="1932438"/>
                <a:ext cx="37682" cy="49214"/>
              </a:xfrm>
              <a:custGeom>
                <a:rect b="b" l="l" r="r" t="t"/>
                <a:pathLst>
                  <a:path extrusionOk="0" h="1387" w="1062">
                    <a:moveTo>
                      <a:pt x="1005" y="0"/>
                    </a:moveTo>
                    <a:lnTo>
                      <a:pt x="0" y="736"/>
                    </a:lnTo>
                    <a:lnTo>
                      <a:pt x="941" y="1387"/>
                    </a:lnTo>
                    <a:lnTo>
                      <a:pt x="976" y="1387"/>
                    </a:lnTo>
                    <a:cubicBezTo>
                      <a:pt x="976" y="1387"/>
                      <a:pt x="1005" y="1387"/>
                      <a:pt x="1005" y="1358"/>
                    </a:cubicBezTo>
                    <a:lnTo>
                      <a:pt x="1005" y="1330"/>
                    </a:lnTo>
                    <a:lnTo>
                      <a:pt x="92" y="736"/>
                    </a:lnTo>
                    <a:lnTo>
                      <a:pt x="1033" y="64"/>
                    </a:lnTo>
                    <a:cubicBezTo>
                      <a:pt x="1061" y="64"/>
                      <a:pt x="1061" y="28"/>
                      <a:pt x="1061" y="28"/>
                    </a:cubicBezTo>
                    <a:cubicBezTo>
                      <a:pt x="1033" y="0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3370355" y="1934673"/>
                <a:ext cx="17848" cy="44992"/>
              </a:xfrm>
              <a:custGeom>
                <a:rect b="b" l="l" r="r" t="t"/>
                <a:pathLst>
                  <a:path extrusionOk="0" h="1268" w="503">
                    <a:moveTo>
                      <a:pt x="474" y="1"/>
                    </a:moveTo>
                    <a:cubicBezTo>
                      <a:pt x="474" y="1"/>
                      <a:pt x="439" y="1"/>
                      <a:pt x="439" y="29"/>
                    </a:cubicBezTo>
                    <a:lnTo>
                      <a:pt x="0" y="1239"/>
                    </a:lnTo>
                    <a:cubicBezTo>
                      <a:pt x="0" y="1239"/>
                      <a:pt x="0" y="1267"/>
                      <a:pt x="28" y="1267"/>
                    </a:cubicBezTo>
                    <a:cubicBezTo>
                      <a:pt x="57" y="1267"/>
                      <a:pt x="57" y="1267"/>
                      <a:pt x="57" y="1239"/>
                    </a:cubicBezTo>
                    <a:lnTo>
                      <a:pt x="502" y="29"/>
                    </a:lnTo>
                    <a:cubicBezTo>
                      <a:pt x="502" y="29"/>
                      <a:pt x="502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3393418" y="1934673"/>
                <a:ext cx="17635" cy="44992"/>
              </a:xfrm>
              <a:custGeom>
                <a:rect b="b" l="l" r="r" t="t"/>
                <a:pathLst>
                  <a:path extrusionOk="0" h="1268" w="497">
                    <a:moveTo>
                      <a:pt x="496" y="1"/>
                    </a:moveTo>
                    <a:cubicBezTo>
                      <a:pt x="468" y="1"/>
                      <a:pt x="440" y="1"/>
                      <a:pt x="440" y="29"/>
                    </a:cubicBezTo>
                    <a:lnTo>
                      <a:pt x="1" y="1239"/>
                    </a:lnTo>
                    <a:lnTo>
                      <a:pt x="29" y="1267"/>
                    </a:lnTo>
                    <a:cubicBezTo>
                      <a:pt x="57" y="1267"/>
                      <a:pt x="57" y="1267"/>
                      <a:pt x="57" y="1239"/>
                    </a:cubicBezTo>
                    <a:lnTo>
                      <a:pt x="496" y="29"/>
                    </a:lnTo>
                    <a:lnTo>
                      <a:pt x="4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3306594" y="1940954"/>
                <a:ext cx="36689" cy="30160"/>
              </a:xfrm>
              <a:custGeom>
                <a:rect b="b" l="l" r="r" t="t"/>
                <a:pathLst>
                  <a:path extrusionOk="0" h="850" w="1034">
                    <a:moveTo>
                      <a:pt x="0" y="1"/>
                    </a:moveTo>
                    <a:lnTo>
                      <a:pt x="0" y="850"/>
                    </a:lnTo>
                    <a:lnTo>
                      <a:pt x="1033" y="850"/>
                    </a:lnTo>
                    <a:lnTo>
                      <a:pt x="10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3343247" y="2131241"/>
                <a:ext cx="47972" cy="35660"/>
              </a:xfrm>
              <a:custGeom>
                <a:rect b="b" l="l" r="r" t="t"/>
                <a:pathLst>
                  <a:path extrusionOk="0" h="1005" w="1352">
                    <a:moveTo>
                      <a:pt x="644" y="0"/>
                    </a:moveTo>
                    <a:lnTo>
                      <a:pt x="0" y="1005"/>
                    </a:lnTo>
                    <a:lnTo>
                      <a:pt x="1351" y="100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3379615" y="2107114"/>
                <a:ext cx="30409" cy="89913"/>
              </a:xfrm>
              <a:custGeom>
                <a:rect b="b" l="l" r="r" t="t"/>
                <a:pathLst>
                  <a:path extrusionOk="0" h="2534" w="857">
                    <a:moveTo>
                      <a:pt x="93" y="1"/>
                    </a:moveTo>
                    <a:cubicBezTo>
                      <a:pt x="64" y="1"/>
                      <a:pt x="64" y="29"/>
                      <a:pt x="64" y="29"/>
                    </a:cubicBezTo>
                    <a:cubicBezTo>
                      <a:pt x="64" y="58"/>
                      <a:pt x="64" y="58"/>
                      <a:pt x="93" y="58"/>
                    </a:cubicBezTo>
                    <a:cubicBezTo>
                      <a:pt x="326" y="58"/>
                      <a:pt x="531" y="270"/>
                      <a:pt x="531" y="503"/>
                    </a:cubicBezTo>
                    <a:lnTo>
                      <a:pt x="531" y="829"/>
                    </a:lnTo>
                    <a:cubicBezTo>
                      <a:pt x="531" y="977"/>
                      <a:pt x="567" y="1090"/>
                      <a:pt x="680" y="1182"/>
                    </a:cubicBezTo>
                    <a:lnTo>
                      <a:pt x="800" y="1296"/>
                    </a:lnTo>
                    <a:lnTo>
                      <a:pt x="708" y="1388"/>
                    </a:lnTo>
                    <a:cubicBezTo>
                      <a:pt x="623" y="1472"/>
                      <a:pt x="567" y="1621"/>
                      <a:pt x="567" y="1741"/>
                    </a:cubicBezTo>
                    <a:lnTo>
                      <a:pt x="567" y="2038"/>
                    </a:lnTo>
                    <a:cubicBezTo>
                      <a:pt x="567" y="2272"/>
                      <a:pt x="355" y="2477"/>
                      <a:pt x="121" y="2477"/>
                    </a:cubicBezTo>
                    <a:lnTo>
                      <a:pt x="36" y="2477"/>
                    </a:lnTo>
                    <a:cubicBezTo>
                      <a:pt x="36" y="2477"/>
                      <a:pt x="1" y="2477"/>
                      <a:pt x="1" y="2505"/>
                    </a:cubicBezTo>
                    <a:lnTo>
                      <a:pt x="36" y="2534"/>
                    </a:lnTo>
                    <a:lnTo>
                      <a:pt x="121" y="2534"/>
                    </a:lnTo>
                    <a:cubicBezTo>
                      <a:pt x="390" y="2534"/>
                      <a:pt x="623" y="2300"/>
                      <a:pt x="623" y="2038"/>
                    </a:cubicBezTo>
                    <a:lnTo>
                      <a:pt x="623" y="1741"/>
                    </a:lnTo>
                    <a:cubicBezTo>
                      <a:pt x="623" y="1621"/>
                      <a:pt x="680" y="1508"/>
                      <a:pt x="744" y="1416"/>
                    </a:cubicBezTo>
                    <a:lnTo>
                      <a:pt x="857" y="1296"/>
                    </a:lnTo>
                    <a:lnTo>
                      <a:pt x="708" y="1154"/>
                    </a:lnTo>
                    <a:cubicBezTo>
                      <a:pt x="623" y="1062"/>
                      <a:pt x="595" y="942"/>
                      <a:pt x="595" y="829"/>
                    </a:cubicBezTo>
                    <a:lnTo>
                      <a:pt x="595" y="503"/>
                    </a:lnTo>
                    <a:cubicBezTo>
                      <a:pt x="595" y="234"/>
                      <a:pt x="355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3315855" y="2105127"/>
                <a:ext cx="30409" cy="88884"/>
              </a:xfrm>
              <a:custGeom>
                <a:rect b="b" l="l" r="r" t="t"/>
                <a:pathLst>
                  <a:path extrusionOk="0" h="2505" w="857">
                    <a:moveTo>
                      <a:pt x="800" y="0"/>
                    </a:moveTo>
                    <a:cubicBezTo>
                      <a:pt x="503" y="0"/>
                      <a:pt x="298" y="234"/>
                      <a:pt x="298" y="503"/>
                    </a:cubicBezTo>
                    <a:lnTo>
                      <a:pt x="298" y="821"/>
                    </a:lnTo>
                    <a:cubicBezTo>
                      <a:pt x="298" y="941"/>
                      <a:pt x="241" y="1062"/>
                      <a:pt x="149" y="1146"/>
                    </a:cubicBezTo>
                    <a:lnTo>
                      <a:pt x="1" y="1295"/>
                    </a:lnTo>
                    <a:lnTo>
                      <a:pt x="121" y="1415"/>
                    </a:lnTo>
                    <a:cubicBezTo>
                      <a:pt x="206" y="1500"/>
                      <a:pt x="241" y="1620"/>
                      <a:pt x="241" y="1741"/>
                    </a:cubicBezTo>
                    <a:lnTo>
                      <a:pt x="241" y="2002"/>
                    </a:lnTo>
                    <a:cubicBezTo>
                      <a:pt x="241" y="2300"/>
                      <a:pt x="475" y="2505"/>
                      <a:pt x="737" y="2505"/>
                    </a:cubicBezTo>
                    <a:lnTo>
                      <a:pt x="829" y="2505"/>
                    </a:lnTo>
                    <a:cubicBezTo>
                      <a:pt x="829" y="2505"/>
                      <a:pt x="857" y="2505"/>
                      <a:pt x="857" y="2476"/>
                    </a:cubicBezTo>
                    <a:lnTo>
                      <a:pt x="829" y="2448"/>
                    </a:lnTo>
                    <a:lnTo>
                      <a:pt x="737" y="2448"/>
                    </a:lnTo>
                    <a:cubicBezTo>
                      <a:pt x="503" y="2448"/>
                      <a:pt x="298" y="2271"/>
                      <a:pt x="298" y="2002"/>
                    </a:cubicBezTo>
                    <a:lnTo>
                      <a:pt x="298" y="1741"/>
                    </a:lnTo>
                    <a:cubicBezTo>
                      <a:pt x="298" y="1592"/>
                      <a:pt x="270" y="1472"/>
                      <a:pt x="149" y="1387"/>
                    </a:cubicBezTo>
                    <a:lnTo>
                      <a:pt x="93" y="1295"/>
                    </a:lnTo>
                    <a:lnTo>
                      <a:pt x="206" y="1175"/>
                    </a:lnTo>
                    <a:cubicBezTo>
                      <a:pt x="298" y="1090"/>
                      <a:pt x="355" y="970"/>
                      <a:pt x="355" y="821"/>
                    </a:cubicBezTo>
                    <a:lnTo>
                      <a:pt x="355" y="503"/>
                    </a:lnTo>
                    <a:cubicBezTo>
                      <a:pt x="355" y="262"/>
                      <a:pt x="560" y="57"/>
                      <a:pt x="800" y="57"/>
                    </a:cubicBezTo>
                    <a:cubicBezTo>
                      <a:pt x="800" y="57"/>
                      <a:pt x="829" y="57"/>
                      <a:pt x="829" y="29"/>
                    </a:cubicBezTo>
                    <a:cubicBezTo>
                      <a:pt x="829" y="0"/>
                      <a:pt x="800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3360810" y="2193972"/>
                <a:ext cx="9580" cy="19870"/>
              </a:xfrm>
              <a:custGeom>
                <a:rect b="b" l="l" r="r" t="t"/>
                <a:pathLst>
                  <a:path extrusionOk="0" h="560" w="270">
                    <a:moveTo>
                      <a:pt x="241" y="1"/>
                    </a:moveTo>
                    <a:cubicBezTo>
                      <a:pt x="241" y="1"/>
                      <a:pt x="212" y="1"/>
                      <a:pt x="212" y="29"/>
                    </a:cubicBezTo>
                    <a:lnTo>
                      <a:pt x="0" y="531"/>
                    </a:lnTo>
                    <a:cubicBezTo>
                      <a:pt x="0" y="560"/>
                      <a:pt x="0" y="560"/>
                      <a:pt x="36" y="560"/>
                    </a:cubicBezTo>
                    <a:lnTo>
                      <a:pt x="64" y="560"/>
                    </a:lnTo>
                    <a:lnTo>
                      <a:pt x="269" y="29"/>
                    </a:lnTo>
                    <a:cubicBezTo>
                      <a:pt x="269" y="29"/>
                      <a:pt x="269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3845240" y="1445205"/>
                <a:ext cx="8338" cy="18877"/>
              </a:xfrm>
              <a:custGeom>
                <a:rect b="b" l="l" r="r" t="t"/>
                <a:pathLst>
                  <a:path extrusionOk="0" h="532" w="235">
                    <a:moveTo>
                      <a:pt x="178" y="1"/>
                    </a:moveTo>
                    <a:lnTo>
                      <a:pt x="1" y="496"/>
                    </a:lnTo>
                    <a:cubicBezTo>
                      <a:pt x="1" y="496"/>
                      <a:pt x="1" y="531"/>
                      <a:pt x="29" y="531"/>
                    </a:cubicBezTo>
                    <a:cubicBezTo>
                      <a:pt x="29" y="531"/>
                      <a:pt x="57" y="531"/>
                      <a:pt x="57" y="496"/>
                    </a:cubicBezTo>
                    <a:lnTo>
                      <a:pt x="234" y="29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3800072" y="1393757"/>
                <a:ext cx="66033" cy="2306"/>
              </a:xfrm>
              <a:custGeom>
                <a:rect b="b" l="l" r="r" t="t"/>
                <a:pathLst>
                  <a:path extrusionOk="0" h="65" w="1861">
                    <a:moveTo>
                      <a:pt x="36" y="1"/>
                    </a:moveTo>
                    <a:cubicBezTo>
                      <a:pt x="0" y="1"/>
                      <a:pt x="0" y="36"/>
                      <a:pt x="0" y="36"/>
                    </a:cubicBezTo>
                    <a:cubicBezTo>
                      <a:pt x="0" y="64"/>
                      <a:pt x="0" y="64"/>
                      <a:pt x="36" y="64"/>
                    </a:cubicBezTo>
                    <a:lnTo>
                      <a:pt x="1833" y="64"/>
                    </a:lnTo>
                    <a:cubicBezTo>
                      <a:pt x="1861" y="64"/>
                      <a:pt x="1861" y="64"/>
                      <a:pt x="1861" y="36"/>
                    </a:cubicBezTo>
                    <a:cubicBezTo>
                      <a:pt x="1861" y="36"/>
                      <a:pt x="1861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4033505" y="1421113"/>
                <a:ext cx="64791" cy="2058"/>
              </a:xfrm>
              <a:custGeom>
                <a:rect b="b" l="l" r="r" t="t"/>
                <a:pathLst>
                  <a:path extrusionOk="0" h="58" w="1826">
                    <a:moveTo>
                      <a:pt x="29" y="1"/>
                    </a:moveTo>
                    <a:lnTo>
                      <a:pt x="1" y="29"/>
                    </a:lnTo>
                    <a:cubicBezTo>
                      <a:pt x="1" y="57"/>
                      <a:pt x="29" y="57"/>
                      <a:pt x="29" y="57"/>
                    </a:cubicBezTo>
                    <a:lnTo>
                      <a:pt x="1797" y="57"/>
                    </a:lnTo>
                    <a:cubicBezTo>
                      <a:pt x="1797" y="57"/>
                      <a:pt x="1826" y="57"/>
                      <a:pt x="1826" y="29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3984292" y="1398583"/>
                <a:ext cx="37718" cy="48682"/>
              </a:xfrm>
              <a:custGeom>
                <a:rect b="b" l="l" r="r" t="t"/>
                <a:pathLst>
                  <a:path extrusionOk="0" h="1372" w="1063">
                    <a:moveTo>
                      <a:pt x="1024" y="1"/>
                    </a:moveTo>
                    <a:cubicBezTo>
                      <a:pt x="1018" y="1"/>
                      <a:pt x="1010" y="4"/>
                      <a:pt x="998" y="13"/>
                    </a:cubicBezTo>
                    <a:lnTo>
                      <a:pt x="1" y="749"/>
                    </a:lnTo>
                    <a:lnTo>
                      <a:pt x="970" y="1371"/>
                    </a:lnTo>
                    <a:lnTo>
                      <a:pt x="998" y="1371"/>
                    </a:lnTo>
                    <a:lnTo>
                      <a:pt x="998" y="1315"/>
                    </a:lnTo>
                    <a:lnTo>
                      <a:pt x="86" y="749"/>
                    </a:lnTo>
                    <a:lnTo>
                      <a:pt x="1062" y="41"/>
                    </a:lnTo>
                    <a:lnTo>
                      <a:pt x="1062" y="13"/>
                    </a:lnTo>
                    <a:cubicBezTo>
                      <a:pt x="1043" y="13"/>
                      <a:pt x="1037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56" name="Google Shape;956;p38"/>
          <p:cNvGrpSpPr/>
          <p:nvPr/>
        </p:nvGrpSpPr>
        <p:grpSpPr>
          <a:xfrm>
            <a:off x="2275429" y="822072"/>
            <a:ext cx="234788" cy="188409"/>
            <a:chOff x="2275429" y="822072"/>
            <a:chExt cx="234788" cy="188409"/>
          </a:xfrm>
        </p:grpSpPr>
        <p:sp>
          <p:nvSpPr>
            <p:cNvPr id="957" name="Google Shape;957;p38"/>
            <p:cNvSpPr/>
            <p:nvPr/>
          </p:nvSpPr>
          <p:spPr>
            <a:xfrm>
              <a:off x="2384950" y="8220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2275429" y="8220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9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Constructor</a:t>
            </a:r>
            <a:endParaRPr sz="3700"/>
          </a:p>
        </p:txBody>
      </p:sp>
      <p:sp>
        <p:nvSpPr>
          <p:cNvPr id="964" name="Google Shape;964;p39"/>
          <p:cNvSpPr txBox="1"/>
          <p:nvPr>
            <p:ph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65" name="Google Shape;965;p39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&amp; Class</a:t>
            </a:r>
            <a:endParaRPr/>
          </a:p>
        </p:txBody>
      </p:sp>
      <p:sp>
        <p:nvSpPr>
          <p:cNvPr id="966" name="Google Shape;966;p39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7" name="Google Shape;967;p39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968" name="Google Shape;968;p39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969" name="Google Shape;969;p39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9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71" name="Google Shape;971;p39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972" name="Google Shape;972;p39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rect b="b" l="l" r="r" t="t"/>
                  <a:pathLst>
                    <a:path extrusionOk="0" h="4815" w="2142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3" name="Google Shape;973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4" name="Google Shape;974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5" name="Google Shape;975;p39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rect b="b" l="l" r="r" t="t"/>
                  <a:pathLst>
                    <a:path extrusionOk="0" h="2712" w="3125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6" name="Google Shape;976;p39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rect b="b" l="l" r="r" t="t"/>
                  <a:pathLst>
                    <a:path extrusionOk="0" h="1016" w="1037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7" name="Google Shape;977;p39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rect b="b" l="l" r="r" t="t"/>
                  <a:pathLst>
                    <a:path extrusionOk="0" h="3068" w="2052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8" name="Google Shape;978;p39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rect b="b" l="l" r="r" t="t"/>
                  <a:pathLst>
                    <a:path extrusionOk="0" h="322" w="535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9" name="Google Shape;979;p39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rect b="b" l="l" r="r" t="t"/>
                  <a:pathLst>
                    <a:path extrusionOk="0" h="1379" w="995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0" name="Google Shape;980;p39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rect b="b" l="l" r="r" t="t"/>
                  <a:pathLst>
                    <a:path extrusionOk="0" h="1100" w="836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39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rect b="b" l="l" r="r" t="t"/>
                  <a:pathLst>
                    <a:path extrusionOk="0" h="884" w="1788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39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rect b="b" l="l" r="r" t="t"/>
                  <a:pathLst>
                    <a:path extrusionOk="0" h="1190" w="1148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39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rect b="b" l="l" r="r" t="t"/>
                  <a:pathLst>
                    <a:path extrusionOk="0" h="12751" w="6277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39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rect b="b" l="l" r="r" t="t"/>
                  <a:pathLst>
                    <a:path extrusionOk="0" h="12404" w="752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5" name="Google Shape;985;p39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rect b="b" l="l" r="r" t="t"/>
                  <a:pathLst>
                    <a:path extrusionOk="0" h="12203" w="2422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6" name="Google Shape;986;p39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rect b="b" l="l" r="r" t="t"/>
                  <a:pathLst>
                    <a:path extrusionOk="0" h="3901" w="3221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7" name="Google Shape;987;p39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rect b="b" l="l" r="r" t="t"/>
                  <a:pathLst>
                    <a:path extrusionOk="0" h="3873" w="4056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39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rect b="b" l="l" r="r" t="t"/>
                  <a:pathLst>
                    <a:path extrusionOk="0" h="2879" w="3728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39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rect b="b" l="l" r="r" t="t"/>
                  <a:pathLst>
                    <a:path extrusionOk="0" h="455" w="662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39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rect b="b" l="l" r="r" t="t"/>
                  <a:pathLst>
                    <a:path extrusionOk="0" h="308" w="1698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39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rect b="b" l="l" r="r" t="t"/>
                  <a:pathLst>
                    <a:path extrusionOk="0" h="2819" w="5087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2" name="Google Shape;992;p39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rect b="b" l="l" r="r" t="t"/>
                  <a:pathLst>
                    <a:path extrusionOk="0" h="508" w="509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3" name="Google Shape;993;p39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rect b="b" l="l" r="r" t="t"/>
                  <a:pathLst>
                    <a:path extrusionOk="0" h="418" w="9142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4" name="Google Shape;994;p39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rect b="b" l="l" r="r" t="t"/>
                  <a:pathLst>
                    <a:path extrusionOk="0" h="4384" w="3612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5" name="Google Shape;995;p39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rect b="b" l="l" r="r" t="t"/>
                  <a:pathLst>
                    <a:path extrusionOk="0" h="4495" w="3723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6" name="Google Shape;996;p39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rect b="b" l="l" r="r" t="t"/>
                  <a:pathLst>
                    <a:path extrusionOk="0" h="2205" w="1455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7" name="Google Shape;997;p39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rect b="b" l="l" r="r" t="t"/>
                  <a:pathLst>
                    <a:path extrusionOk="0" h="572" w="1016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8" name="Google Shape;998;p39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rect b="b" l="l" r="r" t="t"/>
                  <a:pathLst>
                    <a:path extrusionOk="0" h="398" w="1872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9" name="Google Shape;999;p39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rect b="b" l="l" r="r" t="t"/>
                  <a:pathLst>
                    <a:path extrusionOk="0" h="969" w="1677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0" name="Google Shape;1000;p39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rect b="b" l="l" r="r" t="t"/>
                  <a:pathLst>
                    <a:path extrusionOk="0" h="163" w="239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1" name="Google Shape;1001;p39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rect b="b" l="l" r="r" t="t"/>
                  <a:pathLst>
                    <a:path extrusionOk="0" h="183" w="55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02" name="Google Shape;1002;p39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003" name="Google Shape;1003;p39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5" name="Google Shape;1005;p39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006" name="Google Shape;1006;p39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8" name="Google Shape;1008;p39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009" name="Google Shape;1009;p39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1" name="Google Shape;1011;p39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012" name="Google Shape;1012;p39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rect b="b" l="l" r="r" t="t"/>
                <a:pathLst>
                  <a:path extrusionOk="0" h="1034" w="68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9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rect b="b" l="l" r="r" t="t"/>
                <a:pathLst>
                  <a:path extrusionOk="0" h="970" w="652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9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rect b="b" l="l" r="r" t="t"/>
                <a:pathLst>
                  <a:path extrusionOk="0" h="970" w="885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9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rect b="b" l="l" r="r" t="t"/>
                <a:pathLst>
                  <a:path extrusionOk="0" h="970" w="1006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9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9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5" name="Google Shape;1025;p39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026" name="Google Shape;1026;p39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39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rect b="b" l="l" r="r" t="t"/>
                <a:pathLst>
                  <a:path extrusionOk="0" h="921" w="623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rect b="b" l="l" r="r" t="t"/>
                <a:pathLst>
                  <a:path extrusionOk="0" h="921" w="857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rect b="b" l="l" r="r" t="t"/>
                <a:pathLst>
                  <a:path extrusionOk="0" h="921" w="942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rect b="b" l="l" r="r" t="t"/>
                <a:pathLst>
                  <a:path extrusionOk="0" h="885" w="86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7" name="Google Shape;1037;p39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038" name="Google Shape;1038;p39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rect b="b" l="l" r="r" t="t"/>
                <a:pathLst>
                  <a:path extrusionOk="0" h="913" w="949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rect b="b" l="l" r="r" t="t"/>
                <a:pathLst>
                  <a:path extrusionOk="0" h="998" w="1742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rect b="b" l="l" r="r" t="t"/>
                <a:pathLst>
                  <a:path extrusionOk="0" h="1062" w="1034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rect b="b" l="l" r="r" t="t"/>
                <a:pathLst>
                  <a:path extrusionOk="0" h="1062" w="1062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rect b="b" l="l" r="r" t="t"/>
                <a:pathLst>
                  <a:path extrusionOk="0" h="1034" w="299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rect b="b" l="l" r="r" t="t"/>
                <a:pathLst>
                  <a:path extrusionOk="0" h="1154" w="737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rect b="b" l="l" r="r" t="t"/>
                <a:pathLst>
                  <a:path extrusionOk="0" h="1154" w="736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rect b="b" l="l" r="r" t="t"/>
                <a:pathLst>
                  <a:path extrusionOk="0" h="1126" w="772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rect b="b" l="l" r="r" t="t"/>
                <a:pathLst>
                  <a:path extrusionOk="0" h="1119" w="122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rect b="b" l="l" r="r" t="t"/>
                <a:pathLst>
                  <a:path extrusionOk="0" h="942" w="595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rect b="b" l="l" r="r" t="t"/>
                <a:pathLst>
                  <a:path extrusionOk="0" h="1062" w="97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rect b="b" l="l" r="r" t="t"/>
                <a:pathLst>
                  <a:path extrusionOk="0" h="942" w="97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rect b="b" l="l" r="r" t="t"/>
                <a:pathLst>
                  <a:path extrusionOk="0" h="1901" w="744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rect b="b" l="l" r="r" t="t"/>
                <a:pathLst>
                  <a:path extrusionOk="0" h="1769" w="326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rect b="b" l="l" r="r" t="t"/>
                <a:pathLst>
                  <a:path extrusionOk="0" h="2039" w="439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rect b="b" l="l" r="r" t="t"/>
                <a:pathLst>
                  <a:path extrusionOk="0" h="1901" w="736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rect b="b" l="l" r="r" t="t"/>
                <a:pathLst>
                  <a:path extrusionOk="0" h="1769" w="354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rect b="b" l="l" r="r" t="t"/>
                <a:pathLst>
                  <a:path extrusionOk="0" h="2039" w="44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8" name="Google Shape;1058;p39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059" name="Google Shape;1059;p39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4" name="Google Shape;1064;p39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065" name="Google Shape;1065;p39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rect b="b" l="l" r="r" t="t"/>
                <a:pathLst>
                  <a:path extrusionOk="0" h="4639" w="3361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rect b="b" l="l" r="r" t="t"/>
                <a:pathLst>
                  <a:path extrusionOk="0" h="949" w="1302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rect b="b" l="l" r="r" t="t"/>
                <a:pathLst>
                  <a:path extrusionOk="0" h="2816" w="1741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rect b="b" l="l" r="r" t="t"/>
                <a:pathLst>
                  <a:path extrusionOk="0" h="149" w="567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rect b="b" l="l" r="r" t="t"/>
                <a:pathLst>
                  <a:path extrusionOk="0" h="432" w="44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rect b="b" l="l" r="r" t="t"/>
                <a:pathLst>
                  <a:path extrusionOk="0" h="567" w="149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rect b="b" l="l" r="r" t="t"/>
                <a:pathLst>
                  <a:path extrusionOk="0" h="652" w="114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rect b="b" l="l" r="r" t="t"/>
                <a:pathLst>
                  <a:path extrusionOk="0" h="411" w="588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rect b="b" l="l" r="r" t="t"/>
                <a:pathLst>
                  <a:path extrusionOk="0" h="93" w="595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rect b="b" l="l" r="r" t="t"/>
                <a:pathLst>
                  <a:path extrusionOk="0" h="1657" w="109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75" name="Google Shape;1075;p39"/>
          <p:cNvSpPr txBox="1"/>
          <p:nvPr/>
        </p:nvSpPr>
        <p:spPr>
          <a:xfrm>
            <a:off x="5432225" y="446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40"/>
          <p:cNvSpPr txBox="1"/>
          <p:nvPr>
            <p:ph type="title"/>
          </p:nvPr>
        </p:nvSpPr>
        <p:spPr>
          <a:xfrm>
            <a:off x="554300" y="659700"/>
            <a:ext cx="5548200" cy="7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Constructor</a:t>
            </a:r>
            <a:endParaRPr/>
          </a:p>
        </p:txBody>
      </p:sp>
      <p:sp>
        <p:nvSpPr>
          <p:cNvPr id="1081" name="Google Shape;1081;p40"/>
          <p:cNvSpPr txBox="1"/>
          <p:nvPr>
            <p:ph idx="1" type="subTitle"/>
          </p:nvPr>
        </p:nvSpPr>
        <p:spPr>
          <a:xfrm>
            <a:off x="554300" y="2246775"/>
            <a:ext cx="2949300" cy="10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Sebuah fungsi khusus dalam Python yang digunakan untuk menentukan </a:t>
            </a:r>
            <a:r>
              <a:rPr b="1" lang="en" sz="1700"/>
              <a:t>nilai awal </a:t>
            </a:r>
            <a:r>
              <a:rPr lang="en" sz="1700"/>
              <a:t>atau </a:t>
            </a:r>
            <a:r>
              <a:rPr b="1" lang="en" sz="1700"/>
              <a:t>kondisi awal </a:t>
            </a:r>
            <a:r>
              <a:rPr lang="en" sz="1700"/>
              <a:t>dari suatu kelas</a:t>
            </a:r>
            <a:endParaRPr i="1" sz="1700"/>
          </a:p>
        </p:txBody>
      </p:sp>
      <p:grpSp>
        <p:nvGrpSpPr>
          <p:cNvPr id="1082" name="Google Shape;1082;p40"/>
          <p:cNvGrpSpPr/>
          <p:nvPr/>
        </p:nvGrpSpPr>
        <p:grpSpPr>
          <a:xfrm>
            <a:off x="4220697" y="4245621"/>
            <a:ext cx="234196" cy="188409"/>
            <a:chOff x="5151797" y="479071"/>
            <a:chExt cx="234196" cy="188409"/>
          </a:xfrm>
        </p:grpSpPr>
        <p:sp>
          <p:nvSpPr>
            <p:cNvPr id="1083" name="Google Shape;1083;p4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5" name="Google Shape;1085;p40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40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7" name="Google Shape;1087;p40"/>
          <p:cNvPicPr preferRelativeResize="0"/>
          <p:nvPr/>
        </p:nvPicPr>
        <p:blipFill rotWithShape="1">
          <a:blip r:embed="rId3">
            <a:alphaModFix/>
          </a:blip>
          <a:srcRect b="19609" l="9300" r="9405" t="19396"/>
          <a:stretch/>
        </p:blipFill>
        <p:spPr>
          <a:xfrm>
            <a:off x="3789675" y="1792000"/>
            <a:ext cx="4963126" cy="19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1"/>
          <p:cNvSpPr/>
          <p:nvPr/>
        </p:nvSpPr>
        <p:spPr>
          <a:xfrm>
            <a:off x="375588" y="735560"/>
            <a:ext cx="2697360" cy="3672365"/>
          </a:xfrm>
          <a:custGeom>
            <a:rect b="b" l="l" r="r" t="t"/>
            <a:pathLst>
              <a:path extrusionOk="0" h="190426" w="143096">
                <a:moveTo>
                  <a:pt x="2914" y="0"/>
                </a:moveTo>
                <a:cubicBezTo>
                  <a:pt x="1280" y="0"/>
                  <a:pt x="0" y="1281"/>
                  <a:pt x="0" y="2914"/>
                </a:cubicBezTo>
                <a:lnTo>
                  <a:pt x="0" y="187512"/>
                </a:lnTo>
                <a:cubicBezTo>
                  <a:pt x="0" y="189101"/>
                  <a:pt x="1280" y="190426"/>
                  <a:pt x="2914" y="190426"/>
                </a:cubicBezTo>
                <a:lnTo>
                  <a:pt x="140182" y="190426"/>
                </a:lnTo>
                <a:cubicBezTo>
                  <a:pt x="141771" y="190426"/>
                  <a:pt x="143096" y="189101"/>
                  <a:pt x="143096" y="187512"/>
                </a:cubicBezTo>
                <a:lnTo>
                  <a:pt x="143096" y="2914"/>
                </a:lnTo>
                <a:cubicBezTo>
                  <a:pt x="143096" y="1281"/>
                  <a:pt x="141771" y="0"/>
                  <a:pt x="1401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41"/>
          <p:cNvSpPr txBox="1"/>
          <p:nvPr>
            <p:ph type="title"/>
          </p:nvPr>
        </p:nvSpPr>
        <p:spPr>
          <a:xfrm>
            <a:off x="3413525" y="378375"/>
            <a:ext cx="3593400" cy="6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Method</a:t>
            </a:r>
            <a:r>
              <a:rPr lang="en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solidFill>
                  <a:schemeClr val="lt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Object</a:t>
            </a:r>
            <a:endParaRPr sz="4200"/>
          </a:p>
        </p:txBody>
      </p:sp>
      <p:sp>
        <p:nvSpPr>
          <p:cNvPr id="1094" name="Google Shape;1094;p41"/>
          <p:cNvSpPr/>
          <p:nvPr/>
        </p:nvSpPr>
        <p:spPr>
          <a:xfrm>
            <a:off x="7687575" y="609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5" name="Google Shape;1095;p41"/>
          <p:cNvPicPr preferRelativeResize="0"/>
          <p:nvPr/>
        </p:nvPicPr>
        <p:blipFill rotWithShape="1">
          <a:blip r:embed="rId3">
            <a:alphaModFix/>
          </a:blip>
          <a:srcRect b="0" l="6276" r="55054" t="0"/>
          <a:stretch/>
        </p:blipFill>
        <p:spPr>
          <a:xfrm>
            <a:off x="566350" y="916600"/>
            <a:ext cx="2315851" cy="336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41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7" name="Google Shape;1097;p41"/>
          <p:cNvPicPr preferRelativeResize="0"/>
          <p:nvPr/>
        </p:nvPicPr>
        <p:blipFill rotWithShape="1">
          <a:blip r:embed="rId4">
            <a:alphaModFix/>
          </a:blip>
          <a:srcRect b="8182" l="6167" r="6603" t="9580"/>
          <a:stretch/>
        </p:blipFill>
        <p:spPr>
          <a:xfrm>
            <a:off x="3413525" y="1180050"/>
            <a:ext cx="4730274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2"/>
          <p:cNvSpPr txBox="1"/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103" name="Google Shape;1103;p42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1104" name="Google Shape;1104;p42"/>
            <p:cNvSpPr/>
            <p:nvPr/>
          </p:nvSpPr>
          <p:spPr>
            <a:xfrm>
              <a:off x="2770216" y="1172311"/>
              <a:ext cx="3514928" cy="2228226"/>
            </a:xfrm>
            <a:custGeom>
              <a:rect b="b" l="l" r="r" t="t"/>
              <a:pathLst>
                <a:path extrusionOk="0" h="30030" w="47371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05" name="Google Shape;1105;p42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1106" name="Google Shape;1106;p42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rect b="b" l="l" r="r" t="t"/>
                <a:pathLst>
                  <a:path extrusionOk="0" h="1090" w="673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42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42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rect b="b" l="l" r="r" t="t"/>
                <a:pathLst>
                  <a:path extrusionOk="0" h="1026" w="708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42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42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rect b="b" l="l" r="r" t="t"/>
                <a:pathLst>
                  <a:path extrusionOk="0" h="949" w="617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42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rect b="b" l="l" r="r" t="t"/>
                <a:pathLst>
                  <a:path extrusionOk="0" h="949" w="886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42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rect b="b" l="l" r="r" t="t"/>
                <a:pathLst>
                  <a:path extrusionOk="0" h="949" w="998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42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rect b="b" l="l" r="r" t="t"/>
                <a:pathLst>
                  <a:path extrusionOk="0" h="1781" w="595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42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42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42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rect b="b" l="l" r="r" t="t"/>
                <a:pathLst>
                  <a:path extrusionOk="0" h="1781" w="624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42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42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rect b="b" l="l" r="r" t="t"/>
                <a:pathLst>
                  <a:path extrusionOk="0" h="1854" w="412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9" name="Google Shape;1119;p42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1120" name="Google Shape;1120;p42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rect b="b" l="l" r="r" t="t"/>
                <a:pathLst>
                  <a:path extrusionOk="0" h="13237" w="15833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42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rect b="b" l="l" r="r" t="t"/>
                <a:pathLst>
                  <a:path extrusionOk="0" h="624" w="121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42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rect b="b" l="l" r="r" t="t"/>
                <a:pathLst>
                  <a:path extrusionOk="0" h="8702" w="68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42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rect b="b" l="l" r="r" t="t"/>
                <a:pathLst>
                  <a:path extrusionOk="0" h="11172" w="207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42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rect b="b" l="l" r="r" t="t"/>
                <a:pathLst>
                  <a:path extrusionOk="0" h="1239" w="5484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42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rect b="b" l="l" r="r" t="t"/>
                <a:pathLst>
                  <a:path extrusionOk="0" h="1508" w="15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42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rect b="b" l="l" r="r" t="t"/>
                <a:pathLst>
                  <a:path extrusionOk="0" h="3948" w="3949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42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rect b="b" l="l" r="r" t="t"/>
                <a:pathLst>
                  <a:path extrusionOk="0" h="2123" w="2123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42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rect b="b" l="l" r="r" t="t"/>
                <a:pathLst>
                  <a:path extrusionOk="0" h="709" w="709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42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rect b="b" l="l" r="r" t="t"/>
                <a:pathLst>
                  <a:path extrusionOk="0" h="765" w="1352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42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rect b="b" l="l" r="r" t="t"/>
                <a:pathLst>
                  <a:path extrusionOk="0" h="821" w="822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42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rect b="b" l="l" r="r" t="t"/>
                <a:pathLst>
                  <a:path extrusionOk="0" h="821" w="80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42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rect b="b" l="l" r="r" t="t"/>
                <a:pathLst>
                  <a:path extrusionOk="0" h="801" w="242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42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rect b="b" l="l" r="r" t="t"/>
                <a:pathLst>
                  <a:path extrusionOk="0" h="885" w="56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42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rect b="b" l="l" r="r" t="t"/>
                <a:pathLst>
                  <a:path extrusionOk="0" h="885" w="559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42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rect b="b" l="l" r="r" t="t"/>
                <a:pathLst>
                  <a:path extrusionOk="0" h="6785" w="2187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42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rect b="b" l="l" r="r" t="t"/>
                <a:pathLst>
                  <a:path extrusionOk="0" h="122" w="2682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42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rect b="b" l="l" r="r" t="t"/>
                <a:pathLst>
                  <a:path extrusionOk="0" h="178" w="3984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8" name="Google Shape;1138;p42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1139" name="Google Shape;1139;p42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rect b="b" l="l" r="r" t="t"/>
                <a:pathLst>
                  <a:path extrusionOk="0" h="16803" w="21903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42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rect b="b" l="l" r="r" t="t"/>
                <a:pathLst>
                  <a:path extrusionOk="0" h="13266" w="1011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42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rect b="b" l="l" r="r" t="t"/>
                <a:pathLst>
                  <a:path extrusionOk="0" h="13266" w="10082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42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rect b="b" l="l" r="r" t="t"/>
                <a:pathLst>
                  <a:path extrusionOk="0" h="13294" w="10111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42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rect b="b" l="l" r="r" t="t"/>
                <a:pathLst>
                  <a:path extrusionOk="0" h="13209" w="9664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42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42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rect b="b" l="l" r="r" t="t"/>
                <a:pathLst>
                  <a:path extrusionOk="0" h="765" w="178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42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42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rect b="b" l="l" r="r" t="t"/>
                <a:pathLst>
                  <a:path extrusionOk="0" h="623" w="39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42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rect b="b" l="l" r="r" t="t"/>
                <a:pathLst>
                  <a:path extrusionOk="0" h="623" w="411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42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rect b="b" l="l" r="r" t="t"/>
                <a:pathLst>
                  <a:path extrusionOk="0" h="93" w="206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42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rect b="b" l="l" r="r" t="t"/>
                <a:pathLst>
                  <a:path extrusionOk="0" h="235" w="411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42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42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42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rect b="b" l="l" r="r" t="t"/>
                <a:pathLst>
                  <a:path extrusionOk="0" h="765" w="242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42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rect b="b" l="l" r="r" t="t"/>
                <a:pathLst>
                  <a:path extrusionOk="0" h="765" w="177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42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42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42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rect b="b" l="l" r="r" t="t"/>
                <a:pathLst>
                  <a:path extrusionOk="0" h="418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42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42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42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42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42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42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42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42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42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42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42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42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42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42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42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42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42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42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42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42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42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42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rect b="b" l="l" r="r" t="t"/>
                <a:pathLst>
                  <a:path extrusionOk="0" h="411" w="411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42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42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42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42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42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rect b="b" l="l" r="r" t="t"/>
                <a:pathLst>
                  <a:path extrusionOk="0" h="765" w="214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42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rect b="b" l="l" r="r" t="t"/>
                <a:pathLst>
                  <a:path extrusionOk="0" h="440" w="93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42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rect b="b" l="l" r="r" t="t"/>
                <a:pathLst>
                  <a:path extrusionOk="0" h="616" w="418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42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42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42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42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42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rect b="b" l="l" r="r" t="t"/>
                <a:pathLst>
                  <a:path extrusionOk="0" h="411" w="419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42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rect b="b" l="l" r="r" t="t"/>
                <a:pathLst>
                  <a:path extrusionOk="0" h="411" w="418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42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42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42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42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rect b="b" l="l" r="r" t="t"/>
                <a:pathLst>
                  <a:path extrusionOk="0" h="772" w="214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42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42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42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42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rect b="b" l="l" r="r" t="t"/>
                <a:pathLst>
                  <a:path extrusionOk="0" h="419" w="412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42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42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42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rect b="b" l="l" r="r" t="t"/>
                <a:pathLst>
                  <a:path extrusionOk="0" h="419" w="419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42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rect b="b" l="l" r="r" t="t"/>
                <a:pathLst>
                  <a:path extrusionOk="0" h="419" w="418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42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42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42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42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42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rect b="b" l="l" r="r" t="t"/>
                <a:pathLst>
                  <a:path extrusionOk="0" h="559" w="354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42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rect b="b" l="l" r="r" t="t"/>
                <a:pathLst>
                  <a:path extrusionOk="0" h="617" w="383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42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42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rect b="b" l="l" r="r" t="t"/>
                <a:pathLst>
                  <a:path extrusionOk="0" h="559" w="355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42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42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42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rect b="b" l="l" r="r" t="t"/>
                <a:pathLst>
                  <a:path extrusionOk="0" h="559" w="39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42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42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42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42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42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1" name="Google Shape;1221;p42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222" name="Google Shape;1222;p42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rect b="b" l="l" r="r" t="t"/>
                <a:pathLst>
                  <a:path extrusionOk="0" h="28438" w="2087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42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rect b="b" l="l" r="r" t="t"/>
                <a:pathLst>
                  <a:path extrusionOk="0" h="3736" w="2124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42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rect b="b" l="l" r="r" t="t"/>
                <a:pathLst>
                  <a:path extrusionOk="0" h="3771" w="2038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42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rect b="b" l="l" r="r" t="t"/>
                <a:pathLst>
                  <a:path extrusionOk="0" h="3411" w="1769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42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rect b="b" l="l" r="r" t="t"/>
                <a:pathLst>
                  <a:path extrusionOk="0" h="2187" w="1416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42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rect b="b" l="l" r="r" t="t"/>
                <a:pathLst>
                  <a:path extrusionOk="0" h="581" w="475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42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rect b="b" l="l" r="r" t="t"/>
                <a:pathLst>
                  <a:path extrusionOk="0" h="531" w="412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42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rect b="b" l="l" r="r" t="t"/>
                <a:pathLst>
                  <a:path extrusionOk="0" h="588" w="446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42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rect b="b" l="l" r="r" t="t"/>
                <a:pathLst>
                  <a:path extrusionOk="0" h="571" w="291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42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rect b="b" l="l" r="r" t="t"/>
                <a:pathLst>
                  <a:path extrusionOk="0" h="1308" w="1649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42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rect b="b" l="l" r="r" t="t"/>
                <a:pathLst>
                  <a:path extrusionOk="0" h="1633" w="857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42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rect b="b" l="l" r="r" t="t"/>
                <a:pathLst>
                  <a:path extrusionOk="0" h="503" w="708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42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rect b="b" l="l" r="r" t="t"/>
                <a:pathLst>
                  <a:path extrusionOk="0" h="291" w="355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42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rect b="b" l="l" r="r" t="t"/>
                <a:pathLst>
                  <a:path extrusionOk="0" h="600" w="942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42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rect b="b" l="l" r="r" t="t"/>
                <a:pathLst>
                  <a:path extrusionOk="0" h="253" w="383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42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rect b="b" l="l" r="r" t="t"/>
                <a:pathLst>
                  <a:path extrusionOk="0" h="489" w="80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2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rect b="b" l="l" r="r" t="t"/>
                <a:pathLst>
                  <a:path extrusionOk="0" h="326" w="794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42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rect b="b" l="l" r="r" t="t"/>
                <a:pathLst>
                  <a:path extrusionOk="0" h="245" w="709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42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rect b="b" l="l" r="r" t="t"/>
                <a:pathLst>
                  <a:path extrusionOk="0" h="190" w="411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42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rect b="b" l="l" r="r" t="t"/>
                <a:pathLst>
                  <a:path extrusionOk="0" h="247" w="857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42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rect b="b" l="l" r="r" t="t"/>
                <a:pathLst>
                  <a:path extrusionOk="0" h="218" w="765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42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rect b="b" l="l" r="r" t="t"/>
                <a:pathLst>
                  <a:path extrusionOk="0" h="589" w="446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4" name="Google Shape;1244;p42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245" name="Google Shape;1245;p42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42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42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42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42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42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1" name="Google Shape;1251;p42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252" name="Google Shape;1252;p42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42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2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42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2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2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42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42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60" name="Google Shape;1260;p42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261" name="Google Shape;1261;p4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3" name="Google Shape;1263;p42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4" name="Google Shape;1264;p42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265" name="Google Shape;1265;p42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9" name="Google Shape;1269;p42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42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1" name="Google Shape;1271;p42"/>
          <p:cNvSpPr txBox="1"/>
          <p:nvPr>
            <p:ph idx="4294967295" type="subTitle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