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69" r:id="rId3"/>
    <p:sldId id="27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D8998-FAE3-47DC-AFFD-5CAB23F0A63F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D0744-49AA-4B4A-865B-D229E78B5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458200" cy="19843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err="1" smtClean="0"/>
              <a:t>Bahasa</a:t>
            </a:r>
            <a:r>
              <a:rPr lang="en-US" sz="6000" dirty="0" smtClean="0"/>
              <a:t> </a:t>
            </a:r>
            <a:r>
              <a:rPr lang="en-US" sz="6000" dirty="0" err="1" smtClean="0"/>
              <a:t>Pemrograman</a:t>
            </a:r>
            <a:r>
              <a:rPr lang="en-US" sz="6000" dirty="0" smtClean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> </a:t>
            </a:r>
            <a:r>
              <a:rPr lang="en-US" sz="6000" dirty="0" err="1" smtClean="0"/>
              <a:t>tipe</a:t>
            </a:r>
            <a:r>
              <a:rPr lang="en-US" sz="6000" dirty="0" smtClean="0"/>
              <a:t> – </a:t>
            </a:r>
            <a:r>
              <a:rPr lang="en-US" sz="6000" dirty="0" err="1" smtClean="0"/>
              <a:t>tipe</a:t>
            </a:r>
            <a:r>
              <a:rPr lang="en-US" sz="6000" dirty="0" smtClean="0"/>
              <a:t> </a:t>
            </a:r>
            <a:r>
              <a:rPr lang="en-US" sz="6000" dirty="0" err="1" smtClean="0"/>
              <a:t>instruksi</a:t>
            </a:r>
            <a:r>
              <a:rPr lang="en-US" sz="6000" dirty="0" smtClean="0"/>
              <a:t> program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Pengantar</a:t>
            </a:r>
            <a:r>
              <a:rPr lang="en-US" sz="4400" dirty="0" smtClean="0"/>
              <a:t> </a:t>
            </a:r>
            <a:r>
              <a:rPr lang="en-US" sz="4400" dirty="0" err="1" smtClean="0"/>
              <a:t>Teknologi</a:t>
            </a:r>
            <a:r>
              <a:rPr lang="en-US" sz="4400" dirty="0" smtClean="0"/>
              <a:t> </a:t>
            </a:r>
            <a:r>
              <a:rPr lang="en-US" sz="4400" dirty="0" err="1" smtClean="0"/>
              <a:t>Informasi</a:t>
            </a:r>
            <a:endParaRPr lang="en-US" sz="4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652" y="54102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/>
              <a:t>Pertemuan</a:t>
            </a:r>
            <a:r>
              <a:rPr lang="en-US" sz="4400" dirty="0" smtClean="0"/>
              <a:t> </a:t>
            </a:r>
            <a:r>
              <a:rPr lang="en-US" sz="4400" dirty="0" smtClean="0"/>
              <a:t>ke-11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958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1570038"/>
          </a:xfrm>
        </p:spPr>
        <p:txBody>
          <a:bodyPr/>
          <a:lstStyle/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 </a:t>
            </a:r>
            <a:r>
              <a:rPr lang="en-US" dirty="0" err="1" smtClean="0"/>
              <a:t>Komputer</a:t>
            </a:r>
            <a:endParaRPr lang="en-US" dirty="0" smtClean="0"/>
          </a:p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smtClean="0"/>
              <a:t>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45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3200"/>
            <a:ext cx="8686800" cy="1143000"/>
          </a:xfrm>
        </p:spPr>
        <p:txBody>
          <a:bodyPr/>
          <a:lstStyle/>
          <a:p>
            <a:pPr algn="ctr"/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73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302</TotalTime>
  <Words>24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Trek</vt:lpstr>
      <vt:lpstr>Bahasa Pemrograman dan tipe – tipe instruksi program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komputer</dc:title>
  <dc:creator>User</dc:creator>
  <cp:lastModifiedBy>User</cp:lastModifiedBy>
  <cp:revision>24</cp:revision>
  <dcterms:created xsi:type="dcterms:W3CDTF">2023-09-02T10:04:33Z</dcterms:created>
  <dcterms:modified xsi:type="dcterms:W3CDTF">2023-12-29T07:31:06Z</dcterms:modified>
</cp:coreProperties>
</file>