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10/20/2019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10/20/2019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10/20/2019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10/20/2019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just"/>
            <a:r>
              <a:rPr lang="id-ID" sz="3600" dirty="0" smtClean="0">
                <a:solidFill>
                  <a:schemeClr val="tx1"/>
                </a:solidFill>
              </a:rPr>
              <a:t>Analisa sistem yang berjalan dan Pengenalan tools UML</a:t>
            </a:r>
            <a:endParaRPr lang="id-ID" sz="360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 b="1" dirty="0" smtClean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3419101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Outline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b="1" dirty="0"/>
              <a:t>OBJECT ORIENTED METHODOLOGY</a:t>
            </a:r>
            <a:endParaRPr lang="id-ID" dirty="0"/>
          </a:p>
          <a:p>
            <a:r>
              <a:rPr lang="id-ID" dirty="0" smtClean="0"/>
              <a:t>Bagian – bagian tools UML</a:t>
            </a:r>
          </a:p>
          <a:p>
            <a:r>
              <a:rPr lang="id-ID" dirty="0" smtClean="0"/>
              <a:t>Diagram – diagram UML</a:t>
            </a:r>
          </a:p>
          <a:p>
            <a:r>
              <a:rPr lang="id-ID" dirty="0" smtClean="0"/>
              <a:t>Hubungan antar diagram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1743394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sz="3100" b="1" dirty="0">
                <a:solidFill>
                  <a:schemeClr val="tx1"/>
                </a:solidFill>
              </a:rPr>
              <a:t>METODOLOGI BERORIENTASI OBJEK VS FUNGSI </a:t>
            </a:r>
            <a:r>
              <a:rPr lang="id-ID" dirty="0"/>
              <a:t/>
            </a:r>
            <a:br>
              <a:rPr lang="id-ID" dirty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d-ID" dirty="0"/>
              <a:t>Pada metode berorientasi fungsi atau aliran data (DFD), dekomposisi permasalahan dilakukan berdasarkan fungsi atau proses secara hirarki, mulai dari konteks sampai proses-proses yang paling kecil. </a:t>
            </a:r>
          </a:p>
          <a:p>
            <a:pPr lvl="0"/>
            <a:r>
              <a:rPr lang="id-ID" dirty="0"/>
              <a:t>Sementara pada metode berorientasi objek, dekomposisi permasalahan dilakukan berdasarkan objek-objek yang ada dalam sistem. </a:t>
            </a:r>
          </a:p>
        </p:txBody>
      </p:sp>
    </p:spTree>
    <p:extLst>
      <p:ext uri="{BB962C8B-B14F-4D97-AF65-F5344CB8AC3E}">
        <p14:creationId xmlns:p14="http://schemas.microsoft.com/office/powerpoint/2010/main" val="29569489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id-ID" sz="2700" dirty="0">
                <a:solidFill>
                  <a:schemeClr val="tx1"/>
                </a:solidFill>
              </a:rPr>
              <a:t>Perbandingan kedua metode tersebut, misalnya untuk masalah penilaian kuliah pada suatu sistem akademik, ditunjukkan oleh gambar berikut ini</a:t>
            </a:r>
            <a:r>
              <a:rPr lang="id-ID" dirty="0"/>
              <a:t>.   </a:t>
            </a:r>
            <a:br>
              <a:rPr lang="id-ID" dirty="0"/>
            </a:br>
            <a:endParaRPr lang="id-ID" sz="2800" dirty="0">
              <a:solidFill>
                <a:schemeClr val="tx1"/>
              </a:solidFill>
            </a:endParaRPr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 rotWithShape="1">
          <a:blip r:embed="rId2"/>
          <a:srcRect l="16347" t="14539" r="17308" b="44127"/>
          <a:stretch/>
        </p:blipFill>
        <p:spPr bwMode="auto">
          <a:xfrm>
            <a:off x="677863" y="2595768"/>
            <a:ext cx="8596312" cy="301107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662528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>
                <a:solidFill>
                  <a:schemeClr val="tx1"/>
                </a:solidFill>
              </a:rPr>
              <a:t>Keuntungan Metodologi Berorientasi Objek</a:t>
            </a:r>
            <a:endParaRPr lang="id-ID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id-ID" dirty="0"/>
              <a:t>Meningkatkan produktivitas Karena kelas dan objek yang ditemukan dalam suatu masalah masih dapat dipakai ulang untuk masalah lainnya yang melibatkan objek tersebut (reusable). </a:t>
            </a:r>
          </a:p>
          <a:p>
            <a:pPr lvl="0"/>
            <a:r>
              <a:rPr lang="id-ID" dirty="0"/>
              <a:t>Kecepatan pengembangan Karena sistem yang dibangun dengan baik dan benar pada saat analisis dan perancangan akan menyebabkan berkurangnya kesalahan pada saat pengkodean. </a:t>
            </a:r>
          </a:p>
          <a:p>
            <a:pPr lvl="0"/>
            <a:r>
              <a:rPr lang="id-ID" dirty="0"/>
              <a:t>Kemudahan pemeliharaan Karena dengan objek, pola-pola yang cenderung tetap dan stabil dapat dipisahkan dari pola-pola yang mungkin sering berubah.   </a:t>
            </a:r>
          </a:p>
          <a:p>
            <a:pPr lvl="0"/>
            <a:r>
              <a:rPr lang="id-ID" dirty="0"/>
              <a:t>Adanya konsistensi </a:t>
            </a:r>
          </a:p>
          <a:p>
            <a:r>
              <a:rPr lang="id-ID" dirty="0"/>
              <a:t>Karena sifat pewarisan dan penggunaan notasi yang sama pada saat analisis, perancangan, maupun pengkodean. </a:t>
            </a:r>
          </a:p>
          <a:p>
            <a:pPr lvl="0"/>
            <a:r>
              <a:rPr lang="id-ID" dirty="0"/>
              <a:t>Meningkatkan kualitas perangkat lunak </a:t>
            </a:r>
          </a:p>
          <a:p>
            <a:r>
              <a:rPr lang="id-ID" dirty="0"/>
              <a:t>Karena pendekatan pengembangan lebih dekat dengan dunia nyata dan adanya konsistensi pada saat pengembangannya, perangkat lunak yang </a:t>
            </a:r>
            <a:r>
              <a:rPr lang="id-ID" dirty="0" smtClean="0"/>
              <a:t>dihasilkan </a:t>
            </a:r>
            <a:r>
              <a:rPr lang="id-ID" dirty="0"/>
              <a:t>akan mampu memenuhi kebutuhan pemakai serta mempunyai sedikit kesalahan. 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6478893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>
                <a:solidFill>
                  <a:schemeClr val="tx1"/>
                </a:solidFill>
              </a:rPr>
              <a:t>Beberapa Metode Berorientasi Objek</a:t>
            </a:r>
            <a:r>
              <a:rPr lang="id-ID" dirty="0">
                <a:solidFill>
                  <a:schemeClr val="tx1"/>
                </a:solidFill>
              </a:rPr>
              <a:t> </a:t>
            </a:r>
            <a:br>
              <a:rPr lang="id-ID" dirty="0">
                <a:solidFill>
                  <a:schemeClr val="tx1"/>
                </a:solidFill>
              </a:rPr>
            </a:br>
            <a:endParaRPr lang="id-ID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d-ID" dirty="0"/>
              <a:t>Object Oriented Analysis (OOA) dan Object Oriented Design (OOD) dari Peter Coad dan Edward Yourdan [1990]. </a:t>
            </a:r>
          </a:p>
          <a:p>
            <a:pPr lvl="0"/>
            <a:r>
              <a:rPr lang="id-ID" dirty="0"/>
              <a:t>Object Modeling Technique (OMT) dari James Rumbaugh, Michael Blaha, Wiliam Premerlan, Frederick Eddy dan William Lorensen [1991]. </a:t>
            </a:r>
          </a:p>
          <a:p>
            <a:pPr lvl="0"/>
            <a:r>
              <a:rPr lang="id-ID" dirty="0"/>
              <a:t>Object Oriented Software Engineering (OOSE) dari Ivar Jacobson [1992]. </a:t>
            </a:r>
          </a:p>
          <a:p>
            <a:pPr lvl="0"/>
            <a:r>
              <a:rPr lang="id-ID" dirty="0"/>
              <a:t>Booch Method dari Grady Booch [1994]. </a:t>
            </a:r>
          </a:p>
          <a:p>
            <a:pPr lvl="0"/>
            <a:r>
              <a:rPr lang="id-ID" dirty="0"/>
              <a:t>Syntropy dari Steve Cook dan John Daniels [1994]. </a:t>
            </a:r>
          </a:p>
          <a:p>
            <a:r>
              <a:rPr lang="id-ID" dirty="0"/>
              <a:t>UML (Unified Modeling Language) dari James Rumbaugh, Grady Booch dan Ivar Jacobson [1997]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2606352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>
                <a:solidFill>
                  <a:schemeClr val="tx1"/>
                </a:solidFill>
              </a:rPr>
              <a:t>Latihan</a:t>
            </a:r>
            <a:endParaRPr lang="id-ID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Cari </a:t>
            </a:r>
            <a:r>
              <a:rPr lang="en-US" dirty="0"/>
              <a:t>paper </a:t>
            </a:r>
            <a:r>
              <a:rPr lang="en-US" dirty="0" err="1"/>
              <a:t>tentang</a:t>
            </a:r>
            <a:r>
              <a:rPr lang="id-ID" dirty="0"/>
              <a:t> Metode Berorientasi </a:t>
            </a:r>
            <a:r>
              <a:rPr lang="id-ID" dirty="0" smtClean="0"/>
              <a:t>Object (anda dapat memilih salah satu dari contoh diatas)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40942847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20</TotalTime>
  <Words>336</Words>
  <Application>Microsoft Office PowerPoint</Application>
  <PresentationFormat>Widescreen</PresentationFormat>
  <Paragraphs>27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Trebuchet MS</vt:lpstr>
      <vt:lpstr>Wingdings 3</vt:lpstr>
      <vt:lpstr>Facet</vt:lpstr>
      <vt:lpstr>Analisa sistem yang berjalan dan Pengenalan tools UML</vt:lpstr>
      <vt:lpstr>Outline</vt:lpstr>
      <vt:lpstr>METODOLOGI BERORIENTASI OBJEK VS FUNGSI  </vt:lpstr>
      <vt:lpstr>Perbandingan kedua metode tersebut, misalnya untuk masalah penilaian kuliah pada suatu sistem akademik, ditunjukkan oleh gambar berikut ini.    </vt:lpstr>
      <vt:lpstr>Keuntungan Metodologi Berorientasi Objek</vt:lpstr>
      <vt:lpstr>Beberapa Metode Berorientasi Objek  </vt:lpstr>
      <vt:lpstr>Latihan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Analisa sistem yang berjalan dan Pengenalan tools UML</dc:title>
  <dc:creator>Windows User</dc:creator>
  <cp:lastModifiedBy>Windows User</cp:lastModifiedBy>
  <cp:revision>2</cp:revision>
  <dcterms:created xsi:type="dcterms:W3CDTF">2019-10-20T06:46:59Z</dcterms:created>
  <dcterms:modified xsi:type="dcterms:W3CDTF">2019-10-20T07:07:52Z</dcterms:modified>
</cp:coreProperties>
</file>