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86061" autoAdjust="0"/>
  </p:normalViewPr>
  <p:slideViewPr>
    <p:cSldViewPr>
      <p:cViewPr varScale="1">
        <p:scale>
          <a:sx n="63" d="100"/>
          <a:sy n="63" d="100"/>
        </p:scale>
        <p:origin x="128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/>
              <a:t>Pengembangan kepribadian</a:t>
            </a:r>
            <a:endParaRPr lang="en-US" dirty="0"/>
          </a:p>
          <a:p>
            <a:r>
              <a:rPr lang="id-ID" b="1" dirty="0"/>
              <a:t>Contoh:</a:t>
            </a:r>
            <a:r>
              <a:rPr lang="id-ID" dirty="0"/>
              <a:t> Seorang karyawan hotel yang mengikuti pelatihan pengembangan kepribadian dapat meningkatkan kemampuan komunikasinya, menjadi lebih percaya diri dalam menghadapi tamu, dan lebih efektif dalam menyelesaikan masalah.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52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FAE76-8A30-6A58-8FC2-D5B7FCA41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0B53D0-0CA5-3EFF-F953-1C4459DAC5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E4DE66-E4DD-D957-F289-456176BF15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b="1" dirty="0"/>
              <a:t>Contoh:</a:t>
            </a:r>
            <a:r>
              <a:rPr lang="id-ID" dirty="0"/>
              <a:t> Seorang resepsionis hotel yang memiliki soft skills yang baik dapat dengan mudah berkomunikasi dengan tamu dari berbagai latar belakang, sementara life skills yang baik membantunya mengatur jadwal kerja yang padat.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7115E-8840-C777-9717-2E346933AAA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3680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F6D653-FF6F-6E0E-9805-E0B661434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4C0500-8BA4-0A8C-25C4-3168F823BE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3547C2-01ED-1EA0-477E-9B57D2EF33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b="1" dirty="0"/>
              <a:t>Contoh:</a:t>
            </a:r>
            <a:r>
              <a:rPr lang="id-ID" dirty="0"/>
              <a:t> Seorang petugas kebersihan hotel yang memiliki kecerdasan emosional yang tinggi dapat mengelola stres dengan baik saat menghadapi tamu yang rewel, dan memberikan pelayanan yang tulus.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7D16E8-0A23-94C0-623B-5B9068B71B9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078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FD2CFE-B278-3B26-0FAB-C7B2B856D4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2B8A13-A187-4679-6DAF-46DC694034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729FC2-0322-B897-6E6A-66749A9E38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b="1" dirty="0"/>
              <a:t>Contoh:</a:t>
            </a:r>
            <a:r>
              <a:rPr lang="id-ID" dirty="0"/>
              <a:t> Seorang pelayan restoran hotel yang memiliki etika yang baik akan selalu bersikap sopan, ramah, dan jujur kepada tamu, serta menjaga kerahasiaan informasi tamu.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b="1" dirty="0"/>
              <a:t>Contoh:</a:t>
            </a:r>
            <a:r>
              <a:rPr lang="id-ID" dirty="0"/>
              <a:t> Seorang bellboy yang membuka pintu lift untuk tamu, tersenyum, dan mengucapkan "Selamat datang" adalah contoh penerapan hotel's courtesy.</a:t>
            </a:r>
          </a:p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76554-0A2B-CDB6-206D-D651940B7A4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767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267C1-7D61-6958-149A-03A43B44EB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882A55-42A8-B899-F6C7-F5BBA73F7A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1F1005-AB39-0DA3-5C21-C6533FBE1C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43D6D-087A-9C09-65CD-1999FBE0EC9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09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C6653-E357-F54C-97F2-C73C5D1A2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B0A291-9E95-BCE5-C337-E3FB94F340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302B35-931C-83F7-D46B-5621A6EF56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3C722-81AB-62FC-81F7-A0D90DE976E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126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65F18-6117-2B0A-7E79-DDAD53645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0A5175-8036-6F8D-B655-A46FE216E3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DCD6AC-47BD-596A-83BD-8D7E32DD10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89C4F-F38C-36A1-C322-585073E3F6D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127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50A160-A5D8-8383-A269-67D3016FB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32115E7-0365-37D6-7A57-BDA6DBF84F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1609AF-E318-456E-83C2-7C903599B4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0FB571-5877-0E06-9A5C-178551881B1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067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SUMBER DAYA MANUSIA PARIWISATA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042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Personality Development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199" y="1600200"/>
            <a:ext cx="836327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peningkatan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pematangan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keseluruhan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kognitif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afektif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psikomotor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potensi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mengubah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pikir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A67C8A-1F62-44BD-3562-034E11819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9113408-5454-F847-2003-1BA936A1A69D}"/>
              </a:ext>
            </a:extLst>
          </p:cNvPr>
          <p:cNvSpPr txBox="1">
            <a:spLocks/>
          </p:cNvSpPr>
          <p:nvPr/>
        </p:nvSpPr>
        <p:spPr>
          <a:xfrm>
            <a:off x="457199" y="476672"/>
            <a:ext cx="8363273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Soft Skills dan Life Skills</a:t>
            </a:r>
          </a:p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Soft Skills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emosional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pemecahan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Life Skills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dibutuhkan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sehari-hari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pengambilan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adaptasi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507058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AD1F8-D94D-018E-3BE4-CA64D660B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50C4C7-E6D1-D828-3A40-BFA3A9A5B0A8}"/>
              </a:ext>
            </a:extLst>
          </p:cNvPr>
          <p:cNvSpPr txBox="1">
            <a:spLocks/>
          </p:cNvSpPr>
          <p:nvPr/>
        </p:nvSpPr>
        <p:spPr>
          <a:xfrm>
            <a:off x="457199" y="476672"/>
            <a:ext cx="8363273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Kecerdasan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Emosional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mengenali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mengelola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emosi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emosi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</a:t>
            </a:r>
          </a:p>
          <a:p>
            <a:pPr marL="457200" indent="-457200" algn="just">
              <a:buFontTx/>
              <a:buChar char="-"/>
            </a:pP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Komponen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Kecerdasan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emosional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kesadaran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pengendalian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motivasi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empati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700540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8AF4E-87A9-D11F-F9EB-D6F99AACB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CCF78DC-43F5-5411-7B37-EEA7DE0AB085}"/>
              </a:ext>
            </a:extLst>
          </p:cNvPr>
          <p:cNvSpPr txBox="1">
            <a:spLocks/>
          </p:cNvSpPr>
          <p:nvPr/>
        </p:nvSpPr>
        <p:spPr>
          <a:xfrm>
            <a:off x="457199" y="476672"/>
            <a:ext cx="8363273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Hotel's Courtesy</a:t>
            </a:r>
          </a:p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ramah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perhatian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ditunjukkan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hotel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1650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68E3F-48F7-3592-8E4D-9E12DB8423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E3A5379-B8E9-A950-5474-59C8C6404EDE}"/>
              </a:ext>
            </a:extLst>
          </p:cNvPr>
          <p:cNvSpPr txBox="1">
            <a:spLocks/>
          </p:cNvSpPr>
          <p:nvPr/>
        </p:nvSpPr>
        <p:spPr>
          <a:xfrm>
            <a:off x="457199" y="476672"/>
            <a:ext cx="8363273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05DE2A75-10E4-33D8-2D77-5AE16A8E87D6}"/>
              </a:ext>
            </a:extLst>
          </p:cNvPr>
          <p:cNvSpPr txBox="1">
            <a:spLocks/>
          </p:cNvSpPr>
          <p:nvPr/>
        </p:nvSpPr>
        <p:spPr>
          <a:xfrm>
            <a:off x="395536" y="629072"/>
            <a:ext cx="8363273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Industri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Perhotelan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Kepribadian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hotel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program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orientasi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kepribadian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kepercayaan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berkomunikasi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Soft Skills dan Life Skills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manajer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hotel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teamwork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departemen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85402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FAAEAA-E41C-0844-9537-E15F277C6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7877DFF-46AB-D132-5695-1FDEE06643FA}"/>
              </a:ext>
            </a:extLst>
          </p:cNvPr>
          <p:cNvSpPr txBox="1">
            <a:spLocks/>
          </p:cNvSpPr>
          <p:nvPr/>
        </p:nvSpPr>
        <p:spPr>
          <a:xfrm>
            <a:off x="395536" y="476672"/>
            <a:ext cx="8363273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Kecerdasan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Emosional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front office staff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dilatih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mengenali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tanda-tanda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stres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Hotel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kode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dipatuhi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larangan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tip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Hotel's Courtesy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Hotel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program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72789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86EC5-E919-B88A-B2FD-52B7F1079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B2CB013-4A9A-0693-C5A8-056F5BD5BB26}"/>
              </a:ext>
            </a:extLst>
          </p:cNvPr>
          <p:cNvSpPr txBox="1">
            <a:spLocks/>
          </p:cNvSpPr>
          <p:nvPr/>
        </p:nvSpPr>
        <p:spPr>
          <a:xfrm>
            <a:off x="395536" y="476672"/>
            <a:ext cx="8363273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Manfaat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Kepribadian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Industri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Perhotelan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kepuasan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tamu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kepribadian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interpersonal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produktivitas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motivasi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564156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B103CB-58E5-B1EE-0D7F-6ED2424D9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BF23B0E-3211-3CE0-9BF1-E717332294FD}"/>
              </a:ext>
            </a:extLst>
          </p:cNvPr>
          <p:cNvSpPr txBox="1">
            <a:spLocks/>
          </p:cNvSpPr>
          <p:nvPr/>
        </p:nvSpPr>
        <p:spPr>
          <a:xfrm>
            <a:off x="395536" y="476672"/>
            <a:ext cx="8363273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reputasi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Hotel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ramah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menarik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retensi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merasa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dihargai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kesempatan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berkembang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loyal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102087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6089</TotalTime>
  <Words>537</Words>
  <Application>Microsoft Office PowerPoint</Application>
  <PresentationFormat>On-screen Show (4:3)</PresentationFormat>
  <Paragraphs>55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Nia Lefani</cp:lastModifiedBy>
  <cp:revision>507</cp:revision>
  <cp:lastPrinted>2017-08-29T02:54:51Z</cp:lastPrinted>
  <dcterms:created xsi:type="dcterms:W3CDTF">2010-04-18T12:06:30Z</dcterms:created>
  <dcterms:modified xsi:type="dcterms:W3CDTF">2025-10-06T03:41:53Z</dcterms:modified>
</cp:coreProperties>
</file>