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320" r:id="rId3"/>
    <p:sldId id="303" r:id="rId4"/>
  </p:sldIdLst>
  <p:sldSz cx="9144000" cy="6858000" type="screen4x3"/>
  <p:notesSz cx="6761163" cy="99425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656" autoAdjust="0"/>
  </p:normalViewPr>
  <p:slideViewPr>
    <p:cSldViewPr>
      <p:cViewPr varScale="1">
        <p:scale>
          <a:sx n="68" d="100"/>
          <a:sy n="68" d="100"/>
        </p:scale>
        <p:origin x="13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Kode</a:t>
            </a:r>
            <a:r>
              <a:rPr lang="en-US" dirty="0"/>
              <a:t> MK :</a:t>
            </a:r>
            <a:endParaRPr lang="id-ID" dirty="0"/>
          </a:p>
          <a:p>
            <a:r>
              <a:rPr lang="en-US" dirty="0"/>
              <a:t>MK :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</a:t>
            </a:r>
            <a:endParaRPr lang="id-ID" dirty="0"/>
          </a:p>
          <a:p>
            <a:r>
              <a:rPr lang="en-US" dirty="0"/>
              <a:t>MK :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/>
              <a:t>Membuat Tugas Mandiri 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13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General Business Env.</a:t>
            </a:r>
          </a:p>
          <a:p>
            <a:pPr algn="ct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MMT223001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d-ID" dirty="0"/>
              <a:t> Tugas Mandiri</a:t>
            </a:r>
          </a:p>
          <a:p>
            <a:pPr marL="0" indent="0">
              <a:buNone/>
            </a:pPr>
            <a:r>
              <a:rPr lang="id-ID" dirty="0"/>
              <a:t>    (1)Tugas Mandiri yang relevan dengan </a:t>
            </a:r>
          </a:p>
          <a:p>
            <a:pPr marL="0" indent="0">
              <a:buNone/>
            </a:pPr>
            <a:r>
              <a:rPr lang="id-ID" dirty="0"/>
              <a:t>      Lingkungan  Organisasi Bisnis  Saudara dan pilih materi di slide </a:t>
            </a:r>
          </a:p>
          <a:p>
            <a:pPr marL="0" indent="0">
              <a:buNone/>
            </a:pPr>
            <a:r>
              <a:rPr lang="id-ID" dirty="0"/>
              <a:t>       serta hubungkan dengan :</a:t>
            </a:r>
          </a:p>
          <a:p>
            <a:pPr marL="0" indent="0">
              <a:buNone/>
            </a:pPr>
            <a:r>
              <a:rPr lang="id-ID" dirty="0"/>
              <a:t>      a. AI (Atificial Intelegence)</a:t>
            </a:r>
          </a:p>
          <a:p>
            <a:pPr marL="0" indent="0">
              <a:buNone/>
            </a:pPr>
            <a:r>
              <a:rPr lang="id-ID" dirty="0"/>
              <a:t>      b. Blockchain</a:t>
            </a:r>
          </a:p>
          <a:p>
            <a:pPr marL="0" indent="0">
              <a:buNone/>
            </a:pPr>
            <a:r>
              <a:rPr lang="id-ID" dirty="0"/>
              <a:t>       c. Berikan sumber referensi (tahun terbit 2014 ke atas)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(2) Tugas Mandiri ini dikumpulkan pada hari Sabtu ,</a:t>
            </a:r>
          </a:p>
          <a:p>
            <a:pPr marL="0" indent="0">
              <a:buNone/>
            </a:pPr>
            <a:r>
              <a:rPr lang="id-ID" dirty="0"/>
              <a:t>       28 Desember 2024, pk 21.00 by email   miekerahayu@darmajaya.ac.id</a:t>
            </a:r>
          </a:p>
          <a:p>
            <a:pPr marL="0" indent="0">
              <a:buNone/>
            </a:pPr>
            <a:r>
              <a:rPr lang="id-ID" dirty="0"/>
              <a:t>.</a:t>
            </a:r>
          </a:p>
          <a:p>
            <a:pPr marL="0" indent="0">
              <a:buNone/>
            </a:pPr>
            <a:r>
              <a:rPr lang="id-ID" dirty="0"/>
              <a:t>   </a:t>
            </a:r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MK :</a:t>
            </a:r>
            <a:endParaRPr lang="id-ID" dirty="0"/>
          </a:p>
          <a:p>
            <a:r>
              <a:rPr lang="en-US" dirty="0"/>
              <a:t>MK :</a:t>
            </a:r>
          </a:p>
        </p:txBody>
      </p:sp>
    </p:spTree>
    <p:extLst>
      <p:ext uri="{BB962C8B-B14F-4D97-AF65-F5344CB8AC3E}">
        <p14:creationId xmlns:p14="http://schemas.microsoft.com/office/powerpoint/2010/main" val="3153914444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/>
              <a:t>.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3589</TotalTime>
  <Words>118</Words>
  <Application>Microsoft Office PowerPoint</Application>
  <PresentationFormat>On-screen Show (4:3)</PresentationFormat>
  <Paragraphs>26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519</cp:revision>
  <cp:lastPrinted>2015-09-17T08:41:14Z</cp:lastPrinted>
  <dcterms:created xsi:type="dcterms:W3CDTF">2010-04-18T12:06:30Z</dcterms:created>
  <dcterms:modified xsi:type="dcterms:W3CDTF">2024-12-27T22:58:19Z</dcterms:modified>
</cp:coreProperties>
</file>