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handoutMasterIdLst>
    <p:handoutMasterId r:id="rId6"/>
  </p:handoutMasterIdLst>
  <p:sldIdLst>
    <p:sldId id="256" r:id="rId2"/>
    <p:sldId id="320" r:id="rId3"/>
    <p:sldId id="303" r:id="rId4"/>
  </p:sldIdLst>
  <p:sldSz cx="9144000" cy="6858000" type="screen4x3"/>
  <p:notesSz cx="6761163" cy="9942513"/>
  <p:custDataLst>
    <p:tags r:id="rId7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userId="Ray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CC"/>
    <a:srgbClr val="19F3F3"/>
    <a:srgbClr val="08E823"/>
    <a:srgbClr val="33CC33"/>
    <a:srgbClr val="00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667" autoAdjust="0"/>
    <p:restoredTop sz="94656" autoAdjust="0"/>
  </p:normalViewPr>
  <p:slideViewPr>
    <p:cSldViewPr>
      <p:cViewPr varScale="1">
        <p:scale>
          <a:sx n="68" d="100"/>
          <a:sy n="68" d="100"/>
        </p:scale>
        <p:origin x="1398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2982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tags" Target="tags/tag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11" Type="http://schemas.openxmlformats.org/officeDocument/2006/relationships/theme" Target="theme/theme1.xml"/><Relationship Id="rId5" Type="http://schemas.openxmlformats.org/officeDocument/2006/relationships/notesMaster" Target="notesMasters/notesMaster1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29761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29761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29761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896938" y="746125"/>
            <a:ext cx="4967287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6117" y="4722694"/>
            <a:ext cx="5408930" cy="447413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29761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33767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AA526D9-A5A6-41AF-8A00-46949A839F4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Revisi: 00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/>
              <a:t>17/9/2015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Kode MK : MK :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/>
              <a:t>17/9/2015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Kode MK : MK :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1" y="816429"/>
            <a:ext cx="8839199" cy="587828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4" name="Picture 12" descr="http://www.a-star.edu.sg/Portals/69/Skins/SIMTech/images/bannerPattern.png"/>
          <p:cNvPicPr>
            <a:picLocks noChangeAspect="1" noChangeArrowheads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6667" b="13979"/>
          <a:stretch/>
        </p:blipFill>
        <p:spPr bwMode="auto">
          <a:xfrm flipH="1">
            <a:off x="4267200" y="4408714"/>
            <a:ext cx="4876800" cy="24492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3"/>
          <p:cNvSpPr>
            <a:spLocks noChangeArrowheads="1"/>
          </p:cNvSpPr>
          <p:nvPr userDrawn="1"/>
        </p:nvSpPr>
        <p:spPr bwMode="blackWhite">
          <a:xfrm>
            <a:off x="0" y="1"/>
            <a:ext cx="9144000" cy="571500"/>
          </a:xfrm>
          <a:prstGeom prst="rect">
            <a:avLst/>
          </a:prstGeom>
          <a:solidFill>
            <a:srgbClr val="CC6600"/>
          </a:solidFill>
          <a:ln w="3175">
            <a:noFill/>
            <a:miter lim="800000"/>
            <a:headEnd/>
            <a:tailEnd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lIns="182880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endParaRPr lang="en-US" altLang="en-US" sz="3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0" y="2675"/>
            <a:ext cx="9144000" cy="568827"/>
          </a:xfrm>
        </p:spPr>
        <p:txBody>
          <a:bodyPr/>
          <a:lstStyle>
            <a:lvl1pPr>
              <a:defRPr sz="32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1699057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id-ID"/>
              <a:t>17/9/2015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algn="ctr"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 err="1"/>
              <a:t>Kode</a:t>
            </a:r>
            <a:r>
              <a:rPr lang="en-US" dirty="0"/>
              <a:t> MK :</a:t>
            </a:r>
            <a:endParaRPr lang="id-ID" dirty="0"/>
          </a:p>
          <a:p>
            <a:r>
              <a:rPr lang="en-US" dirty="0"/>
              <a:t>MK :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A80A70C-902A-499B-8946-FDFF5F57561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Revisi: 00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id-ID"/>
              <a:t>17/9/2015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algn="ctr"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Kode MK : MK :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extBox 7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Versi : 01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/>
              <a:t>17/9/2015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Kode MK : MK :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TextBox 8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Versi : 01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/>
              <a:t>17/9/2015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dirty="0" err="1"/>
              <a:t>Kode</a:t>
            </a:r>
            <a:r>
              <a:rPr lang="en-US" dirty="0"/>
              <a:t> MK :</a:t>
            </a:r>
            <a:endParaRPr lang="id-ID" dirty="0"/>
          </a:p>
          <a:p>
            <a:r>
              <a:rPr lang="en-US" dirty="0"/>
              <a:t>MK :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/>
              <a:t>17/9/2015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Kode MK : MK :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</p:spTree>
  </p:cSld>
  <p:clrMapOvr>
    <a:masterClrMapping/>
  </p:clrMapOvr>
  <p:transition spd="slow"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/>
              <a:t>17/9/2015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Kode MK : MK :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/>
              <a:t>17/9/2015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Kode MK : MK :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/>
              <a:t>17/9/2015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Kode MK : MK :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Versi : 01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23528" y="404664"/>
            <a:ext cx="165618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1200" b="1" dirty="0">
                <a:latin typeface="Arial" panose="020B0604020202020204" pitchFamily="34" charset="0"/>
                <a:cs typeface="Arial" panose="020B0604020202020204" pitchFamily="34" charset="0"/>
              </a:rPr>
              <a:t>I.</a:t>
            </a:r>
            <a:fld id="{4452BE83-FDDD-4C44-83F4-34328A082FE7}" type="slidenum">
              <a:rPr lang="id-ID" sz="1200" b="1" smtClean="0">
                <a:latin typeface="Arial" panose="020B0604020202020204" pitchFamily="34" charset="0"/>
                <a:cs typeface="Arial" panose="020B0604020202020204" pitchFamily="34" charset="0"/>
              </a:rPr>
              <a:pPr/>
              <a:t>‹#›</a:t>
            </a:fld>
            <a:endParaRPr lang="id-ID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5" Type="http://schemas.openxmlformats.org/officeDocument/2006/relationships/image" Target="../media/image4.gif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2571744"/>
            <a:ext cx="9144000" cy="126188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id-ID" sz="4000" b="1" dirty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id-ID" sz="4000" dirty="0"/>
              <a:t>Membuat Tugas Mandiri </a:t>
            </a:r>
            <a:endParaRPr lang="id-ID" sz="4000" b="1" dirty="0"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ctr"/>
            <a:r>
              <a:rPr lang="id-ID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PERTEMUAN KE 13</a:t>
            </a:r>
            <a:endParaRPr lang="en-US" sz="3600" b="1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pic>
        <p:nvPicPr>
          <p:cNvPr id="11" name="Picture 2" descr="D:\Picture\logo ibi small.gif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715272" y="142852"/>
            <a:ext cx="1244319" cy="1244320"/>
          </a:xfrm>
          <a:prstGeom prst="rect">
            <a:avLst/>
          </a:prstGeom>
          <a:noFill/>
        </p:spPr>
      </p:pic>
      <p:sp>
        <p:nvSpPr>
          <p:cNvPr id="2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03</a:t>
            </a:r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/201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3124200" y="6356350"/>
            <a:ext cx="3103984" cy="365125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Kode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 General Business Env.</a:t>
            </a:r>
          </a:p>
          <a:p>
            <a:pPr algn="ctr"/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MMT223001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</a:p>
        </p:txBody>
      </p:sp>
    </p:spTree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id-ID" dirty="0"/>
              <a:t> Tugas Mandiri</a:t>
            </a:r>
          </a:p>
          <a:p>
            <a:pPr marL="0" indent="0">
              <a:buNone/>
            </a:pPr>
            <a:r>
              <a:rPr lang="id-ID" dirty="0"/>
              <a:t>    (1)Tugas Mandiri yang relevan dengan </a:t>
            </a:r>
          </a:p>
          <a:p>
            <a:pPr marL="0" indent="0">
              <a:buNone/>
            </a:pPr>
            <a:r>
              <a:rPr lang="id-ID" dirty="0"/>
              <a:t>      Lingkungan  Organisasi Bisnis  Saudara dan pilih materi di slide </a:t>
            </a:r>
          </a:p>
          <a:p>
            <a:pPr marL="0" indent="0">
              <a:buNone/>
            </a:pPr>
            <a:r>
              <a:rPr lang="id-ID" dirty="0"/>
              <a:t>       serta hubungkan dengan :</a:t>
            </a:r>
          </a:p>
          <a:p>
            <a:pPr marL="0" indent="0">
              <a:buNone/>
            </a:pPr>
            <a:r>
              <a:rPr lang="id-ID" dirty="0"/>
              <a:t>      a. AI (Atificial Intelegence)</a:t>
            </a:r>
          </a:p>
          <a:p>
            <a:pPr marL="0" indent="0">
              <a:buNone/>
            </a:pPr>
            <a:r>
              <a:rPr lang="id-ID" dirty="0"/>
              <a:t>      b. Blockchain</a:t>
            </a:r>
          </a:p>
          <a:p>
            <a:pPr marL="0" indent="0">
              <a:buNone/>
            </a:pPr>
            <a:r>
              <a:rPr lang="id-ID" dirty="0"/>
              <a:t>       c. Berikan sumber referensi (tahun terbit 2014 ke atas)</a:t>
            </a:r>
          </a:p>
          <a:p>
            <a:pPr marL="0" indent="0">
              <a:buNone/>
            </a:pPr>
            <a:endParaRPr lang="id-ID" dirty="0"/>
          </a:p>
          <a:p>
            <a:pPr marL="0" indent="0">
              <a:buNone/>
            </a:pPr>
            <a:r>
              <a:rPr lang="id-ID" dirty="0"/>
              <a:t>(2) Tugas Mandiri ini dikumpulkan pada hari Sabtu ,</a:t>
            </a:r>
          </a:p>
          <a:p>
            <a:pPr marL="0" indent="0">
              <a:buNone/>
            </a:pPr>
            <a:r>
              <a:rPr lang="id-ID" dirty="0"/>
              <a:t>       28 Desember 2024, pk 21.00 by email   miekerahayu@darmajaya.ac.id</a:t>
            </a:r>
          </a:p>
          <a:p>
            <a:pPr marL="0" indent="0">
              <a:buNone/>
            </a:pPr>
            <a:r>
              <a:rPr lang="id-ID" dirty="0"/>
              <a:t>.</a:t>
            </a:r>
          </a:p>
          <a:p>
            <a:pPr marL="0" indent="0">
              <a:buNone/>
            </a:pPr>
            <a:r>
              <a:rPr lang="id-ID" dirty="0"/>
              <a:t>   </a:t>
            </a:r>
          </a:p>
          <a:p>
            <a:pPr marL="0" indent="0">
              <a:buNone/>
            </a:pPr>
            <a:endParaRPr lang="id-ID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d-ID"/>
              <a:t>17/9/2015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 MK :</a:t>
            </a:r>
            <a:endParaRPr lang="id-ID" dirty="0"/>
          </a:p>
          <a:p>
            <a:r>
              <a:rPr lang="en-US" dirty="0"/>
              <a:t>MK :</a:t>
            </a:r>
          </a:p>
        </p:txBody>
      </p:sp>
    </p:spTree>
    <p:extLst>
      <p:ext uri="{BB962C8B-B14F-4D97-AF65-F5344CB8AC3E}">
        <p14:creationId xmlns:p14="http://schemas.microsoft.com/office/powerpoint/2010/main" val="3153914444"/>
      </p:ext>
    </p:extLst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260648"/>
            <a:ext cx="8229600" cy="1143000"/>
          </a:xfrm>
        </p:spPr>
        <p:txBody>
          <a:bodyPr/>
          <a:lstStyle/>
          <a:p>
            <a:r>
              <a:rPr lang="id-ID" dirty="0"/>
              <a:t>.</a:t>
            </a:r>
          </a:p>
        </p:txBody>
      </p:sp>
      <p:sp>
        <p:nvSpPr>
          <p:cNvPr id="6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03</a:t>
            </a:r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/201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sz="4400" dirty="0">
              <a:solidFill>
                <a:srgbClr val="0033CC"/>
              </a:solidFill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en-US" sz="4400" dirty="0">
              <a:solidFill>
                <a:srgbClr val="0033CC"/>
              </a:solidFill>
              <a:latin typeface="Arial" pitchFamily="34" charset="0"/>
              <a:cs typeface="Arial" pitchFamily="34" charset="0"/>
            </a:endParaRPr>
          </a:p>
          <a:p>
            <a:pPr algn="ctr">
              <a:buNone/>
            </a:pPr>
            <a:r>
              <a:rPr lang="en-US" sz="4400" b="1" dirty="0">
                <a:solidFill>
                  <a:srgbClr val="0033CC"/>
                </a:solidFill>
                <a:latin typeface="Cambria" pitchFamily="18" charset="0"/>
                <a:cs typeface="Arial" pitchFamily="34" charset="0"/>
              </a:rPr>
              <a:t>TERIMA KASIH</a:t>
            </a:r>
          </a:p>
        </p:txBody>
      </p:sp>
    </p:spTree>
    <p:extLst>
      <p:ext uri="{BB962C8B-B14F-4D97-AF65-F5344CB8AC3E}">
        <p14:creationId xmlns:p14="http://schemas.microsoft.com/office/powerpoint/2010/main" val="4072623629"/>
      </p:ext>
    </p:extLst>
  </p:cSld>
  <p:clrMapOvr>
    <a:masterClrMapping/>
  </p:clrMapOvr>
  <p:transition spd="slow">
    <p:fade thruBlk="1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3589</TotalTime>
  <Words>118</Words>
  <Application>Microsoft Office PowerPoint</Application>
  <PresentationFormat>On-screen Show (4:3)</PresentationFormat>
  <Paragraphs>26</Paragraphs>
  <Slides>3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Calibri</vt:lpstr>
      <vt:lpstr>Cambria</vt:lpstr>
      <vt:lpstr>Times New Roman</vt:lpstr>
      <vt:lpstr>Office Theme</vt:lpstr>
      <vt:lpstr>PowerPoint Presentation</vt:lpstr>
      <vt:lpstr>PowerPoint Presentation</vt:lpstr>
      <vt:lpstr>.</vt:lpstr>
    </vt:vector>
  </TitlesOfParts>
  <Company>IBI Darmajaya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Windows User</cp:lastModifiedBy>
  <cp:revision>519</cp:revision>
  <cp:lastPrinted>2015-09-17T08:41:14Z</cp:lastPrinted>
  <dcterms:created xsi:type="dcterms:W3CDTF">2010-04-18T12:06:30Z</dcterms:created>
  <dcterms:modified xsi:type="dcterms:W3CDTF">2024-12-27T22:58:19Z</dcterms:modified>
</cp:coreProperties>
</file>