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2" r:id="rId3"/>
    <p:sldId id="258" r:id="rId4"/>
    <p:sldId id="261" r:id="rId5"/>
    <p:sldId id="259" r:id="rId6"/>
    <p:sldId id="262" r:id="rId7"/>
    <p:sldId id="286" r:id="rId8"/>
    <p:sldId id="287" r:id="rId9"/>
    <p:sldId id="260" r:id="rId10"/>
    <p:sldId id="288" r:id="rId11"/>
    <p:sldId id="289" r:id="rId12"/>
    <p:sldId id="29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9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rawing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FE124D-3727-47D0-8C31-CDE1C45A49F1}" type="doc">
      <dgm:prSet loTypeId="urn:microsoft.com/office/officeart/2005/8/layout/radial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B06E2D9-8A76-4A4F-B877-FF37F260FF32}">
      <dgm:prSet phldrT="[Text]"/>
      <dgm:spPr/>
      <dgm:t>
        <a:bodyPr/>
        <a:lstStyle/>
        <a:p>
          <a:r>
            <a:rPr lang="en-US" dirty="0" smtClean="0"/>
            <a:t>Human Resources</a:t>
          </a:r>
          <a:endParaRPr lang="en-US" dirty="0"/>
        </a:p>
      </dgm:t>
    </dgm:pt>
    <dgm:pt modelId="{893FBEDC-1977-4C22-BC49-E1976970F8CD}" type="parTrans" cxnId="{06290829-2375-4B80-8F3E-E6E2078777D0}">
      <dgm:prSet/>
      <dgm:spPr/>
      <dgm:t>
        <a:bodyPr/>
        <a:lstStyle/>
        <a:p>
          <a:endParaRPr lang="en-US"/>
        </a:p>
      </dgm:t>
    </dgm:pt>
    <dgm:pt modelId="{849C5485-712A-40F5-97E4-065F51775630}" type="sibTrans" cxnId="{06290829-2375-4B80-8F3E-E6E2078777D0}">
      <dgm:prSet/>
      <dgm:spPr/>
      <dgm:t>
        <a:bodyPr/>
        <a:lstStyle/>
        <a:p>
          <a:endParaRPr lang="en-US"/>
        </a:p>
      </dgm:t>
    </dgm:pt>
    <dgm:pt modelId="{EE8E8A60-A13A-45F7-B49E-7FD3C714980F}">
      <dgm:prSet phldrT="[Text]"/>
      <dgm:spPr/>
      <dgm:t>
        <a:bodyPr/>
        <a:lstStyle/>
        <a:p>
          <a:r>
            <a:rPr lang="en-US" dirty="0" smtClean="0"/>
            <a:t>Planning</a:t>
          </a:r>
          <a:endParaRPr lang="en-US" dirty="0"/>
        </a:p>
      </dgm:t>
    </dgm:pt>
    <dgm:pt modelId="{36923B7C-5CCB-4FC9-B904-3FEB1BF4E133}" type="parTrans" cxnId="{EA610BDE-2334-412E-AE7C-CCE8C4306BF4}">
      <dgm:prSet/>
      <dgm:spPr/>
      <dgm:t>
        <a:bodyPr/>
        <a:lstStyle/>
        <a:p>
          <a:endParaRPr lang="en-US"/>
        </a:p>
      </dgm:t>
    </dgm:pt>
    <dgm:pt modelId="{5B299A96-6C0D-4B7C-8B01-45B3FE288F72}" type="sibTrans" cxnId="{EA610BDE-2334-412E-AE7C-CCE8C4306BF4}">
      <dgm:prSet/>
      <dgm:spPr/>
      <dgm:t>
        <a:bodyPr/>
        <a:lstStyle/>
        <a:p>
          <a:endParaRPr lang="en-US"/>
        </a:p>
      </dgm:t>
    </dgm:pt>
    <dgm:pt modelId="{80243FE8-09A4-4531-8C00-C122D8A90F20}">
      <dgm:prSet phldrT="[Text]"/>
      <dgm:spPr/>
      <dgm:t>
        <a:bodyPr/>
        <a:lstStyle/>
        <a:p>
          <a:r>
            <a:rPr lang="en-US" dirty="0" smtClean="0"/>
            <a:t>Organizing</a:t>
          </a:r>
          <a:endParaRPr lang="en-US" dirty="0"/>
        </a:p>
      </dgm:t>
    </dgm:pt>
    <dgm:pt modelId="{92A4B145-50D5-48E7-AD23-DAD5600F1A53}" type="parTrans" cxnId="{77A7DD38-5CCF-404D-BB75-96ACF1A9FEE7}">
      <dgm:prSet/>
      <dgm:spPr/>
      <dgm:t>
        <a:bodyPr/>
        <a:lstStyle/>
        <a:p>
          <a:endParaRPr lang="en-US"/>
        </a:p>
      </dgm:t>
    </dgm:pt>
    <dgm:pt modelId="{DB235677-9C6B-4530-B903-6EA0D798CEEC}" type="sibTrans" cxnId="{77A7DD38-5CCF-404D-BB75-96ACF1A9FEE7}">
      <dgm:prSet/>
      <dgm:spPr/>
      <dgm:t>
        <a:bodyPr/>
        <a:lstStyle/>
        <a:p>
          <a:endParaRPr lang="en-US"/>
        </a:p>
      </dgm:t>
    </dgm:pt>
    <dgm:pt modelId="{C729CDF8-7141-4A46-AEB6-28A48B1635F2}">
      <dgm:prSet phldrT="[Text]"/>
      <dgm:spPr/>
      <dgm:t>
        <a:bodyPr/>
        <a:lstStyle/>
        <a:p>
          <a:r>
            <a:rPr lang="en-US" dirty="0" smtClean="0"/>
            <a:t>Actuating</a:t>
          </a:r>
          <a:endParaRPr lang="en-US" dirty="0"/>
        </a:p>
      </dgm:t>
    </dgm:pt>
    <dgm:pt modelId="{D2EC20B8-5BCF-4DED-BFFA-A0AD450D0084}" type="parTrans" cxnId="{55174AEA-EE57-4F8E-8DC6-D1E7BD523334}">
      <dgm:prSet/>
      <dgm:spPr/>
      <dgm:t>
        <a:bodyPr/>
        <a:lstStyle/>
        <a:p>
          <a:endParaRPr lang="en-US"/>
        </a:p>
      </dgm:t>
    </dgm:pt>
    <dgm:pt modelId="{05E4CA4D-CEEF-47A4-96D5-8414B200F82E}" type="sibTrans" cxnId="{55174AEA-EE57-4F8E-8DC6-D1E7BD523334}">
      <dgm:prSet/>
      <dgm:spPr/>
      <dgm:t>
        <a:bodyPr/>
        <a:lstStyle/>
        <a:p>
          <a:endParaRPr lang="en-US"/>
        </a:p>
      </dgm:t>
    </dgm:pt>
    <dgm:pt modelId="{842F4D2E-10E4-4B7A-957B-F6961EA826C1}">
      <dgm:prSet phldrT="[Text]"/>
      <dgm:spPr/>
      <dgm:t>
        <a:bodyPr/>
        <a:lstStyle/>
        <a:p>
          <a:r>
            <a:rPr lang="en-US" dirty="0" smtClean="0"/>
            <a:t>Controlling</a:t>
          </a:r>
          <a:endParaRPr lang="en-US" dirty="0"/>
        </a:p>
      </dgm:t>
    </dgm:pt>
    <dgm:pt modelId="{36B3E0FF-3619-4B8C-B5C6-4C8190726B33}" type="parTrans" cxnId="{D9604A53-3DF4-462F-A603-1A3FD8E52EDA}">
      <dgm:prSet/>
      <dgm:spPr/>
      <dgm:t>
        <a:bodyPr/>
        <a:lstStyle/>
        <a:p>
          <a:endParaRPr lang="en-US"/>
        </a:p>
      </dgm:t>
    </dgm:pt>
    <dgm:pt modelId="{FFD779AC-F673-4A9B-A2B7-A7C5E09DDD7F}" type="sibTrans" cxnId="{D9604A53-3DF4-462F-A603-1A3FD8E52EDA}">
      <dgm:prSet/>
      <dgm:spPr/>
      <dgm:t>
        <a:bodyPr/>
        <a:lstStyle/>
        <a:p>
          <a:endParaRPr lang="en-US"/>
        </a:p>
      </dgm:t>
    </dgm:pt>
    <dgm:pt modelId="{ED3089D7-1151-4B0B-A42A-ACA0F024AF1F}" type="pres">
      <dgm:prSet presAssocID="{F8FE124D-3727-47D0-8C31-CDE1C45A49F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C909C4-9B0A-4B24-B78D-18BCDF617775}" type="pres">
      <dgm:prSet presAssocID="{1B06E2D9-8A76-4A4F-B877-FF37F260FF32}" presName="centerShape" presStyleLbl="node0" presStyleIdx="0" presStyleCnt="1"/>
      <dgm:spPr/>
      <dgm:t>
        <a:bodyPr/>
        <a:lstStyle/>
        <a:p>
          <a:endParaRPr lang="en-US"/>
        </a:p>
      </dgm:t>
    </dgm:pt>
    <dgm:pt modelId="{E9CBC022-3B41-4E6D-B7AF-82BFDEF23746}" type="pres">
      <dgm:prSet presAssocID="{EE8E8A60-A13A-45F7-B49E-7FD3C714980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3A841-0F79-48EF-BAF8-D2BF32440D71}" type="pres">
      <dgm:prSet presAssocID="{EE8E8A60-A13A-45F7-B49E-7FD3C714980F}" presName="dummy" presStyleCnt="0"/>
      <dgm:spPr/>
    </dgm:pt>
    <dgm:pt modelId="{F56CD257-A6AF-4B03-9421-D4B00E833B0F}" type="pres">
      <dgm:prSet presAssocID="{5B299A96-6C0D-4B7C-8B01-45B3FE288F72}" presName="sibTrans" presStyleLbl="sibTrans2D1" presStyleIdx="0" presStyleCnt="4"/>
      <dgm:spPr/>
      <dgm:t>
        <a:bodyPr/>
        <a:lstStyle/>
        <a:p>
          <a:endParaRPr lang="en-US"/>
        </a:p>
      </dgm:t>
    </dgm:pt>
    <dgm:pt modelId="{BA4F6A5A-E7C1-4AD2-B209-EC2B38A4074D}" type="pres">
      <dgm:prSet presAssocID="{80243FE8-09A4-4531-8C00-C122D8A90F2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8F12B-A9D8-4089-A7CF-F071CF071D80}" type="pres">
      <dgm:prSet presAssocID="{80243FE8-09A4-4531-8C00-C122D8A90F20}" presName="dummy" presStyleCnt="0"/>
      <dgm:spPr/>
    </dgm:pt>
    <dgm:pt modelId="{FBF8C9A4-E7B2-4B15-8F4E-73C7636CBCA8}" type="pres">
      <dgm:prSet presAssocID="{DB235677-9C6B-4530-B903-6EA0D798CEEC}" presName="sibTrans" presStyleLbl="sibTrans2D1" presStyleIdx="1" presStyleCnt="4"/>
      <dgm:spPr/>
      <dgm:t>
        <a:bodyPr/>
        <a:lstStyle/>
        <a:p>
          <a:endParaRPr lang="en-US"/>
        </a:p>
      </dgm:t>
    </dgm:pt>
    <dgm:pt modelId="{04A67630-67A9-42B0-A28B-BF807394CE6F}" type="pres">
      <dgm:prSet presAssocID="{C729CDF8-7141-4A46-AEB6-28A48B1635F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EB3919-735A-45A0-9488-EA7136ABEFC7}" type="pres">
      <dgm:prSet presAssocID="{C729CDF8-7141-4A46-AEB6-28A48B1635F2}" presName="dummy" presStyleCnt="0"/>
      <dgm:spPr/>
    </dgm:pt>
    <dgm:pt modelId="{9A2F16C0-3BBA-449D-AD22-7F597714E35E}" type="pres">
      <dgm:prSet presAssocID="{05E4CA4D-CEEF-47A4-96D5-8414B200F82E}" presName="sibTrans" presStyleLbl="sibTrans2D1" presStyleIdx="2" presStyleCnt="4"/>
      <dgm:spPr/>
      <dgm:t>
        <a:bodyPr/>
        <a:lstStyle/>
        <a:p>
          <a:endParaRPr lang="en-US"/>
        </a:p>
      </dgm:t>
    </dgm:pt>
    <dgm:pt modelId="{CC5DF65F-7980-4428-A947-B7FD6C6E5284}" type="pres">
      <dgm:prSet presAssocID="{842F4D2E-10E4-4B7A-957B-F6961EA826C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C54BA8-1991-4C41-BFF1-149DFFD17119}" type="pres">
      <dgm:prSet presAssocID="{842F4D2E-10E4-4B7A-957B-F6961EA826C1}" presName="dummy" presStyleCnt="0"/>
      <dgm:spPr/>
    </dgm:pt>
    <dgm:pt modelId="{5B6B801D-1E84-4390-98EB-A9D6C4FA3EA1}" type="pres">
      <dgm:prSet presAssocID="{FFD779AC-F673-4A9B-A2B7-A7C5E09DDD7F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99B7C69D-F0C2-4664-95E7-08823EA03F6C}" type="presOf" srcId="{DB235677-9C6B-4530-B903-6EA0D798CEEC}" destId="{FBF8C9A4-E7B2-4B15-8F4E-73C7636CBCA8}" srcOrd="0" destOrd="0" presId="urn:microsoft.com/office/officeart/2005/8/layout/radial6"/>
    <dgm:cxn modelId="{D9604A53-3DF4-462F-A603-1A3FD8E52EDA}" srcId="{1B06E2D9-8A76-4A4F-B877-FF37F260FF32}" destId="{842F4D2E-10E4-4B7A-957B-F6961EA826C1}" srcOrd="3" destOrd="0" parTransId="{36B3E0FF-3619-4B8C-B5C6-4C8190726B33}" sibTransId="{FFD779AC-F673-4A9B-A2B7-A7C5E09DDD7F}"/>
    <dgm:cxn modelId="{78E266B4-46EA-4C0F-B0E9-0F3E60C942B5}" type="presOf" srcId="{EE8E8A60-A13A-45F7-B49E-7FD3C714980F}" destId="{E9CBC022-3B41-4E6D-B7AF-82BFDEF23746}" srcOrd="0" destOrd="0" presId="urn:microsoft.com/office/officeart/2005/8/layout/radial6"/>
    <dgm:cxn modelId="{EA610BDE-2334-412E-AE7C-CCE8C4306BF4}" srcId="{1B06E2D9-8A76-4A4F-B877-FF37F260FF32}" destId="{EE8E8A60-A13A-45F7-B49E-7FD3C714980F}" srcOrd="0" destOrd="0" parTransId="{36923B7C-5CCB-4FC9-B904-3FEB1BF4E133}" sibTransId="{5B299A96-6C0D-4B7C-8B01-45B3FE288F72}"/>
    <dgm:cxn modelId="{00253AEE-1235-4023-BD8A-50F90DEC1831}" type="presOf" srcId="{1B06E2D9-8A76-4A4F-B877-FF37F260FF32}" destId="{51C909C4-9B0A-4B24-B78D-18BCDF617775}" srcOrd="0" destOrd="0" presId="urn:microsoft.com/office/officeart/2005/8/layout/radial6"/>
    <dgm:cxn modelId="{06290829-2375-4B80-8F3E-E6E2078777D0}" srcId="{F8FE124D-3727-47D0-8C31-CDE1C45A49F1}" destId="{1B06E2D9-8A76-4A4F-B877-FF37F260FF32}" srcOrd="0" destOrd="0" parTransId="{893FBEDC-1977-4C22-BC49-E1976970F8CD}" sibTransId="{849C5485-712A-40F5-97E4-065F51775630}"/>
    <dgm:cxn modelId="{C7A10AA5-F948-4140-9748-2EEBDDDA291A}" type="presOf" srcId="{842F4D2E-10E4-4B7A-957B-F6961EA826C1}" destId="{CC5DF65F-7980-4428-A947-B7FD6C6E5284}" srcOrd="0" destOrd="0" presId="urn:microsoft.com/office/officeart/2005/8/layout/radial6"/>
    <dgm:cxn modelId="{55174AEA-EE57-4F8E-8DC6-D1E7BD523334}" srcId="{1B06E2D9-8A76-4A4F-B877-FF37F260FF32}" destId="{C729CDF8-7141-4A46-AEB6-28A48B1635F2}" srcOrd="2" destOrd="0" parTransId="{D2EC20B8-5BCF-4DED-BFFA-A0AD450D0084}" sibTransId="{05E4CA4D-CEEF-47A4-96D5-8414B200F82E}"/>
    <dgm:cxn modelId="{77A7DD38-5CCF-404D-BB75-96ACF1A9FEE7}" srcId="{1B06E2D9-8A76-4A4F-B877-FF37F260FF32}" destId="{80243FE8-09A4-4531-8C00-C122D8A90F20}" srcOrd="1" destOrd="0" parTransId="{92A4B145-50D5-48E7-AD23-DAD5600F1A53}" sibTransId="{DB235677-9C6B-4530-B903-6EA0D798CEEC}"/>
    <dgm:cxn modelId="{75FEB1FB-DCAF-4356-82CA-E02C35751677}" type="presOf" srcId="{FFD779AC-F673-4A9B-A2B7-A7C5E09DDD7F}" destId="{5B6B801D-1E84-4390-98EB-A9D6C4FA3EA1}" srcOrd="0" destOrd="0" presId="urn:microsoft.com/office/officeart/2005/8/layout/radial6"/>
    <dgm:cxn modelId="{AC19E3FC-7557-4528-AEF5-90CB21624BD8}" type="presOf" srcId="{05E4CA4D-CEEF-47A4-96D5-8414B200F82E}" destId="{9A2F16C0-3BBA-449D-AD22-7F597714E35E}" srcOrd="0" destOrd="0" presId="urn:microsoft.com/office/officeart/2005/8/layout/radial6"/>
    <dgm:cxn modelId="{09E08C01-7D19-40D7-8063-E21FADA5C23E}" type="presOf" srcId="{5B299A96-6C0D-4B7C-8B01-45B3FE288F72}" destId="{F56CD257-A6AF-4B03-9421-D4B00E833B0F}" srcOrd="0" destOrd="0" presId="urn:microsoft.com/office/officeart/2005/8/layout/radial6"/>
    <dgm:cxn modelId="{C836F1DC-B75C-44DA-BE49-F102BAEDE39D}" type="presOf" srcId="{C729CDF8-7141-4A46-AEB6-28A48B1635F2}" destId="{04A67630-67A9-42B0-A28B-BF807394CE6F}" srcOrd="0" destOrd="0" presId="urn:microsoft.com/office/officeart/2005/8/layout/radial6"/>
    <dgm:cxn modelId="{829A12F2-8FE1-4B25-8508-E5686D2A83A9}" type="presOf" srcId="{F8FE124D-3727-47D0-8C31-CDE1C45A49F1}" destId="{ED3089D7-1151-4B0B-A42A-ACA0F024AF1F}" srcOrd="0" destOrd="0" presId="urn:microsoft.com/office/officeart/2005/8/layout/radial6"/>
    <dgm:cxn modelId="{9D8362C3-70EB-4D9E-87AD-CDFF58CCFC34}" type="presOf" srcId="{80243FE8-09A4-4531-8C00-C122D8A90F20}" destId="{BA4F6A5A-E7C1-4AD2-B209-EC2B38A4074D}" srcOrd="0" destOrd="0" presId="urn:microsoft.com/office/officeart/2005/8/layout/radial6"/>
    <dgm:cxn modelId="{E683917A-A40B-4576-B1D7-39AB07AB05BC}" type="presParOf" srcId="{ED3089D7-1151-4B0B-A42A-ACA0F024AF1F}" destId="{51C909C4-9B0A-4B24-B78D-18BCDF617775}" srcOrd="0" destOrd="0" presId="urn:microsoft.com/office/officeart/2005/8/layout/radial6"/>
    <dgm:cxn modelId="{BE770A02-466D-4421-AA9D-5DC6DCA6471A}" type="presParOf" srcId="{ED3089D7-1151-4B0B-A42A-ACA0F024AF1F}" destId="{E9CBC022-3B41-4E6D-B7AF-82BFDEF23746}" srcOrd="1" destOrd="0" presId="urn:microsoft.com/office/officeart/2005/8/layout/radial6"/>
    <dgm:cxn modelId="{21F6DB8D-A138-4AC8-8F7F-CE249E0638EF}" type="presParOf" srcId="{ED3089D7-1151-4B0B-A42A-ACA0F024AF1F}" destId="{4303A841-0F79-48EF-BAF8-D2BF32440D71}" srcOrd="2" destOrd="0" presId="urn:microsoft.com/office/officeart/2005/8/layout/radial6"/>
    <dgm:cxn modelId="{39E9A209-09F0-4DA0-BA57-E3053874A9C0}" type="presParOf" srcId="{ED3089D7-1151-4B0B-A42A-ACA0F024AF1F}" destId="{F56CD257-A6AF-4B03-9421-D4B00E833B0F}" srcOrd="3" destOrd="0" presId="urn:microsoft.com/office/officeart/2005/8/layout/radial6"/>
    <dgm:cxn modelId="{F0DB527D-3CFB-4800-91B1-FB3CC62C2E2B}" type="presParOf" srcId="{ED3089D7-1151-4B0B-A42A-ACA0F024AF1F}" destId="{BA4F6A5A-E7C1-4AD2-B209-EC2B38A4074D}" srcOrd="4" destOrd="0" presId="urn:microsoft.com/office/officeart/2005/8/layout/radial6"/>
    <dgm:cxn modelId="{7227F595-1AE0-460E-84CA-873CE37F1195}" type="presParOf" srcId="{ED3089D7-1151-4B0B-A42A-ACA0F024AF1F}" destId="{9D88F12B-A9D8-4089-A7CF-F071CF071D80}" srcOrd="5" destOrd="0" presId="urn:microsoft.com/office/officeart/2005/8/layout/radial6"/>
    <dgm:cxn modelId="{E681EB93-7D85-4010-8E31-D4B73A674E42}" type="presParOf" srcId="{ED3089D7-1151-4B0B-A42A-ACA0F024AF1F}" destId="{FBF8C9A4-E7B2-4B15-8F4E-73C7636CBCA8}" srcOrd="6" destOrd="0" presId="urn:microsoft.com/office/officeart/2005/8/layout/radial6"/>
    <dgm:cxn modelId="{8338175E-0BAC-4CD7-AB06-18D8967370F7}" type="presParOf" srcId="{ED3089D7-1151-4B0B-A42A-ACA0F024AF1F}" destId="{04A67630-67A9-42B0-A28B-BF807394CE6F}" srcOrd="7" destOrd="0" presId="urn:microsoft.com/office/officeart/2005/8/layout/radial6"/>
    <dgm:cxn modelId="{994BAC93-8F3C-4E00-A157-F8A1293BDF57}" type="presParOf" srcId="{ED3089D7-1151-4B0B-A42A-ACA0F024AF1F}" destId="{98EB3919-735A-45A0-9488-EA7136ABEFC7}" srcOrd="8" destOrd="0" presId="urn:microsoft.com/office/officeart/2005/8/layout/radial6"/>
    <dgm:cxn modelId="{43BF593B-C4FE-43E4-A40B-6CBFAEB5F619}" type="presParOf" srcId="{ED3089D7-1151-4B0B-A42A-ACA0F024AF1F}" destId="{9A2F16C0-3BBA-449D-AD22-7F597714E35E}" srcOrd="9" destOrd="0" presId="urn:microsoft.com/office/officeart/2005/8/layout/radial6"/>
    <dgm:cxn modelId="{ED6AC618-CC73-4581-938F-873C56AE17C0}" type="presParOf" srcId="{ED3089D7-1151-4B0B-A42A-ACA0F024AF1F}" destId="{CC5DF65F-7980-4428-A947-B7FD6C6E5284}" srcOrd="10" destOrd="0" presId="urn:microsoft.com/office/officeart/2005/8/layout/radial6"/>
    <dgm:cxn modelId="{0099E2F5-6D6E-4F27-B657-5690E6E38D20}" type="presParOf" srcId="{ED3089D7-1151-4B0B-A42A-ACA0F024AF1F}" destId="{8EC54BA8-1991-4C41-BFF1-149DFFD17119}" srcOrd="11" destOrd="0" presId="urn:microsoft.com/office/officeart/2005/8/layout/radial6"/>
    <dgm:cxn modelId="{5628A3F0-34B4-4A24-BB5D-8CE979A33310}" type="presParOf" srcId="{ED3089D7-1151-4B0B-A42A-ACA0F024AF1F}" destId="{5B6B801D-1E84-4390-98EB-A9D6C4FA3EA1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64F74E8-1407-4B77-ACBB-740DD26F1483}" type="doc">
      <dgm:prSet loTypeId="urn:microsoft.com/office/officeart/2005/8/layout/bProcess4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C373E2F9-3AE1-4420-A7EF-37D105A49702}">
      <dgm:prSet phldrT="[Text]"/>
      <dgm:spPr/>
      <dgm:t>
        <a:bodyPr/>
        <a:lstStyle/>
        <a:p>
          <a:r>
            <a:rPr lang="en-US" dirty="0" err="1" smtClean="0"/>
            <a:t>Siapa</a:t>
          </a:r>
          <a:r>
            <a:rPr lang="en-US" dirty="0" smtClean="0"/>
            <a:t> </a:t>
          </a:r>
          <a:r>
            <a:rPr lang="en-US" dirty="0" err="1" smtClean="0"/>
            <a:t>berbuat</a:t>
          </a:r>
          <a:r>
            <a:rPr lang="en-US" dirty="0" smtClean="0"/>
            <a:t> </a:t>
          </a:r>
          <a:r>
            <a:rPr lang="en-US" dirty="0" err="1" smtClean="0"/>
            <a:t>apa</a:t>
          </a:r>
          <a:endParaRPr lang="en-US" dirty="0"/>
        </a:p>
      </dgm:t>
    </dgm:pt>
    <dgm:pt modelId="{FF215739-040F-4F9B-B431-EC9C73FCB941}" type="parTrans" cxnId="{3CD912F2-C82B-4600-B323-2C6C48ABDD52}">
      <dgm:prSet/>
      <dgm:spPr/>
      <dgm:t>
        <a:bodyPr/>
        <a:lstStyle/>
        <a:p>
          <a:endParaRPr lang="en-US"/>
        </a:p>
      </dgm:t>
    </dgm:pt>
    <dgm:pt modelId="{9239FC0E-831C-47DB-886E-6F7BB13A8A76}" type="sibTrans" cxnId="{3CD912F2-C82B-4600-B323-2C6C48ABDD52}">
      <dgm:prSet/>
      <dgm:spPr/>
      <dgm:t>
        <a:bodyPr/>
        <a:lstStyle/>
        <a:p>
          <a:endParaRPr lang="en-US"/>
        </a:p>
      </dgm:t>
    </dgm:pt>
    <dgm:pt modelId="{906DC99B-EB68-4B14-BD3C-68C79A292FBD}">
      <dgm:prSet phldrT="[Text]"/>
      <dgm:spPr/>
      <dgm:t>
        <a:bodyPr/>
        <a:lstStyle/>
        <a:p>
          <a:r>
            <a:rPr lang="en-US" dirty="0" err="1" smtClean="0"/>
            <a:t>Analisis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2A814737-25AA-4667-9443-3F456448FF1A}" type="parTrans" cxnId="{8F12D57C-A742-4B84-BE64-172CB03FF4E9}">
      <dgm:prSet/>
      <dgm:spPr/>
      <dgm:t>
        <a:bodyPr/>
        <a:lstStyle/>
        <a:p>
          <a:endParaRPr lang="en-US"/>
        </a:p>
      </dgm:t>
    </dgm:pt>
    <dgm:pt modelId="{159F4B37-60B0-4ECD-A19E-B9919372820A}" type="sibTrans" cxnId="{8F12D57C-A742-4B84-BE64-172CB03FF4E9}">
      <dgm:prSet/>
      <dgm:spPr/>
      <dgm:t>
        <a:bodyPr/>
        <a:lstStyle/>
        <a:p>
          <a:endParaRPr lang="en-US"/>
        </a:p>
      </dgm:t>
    </dgm:pt>
    <dgm:pt modelId="{19F68058-1B2F-45E3-813A-F4F7BCD31661}">
      <dgm:prSet phldrT="[Text]"/>
      <dgm:spPr/>
      <dgm:t>
        <a:bodyPr/>
        <a:lstStyle/>
        <a:p>
          <a:r>
            <a:rPr lang="en-US" dirty="0" err="1" smtClean="0"/>
            <a:t>Uraian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9EE1DAF5-CA48-4BAC-AB1E-BBCCB500E44A}" type="parTrans" cxnId="{3CC26D12-D9A8-4DB8-B17D-C0E7075F7897}">
      <dgm:prSet/>
      <dgm:spPr/>
      <dgm:t>
        <a:bodyPr/>
        <a:lstStyle/>
        <a:p>
          <a:endParaRPr lang="en-US"/>
        </a:p>
      </dgm:t>
    </dgm:pt>
    <dgm:pt modelId="{4151939B-F73E-4646-9A77-503E84ACA655}" type="sibTrans" cxnId="{3CC26D12-D9A8-4DB8-B17D-C0E7075F7897}">
      <dgm:prSet/>
      <dgm:spPr/>
      <dgm:t>
        <a:bodyPr/>
        <a:lstStyle/>
        <a:p>
          <a:endParaRPr lang="en-US"/>
        </a:p>
      </dgm:t>
    </dgm:pt>
    <dgm:pt modelId="{CFF234BB-CA1F-49C3-9685-64E71608F94A}">
      <dgm:prSet phldrT="[Text]"/>
      <dgm:spPr/>
      <dgm:t>
        <a:bodyPr/>
        <a:lstStyle/>
        <a:p>
          <a:r>
            <a:rPr lang="en-US" dirty="0" err="1" smtClean="0"/>
            <a:t>Syarat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A2ACB58D-3D1F-4126-AA4E-8E62FDB043C9}" type="parTrans" cxnId="{D868359A-5CC9-4CFE-B102-A83A28519178}">
      <dgm:prSet/>
      <dgm:spPr/>
      <dgm:t>
        <a:bodyPr/>
        <a:lstStyle/>
        <a:p>
          <a:endParaRPr lang="en-US"/>
        </a:p>
      </dgm:t>
    </dgm:pt>
    <dgm:pt modelId="{6B74E728-F354-492D-AE32-627009D9F6AC}" type="sibTrans" cxnId="{D868359A-5CC9-4CFE-B102-A83A28519178}">
      <dgm:prSet/>
      <dgm:spPr/>
      <dgm:t>
        <a:bodyPr/>
        <a:lstStyle/>
        <a:p>
          <a:endParaRPr lang="en-US"/>
        </a:p>
      </dgm:t>
    </dgm:pt>
    <dgm:pt modelId="{BE90742D-CF9F-4A1F-B676-43BBD2C58835}">
      <dgm:prSet phldrT="[Text]"/>
      <dgm:spPr/>
      <dgm:t>
        <a:bodyPr/>
        <a:lstStyle/>
        <a:p>
          <a:r>
            <a:rPr lang="en-US" dirty="0" err="1" smtClean="0"/>
            <a:t>Standar</a:t>
          </a:r>
          <a:r>
            <a:rPr lang="en-US" dirty="0" smtClean="0"/>
            <a:t> </a:t>
          </a:r>
          <a:r>
            <a:rPr lang="en-US" dirty="0" err="1" smtClean="0"/>
            <a:t>Kompetensi</a:t>
          </a:r>
          <a:endParaRPr lang="en-US" dirty="0"/>
        </a:p>
      </dgm:t>
    </dgm:pt>
    <dgm:pt modelId="{B8C6A36C-5AA8-4460-AB39-1BE026A61F56}" type="parTrans" cxnId="{2F643A04-2A2D-40F1-8425-4A6A8DA870D6}">
      <dgm:prSet/>
      <dgm:spPr/>
      <dgm:t>
        <a:bodyPr/>
        <a:lstStyle/>
        <a:p>
          <a:endParaRPr lang="en-US"/>
        </a:p>
      </dgm:t>
    </dgm:pt>
    <dgm:pt modelId="{75524D6F-99F7-408E-AFFC-E6CD04EB8F55}" type="sibTrans" cxnId="{2F643A04-2A2D-40F1-8425-4A6A8DA870D6}">
      <dgm:prSet/>
      <dgm:spPr/>
      <dgm:t>
        <a:bodyPr/>
        <a:lstStyle/>
        <a:p>
          <a:endParaRPr lang="en-US"/>
        </a:p>
      </dgm:t>
    </dgm:pt>
    <dgm:pt modelId="{A9560988-B380-49D6-9090-3AFE731FCA09}">
      <dgm:prSet phldrT="[Text]"/>
      <dgm:spPr/>
      <dgm:t>
        <a:bodyPr/>
        <a:lstStyle/>
        <a:p>
          <a:r>
            <a:rPr lang="en-US" dirty="0" err="1" smtClean="0"/>
            <a:t>Evaluasi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7737EF63-F332-4CE1-959B-56E6AEB6E421}" type="parTrans" cxnId="{26516D73-ABBC-4AAC-894B-ECCAFF6B0708}">
      <dgm:prSet/>
      <dgm:spPr/>
      <dgm:t>
        <a:bodyPr/>
        <a:lstStyle/>
        <a:p>
          <a:endParaRPr lang="en-US"/>
        </a:p>
      </dgm:t>
    </dgm:pt>
    <dgm:pt modelId="{6F2AD106-F419-490B-B8F0-F0BA4D88C4D4}" type="sibTrans" cxnId="{26516D73-ABBC-4AAC-894B-ECCAFF6B0708}">
      <dgm:prSet/>
      <dgm:spPr/>
      <dgm:t>
        <a:bodyPr/>
        <a:lstStyle/>
        <a:p>
          <a:endParaRPr lang="en-US"/>
        </a:p>
      </dgm:t>
    </dgm:pt>
    <dgm:pt modelId="{60AE5FBE-A35F-4BA6-9C54-1D526EC71AC5}">
      <dgm:prSet phldrT="[Text]"/>
      <dgm:spPr/>
      <dgm:t>
        <a:bodyPr/>
        <a:lstStyle/>
        <a:p>
          <a:r>
            <a:rPr lang="en-US" dirty="0" err="1" smtClean="0"/>
            <a:t>Pembobotan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ADD03597-8DF4-46AC-9A92-C6C15FB34155}" type="parTrans" cxnId="{E0C4B446-8DF3-4184-9FA4-E2AE8EC39930}">
      <dgm:prSet/>
      <dgm:spPr/>
      <dgm:t>
        <a:bodyPr/>
        <a:lstStyle/>
        <a:p>
          <a:endParaRPr lang="en-US"/>
        </a:p>
      </dgm:t>
    </dgm:pt>
    <dgm:pt modelId="{D681380F-7C31-4C86-96AA-8198EFD5EA63}" type="sibTrans" cxnId="{E0C4B446-8DF3-4184-9FA4-E2AE8EC39930}">
      <dgm:prSet/>
      <dgm:spPr/>
      <dgm:t>
        <a:bodyPr/>
        <a:lstStyle/>
        <a:p>
          <a:endParaRPr lang="en-US"/>
        </a:p>
      </dgm:t>
    </dgm:pt>
    <dgm:pt modelId="{2681F3CF-2B59-4FFB-94C3-5B98FFE2EFAA}">
      <dgm:prSet phldrT="[Text]"/>
      <dgm:spPr/>
      <dgm:t>
        <a:bodyPr/>
        <a:lstStyle/>
        <a:p>
          <a:r>
            <a:rPr lang="en-US" dirty="0" err="1" smtClean="0"/>
            <a:t>Pemeringkatan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0ED1F8BC-8B8B-4B85-8DE0-92A4CDC9CA88}" type="parTrans" cxnId="{2FB14E8C-7B4A-4CC8-9F28-6D18A04AFB2A}">
      <dgm:prSet/>
      <dgm:spPr/>
      <dgm:t>
        <a:bodyPr/>
        <a:lstStyle/>
        <a:p>
          <a:endParaRPr lang="en-US"/>
        </a:p>
      </dgm:t>
    </dgm:pt>
    <dgm:pt modelId="{0023C84A-720C-4731-9B4E-6309A5FA57A7}" type="sibTrans" cxnId="{2FB14E8C-7B4A-4CC8-9F28-6D18A04AFB2A}">
      <dgm:prSet/>
      <dgm:spPr/>
      <dgm:t>
        <a:bodyPr/>
        <a:lstStyle/>
        <a:p>
          <a:endParaRPr lang="en-US"/>
        </a:p>
      </dgm:t>
    </dgm:pt>
    <dgm:pt modelId="{D16D807C-BAB0-4623-B9BD-D3C45C7FBAB3}">
      <dgm:prSet phldrT="[Text]"/>
      <dgm:spPr/>
      <dgm:t>
        <a:bodyPr/>
        <a:lstStyle/>
        <a:p>
          <a:r>
            <a:rPr lang="en-US" dirty="0" err="1" smtClean="0"/>
            <a:t>Penetapan</a:t>
          </a:r>
          <a:r>
            <a:rPr lang="en-US" dirty="0" smtClean="0"/>
            <a:t> </a:t>
          </a:r>
          <a:r>
            <a:rPr lang="en-US" dirty="0" err="1" smtClean="0"/>
            <a:t>Harga</a:t>
          </a:r>
          <a:r>
            <a:rPr lang="en-US" dirty="0" smtClean="0"/>
            <a:t> </a:t>
          </a:r>
          <a:r>
            <a:rPr lang="en-US" dirty="0" err="1" smtClean="0"/>
            <a:t>Jabatan</a:t>
          </a:r>
          <a:endParaRPr lang="en-US" dirty="0"/>
        </a:p>
      </dgm:t>
    </dgm:pt>
    <dgm:pt modelId="{420B771A-C33F-4303-B35A-006500BE2A9B}" type="parTrans" cxnId="{DD2E7371-B151-4D2A-98ED-352B90369573}">
      <dgm:prSet/>
      <dgm:spPr/>
      <dgm:t>
        <a:bodyPr/>
        <a:lstStyle/>
        <a:p>
          <a:endParaRPr lang="en-US"/>
        </a:p>
      </dgm:t>
    </dgm:pt>
    <dgm:pt modelId="{8BFAB196-DF41-49D0-B367-EC1FF1C6E036}" type="sibTrans" cxnId="{DD2E7371-B151-4D2A-98ED-352B90369573}">
      <dgm:prSet/>
      <dgm:spPr/>
      <dgm:t>
        <a:bodyPr/>
        <a:lstStyle/>
        <a:p>
          <a:endParaRPr lang="en-US"/>
        </a:p>
      </dgm:t>
    </dgm:pt>
    <dgm:pt modelId="{60CF5AA0-9C11-4A1A-92C5-C6CFC319555A}" type="pres">
      <dgm:prSet presAssocID="{464F74E8-1407-4B77-ACBB-740DD26F1483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78EB7F50-8BED-4253-83C6-BA5E08166598}" type="pres">
      <dgm:prSet presAssocID="{C373E2F9-3AE1-4420-A7EF-37D105A49702}" presName="compNode" presStyleCnt="0"/>
      <dgm:spPr/>
    </dgm:pt>
    <dgm:pt modelId="{1A054172-6863-4838-BEFC-D12F006EDAF6}" type="pres">
      <dgm:prSet presAssocID="{C373E2F9-3AE1-4420-A7EF-37D105A49702}" presName="dummyConnPt" presStyleCnt="0"/>
      <dgm:spPr/>
    </dgm:pt>
    <dgm:pt modelId="{A08B11A4-41B4-45E1-9EA1-3FDE2D15896E}" type="pres">
      <dgm:prSet presAssocID="{C373E2F9-3AE1-4420-A7EF-37D105A49702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6D724A-6627-434E-A94F-C1F87A1795F8}" type="pres">
      <dgm:prSet presAssocID="{9239FC0E-831C-47DB-886E-6F7BB13A8A76}" presName="sibTrans" presStyleLbl="bgSibTrans2D1" presStyleIdx="0" presStyleCnt="8"/>
      <dgm:spPr/>
      <dgm:t>
        <a:bodyPr/>
        <a:lstStyle/>
        <a:p>
          <a:endParaRPr lang="en-US"/>
        </a:p>
      </dgm:t>
    </dgm:pt>
    <dgm:pt modelId="{0CF9811E-0049-4DB3-97A1-2FC8D6F217FD}" type="pres">
      <dgm:prSet presAssocID="{906DC99B-EB68-4B14-BD3C-68C79A292FBD}" presName="compNode" presStyleCnt="0"/>
      <dgm:spPr/>
    </dgm:pt>
    <dgm:pt modelId="{9E487CC4-4C57-49C3-ADB9-F33ED85F30A8}" type="pres">
      <dgm:prSet presAssocID="{906DC99B-EB68-4B14-BD3C-68C79A292FBD}" presName="dummyConnPt" presStyleCnt="0"/>
      <dgm:spPr/>
    </dgm:pt>
    <dgm:pt modelId="{B72A1296-2923-4498-9098-79E49FFC8456}" type="pres">
      <dgm:prSet presAssocID="{906DC99B-EB68-4B14-BD3C-68C79A292FB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72BF5C-B20D-4A82-A4A0-BB2C5B5B3118}" type="pres">
      <dgm:prSet presAssocID="{159F4B37-60B0-4ECD-A19E-B9919372820A}" presName="sibTrans" presStyleLbl="bgSibTrans2D1" presStyleIdx="1" presStyleCnt="8"/>
      <dgm:spPr/>
      <dgm:t>
        <a:bodyPr/>
        <a:lstStyle/>
        <a:p>
          <a:endParaRPr lang="en-US"/>
        </a:p>
      </dgm:t>
    </dgm:pt>
    <dgm:pt modelId="{67047F58-C31D-413F-9AEC-20ED21B6B4DE}" type="pres">
      <dgm:prSet presAssocID="{19F68058-1B2F-45E3-813A-F4F7BCD31661}" presName="compNode" presStyleCnt="0"/>
      <dgm:spPr/>
    </dgm:pt>
    <dgm:pt modelId="{69121BA8-AC66-4E2D-A085-BDD7567AC859}" type="pres">
      <dgm:prSet presAssocID="{19F68058-1B2F-45E3-813A-F4F7BCD31661}" presName="dummyConnPt" presStyleCnt="0"/>
      <dgm:spPr/>
    </dgm:pt>
    <dgm:pt modelId="{FDF6D531-1C74-40FE-BD10-FCD4801E13E2}" type="pres">
      <dgm:prSet presAssocID="{19F68058-1B2F-45E3-813A-F4F7BCD31661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73361E-799A-49DB-A01C-64BAD8DD3363}" type="pres">
      <dgm:prSet presAssocID="{4151939B-F73E-4646-9A77-503E84ACA655}" presName="sibTrans" presStyleLbl="bgSibTrans2D1" presStyleIdx="2" presStyleCnt="8"/>
      <dgm:spPr/>
      <dgm:t>
        <a:bodyPr/>
        <a:lstStyle/>
        <a:p>
          <a:endParaRPr lang="en-US"/>
        </a:p>
      </dgm:t>
    </dgm:pt>
    <dgm:pt modelId="{77B59D10-38AA-4D16-B9D5-3E26980BD197}" type="pres">
      <dgm:prSet presAssocID="{CFF234BB-CA1F-49C3-9685-64E71608F94A}" presName="compNode" presStyleCnt="0"/>
      <dgm:spPr/>
    </dgm:pt>
    <dgm:pt modelId="{AB396DDE-A56E-49E8-92B3-CDD36DD84A57}" type="pres">
      <dgm:prSet presAssocID="{CFF234BB-CA1F-49C3-9685-64E71608F94A}" presName="dummyConnPt" presStyleCnt="0"/>
      <dgm:spPr/>
    </dgm:pt>
    <dgm:pt modelId="{14F334B3-6366-4E88-9281-45834297B405}" type="pres">
      <dgm:prSet presAssocID="{CFF234BB-CA1F-49C3-9685-64E71608F94A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7896F0-C8FB-42A1-9DAF-5C174B6D5E44}" type="pres">
      <dgm:prSet presAssocID="{6B74E728-F354-492D-AE32-627009D9F6AC}" presName="sibTrans" presStyleLbl="bgSibTrans2D1" presStyleIdx="3" presStyleCnt="8"/>
      <dgm:spPr/>
      <dgm:t>
        <a:bodyPr/>
        <a:lstStyle/>
        <a:p>
          <a:endParaRPr lang="en-US"/>
        </a:p>
      </dgm:t>
    </dgm:pt>
    <dgm:pt modelId="{4EF9A9A2-3E0B-4974-B624-EEA5AAF894A8}" type="pres">
      <dgm:prSet presAssocID="{BE90742D-CF9F-4A1F-B676-43BBD2C58835}" presName="compNode" presStyleCnt="0"/>
      <dgm:spPr/>
    </dgm:pt>
    <dgm:pt modelId="{03FF95FC-9743-42D8-93C0-605F6053BE6B}" type="pres">
      <dgm:prSet presAssocID="{BE90742D-CF9F-4A1F-B676-43BBD2C58835}" presName="dummyConnPt" presStyleCnt="0"/>
      <dgm:spPr/>
    </dgm:pt>
    <dgm:pt modelId="{93B934B3-9E18-4918-8287-FDB709131D96}" type="pres">
      <dgm:prSet presAssocID="{BE90742D-CF9F-4A1F-B676-43BBD2C58835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A09D8E-1653-4F0E-8A1D-ABEDC072866F}" type="pres">
      <dgm:prSet presAssocID="{75524D6F-99F7-408E-AFFC-E6CD04EB8F55}" presName="sibTrans" presStyleLbl="bgSibTrans2D1" presStyleIdx="4" presStyleCnt="8"/>
      <dgm:spPr/>
      <dgm:t>
        <a:bodyPr/>
        <a:lstStyle/>
        <a:p>
          <a:endParaRPr lang="en-US"/>
        </a:p>
      </dgm:t>
    </dgm:pt>
    <dgm:pt modelId="{C7D08D7D-960F-4D77-8DCA-B16107DFA046}" type="pres">
      <dgm:prSet presAssocID="{A9560988-B380-49D6-9090-3AFE731FCA09}" presName="compNode" presStyleCnt="0"/>
      <dgm:spPr/>
    </dgm:pt>
    <dgm:pt modelId="{DC8B867A-8C58-4D9B-AB36-9016E19E2787}" type="pres">
      <dgm:prSet presAssocID="{A9560988-B380-49D6-9090-3AFE731FCA09}" presName="dummyConnPt" presStyleCnt="0"/>
      <dgm:spPr/>
    </dgm:pt>
    <dgm:pt modelId="{697D9251-06A7-4E29-9C13-6417AF18DAD7}" type="pres">
      <dgm:prSet presAssocID="{A9560988-B380-49D6-9090-3AFE731FCA09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42C1B0-FDFA-4FCE-9420-E5129A93DFB3}" type="pres">
      <dgm:prSet presAssocID="{6F2AD106-F419-490B-B8F0-F0BA4D88C4D4}" presName="sibTrans" presStyleLbl="bgSibTrans2D1" presStyleIdx="5" presStyleCnt="8"/>
      <dgm:spPr/>
      <dgm:t>
        <a:bodyPr/>
        <a:lstStyle/>
        <a:p>
          <a:endParaRPr lang="en-US"/>
        </a:p>
      </dgm:t>
    </dgm:pt>
    <dgm:pt modelId="{83E162BD-8A35-4D79-8AB2-8056ABF1FB17}" type="pres">
      <dgm:prSet presAssocID="{60AE5FBE-A35F-4BA6-9C54-1D526EC71AC5}" presName="compNode" presStyleCnt="0"/>
      <dgm:spPr/>
    </dgm:pt>
    <dgm:pt modelId="{4A01EECE-C2F1-4D19-A13A-62B889C2A4C5}" type="pres">
      <dgm:prSet presAssocID="{60AE5FBE-A35F-4BA6-9C54-1D526EC71AC5}" presName="dummyConnPt" presStyleCnt="0"/>
      <dgm:spPr/>
    </dgm:pt>
    <dgm:pt modelId="{A107774E-B71A-465B-9A66-C232D18FAA2C}" type="pres">
      <dgm:prSet presAssocID="{60AE5FBE-A35F-4BA6-9C54-1D526EC71AC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7F14EC-929F-4779-B41A-C0FC8E6B7574}" type="pres">
      <dgm:prSet presAssocID="{D681380F-7C31-4C86-96AA-8198EFD5EA63}" presName="sibTrans" presStyleLbl="bgSibTrans2D1" presStyleIdx="6" presStyleCnt="8"/>
      <dgm:spPr/>
      <dgm:t>
        <a:bodyPr/>
        <a:lstStyle/>
        <a:p>
          <a:endParaRPr lang="en-US"/>
        </a:p>
      </dgm:t>
    </dgm:pt>
    <dgm:pt modelId="{5D31374D-9D0F-4480-9889-50B01662AD99}" type="pres">
      <dgm:prSet presAssocID="{2681F3CF-2B59-4FFB-94C3-5B98FFE2EFAA}" presName="compNode" presStyleCnt="0"/>
      <dgm:spPr/>
    </dgm:pt>
    <dgm:pt modelId="{9F9B86F2-5E47-417D-B30E-62B26CB2B5B3}" type="pres">
      <dgm:prSet presAssocID="{2681F3CF-2B59-4FFB-94C3-5B98FFE2EFAA}" presName="dummyConnPt" presStyleCnt="0"/>
      <dgm:spPr/>
    </dgm:pt>
    <dgm:pt modelId="{2FB5F330-C17A-4EF8-A589-F0EAB65B5E65}" type="pres">
      <dgm:prSet presAssocID="{2681F3CF-2B59-4FFB-94C3-5B98FFE2EFA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B1EBFA-6BEA-4849-B345-F14456A23D17}" type="pres">
      <dgm:prSet presAssocID="{0023C84A-720C-4731-9B4E-6309A5FA57A7}" presName="sibTrans" presStyleLbl="bgSibTrans2D1" presStyleIdx="7" presStyleCnt="8"/>
      <dgm:spPr/>
      <dgm:t>
        <a:bodyPr/>
        <a:lstStyle/>
        <a:p>
          <a:endParaRPr lang="en-US"/>
        </a:p>
      </dgm:t>
    </dgm:pt>
    <dgm:pt modelId="{9F6F1B78-4833-41BA-8DF6-66C1D24AE233}" type="pres">
      <dgm:prSet presAssocID="{D16D807C-BAB0-4623-B9BD-D3C45C7FBAB3}" presName="compNode" presStyleCnt="0"/>
      <dgm:spPr/>
    </dgm:pt>
    <dgm:pt modelId="{7507EA56-77DD-4F9B-B257-3EBCABDCEC59}" type="pres">
      <dgm:prSet presAssocID="{D16D807C-BAB0-4623-B9BD-D3C45C7FBAB3}" presName="dummyConnPt" presStyleCnt="0"/>
      <dgm:spPr/>
    </dgm:pt>
    <dgm:pt modelId="{EEAD0821-684F-4B20-9E00-F29B13D01927}" type="pres">
      <dgm:prSet presAssocID="{D16D807C-BAB0-4623-B9BD-D3C45C7FBAB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FAD657-F9CD-41D4-B830-DCB61D1E8176}" type="presOf" srcId="{0023C84A-720C-4731-9B4E-6309A5FA57A7}" destId="{BBB1EBFA-6BEA-4849-B345-F14456A23D17}" srcOrd="0" destOrd="0" presId="urn:microsoft.com/office/officeart/2005/8/layout/bProcess4"/>
    <dgm:cxn modelId="{3AD81BE3-38BC-46E3-9BED-D2F1ADA77440}" type="presOf" srcId="{19F68058-1B2F-45E3-813A-F4F7BCD31661}" destId="{FDF6D531-1C74-40FE-BD10-FCD4801E13E2}" srcOrd="0" destOrd="0" presId="urn:microsoft.com/office/officeart/2005/8/layout/bProcess4"/>
    <dgm:cxn modelId="{E407B730-D3C7-425A-ABB2-00AB16F67149}" type="presOf" srcId="{CFF234BB-CA1F-49C3-9685-64E71608F94A}" destId="{14F334B3-6366-4E88-9281-45834297B405}" srcOrd="0" destOrd="0" presId="urn:microsoft.com/office/officeart/2005/8/layout/bProcess4"/>
    <dgm:cxn modelId="{2FB14E8C-7B4A-4CC8-9F28-6D18A04AFB2A}" srcId="{464F74E8-1407-4B77-ACBB-740DD26F1483}" destId="{2681F3CF-2B59-4FFB-94C3-5B98FFE2EFAA}" srcOrd="7" destOrd="0" parTransId="{0ED1F8BC-8B8B-4B85-8DE0-92A4CDC9CA88}" sibTransId="{0023C84A-720C-4731-9B4E-6309A5FA57A7}"/>
    <dgm:cxn modelId="{26516D73-ABBC-4AAC-894B-ECCAFF6B0708}" srcId="{464F74E8-1407-4B77-ACBB-740DD26F1483}" destId="{A9560988-B380-49D6-9090-3AFE731FCA09}" srcOrd="5" destOrd="0" parTransId="{7737EF63-F332-4CE1-959B-56E6AEB6E421}" sibTransId="{6F2AD106-F419-490B-B8F0-F0BA4D88C4D4}"/>
    <dgm:cxn modelId="{0A02D3D9-8359-4021-82F6-E0D2A9DD3365}" type="presOf" srcId="{C373E2F9-3AE1-4420-A7EF-37D105A49702}" destId="{A08B11A4-41B4-45E1-9EA1-3FDE2D15896E}" srcOrd="0" destOrd="0" presId="urn:microsoft.com/office/officeart/2005/8/layout/bProcess4"/>
    <dgm:cxn modelId="{D868359A-5CC9-4CFE-B102-A83A28519178}" srcId="{464F74E8-1407-4B77-ACBB-740DD26F1483}" destId="{CFF234BB-CA1F-49C3-9685-64E71608F94A}" srcOrd="3" destOrd="0" parTransId="{A2ACB58D-3D1F-4126-AA4E-8E62FDB043C9}" sibTransId="{6B74E728-F354-492D-AE32-627009D9F6AC}"/>
    <dgm:cxn modelId="{D6A9EED8-94E7-4FBB-A058-A683EBACE264}" type="presOf" srcId="{BE90742D-CF9F-4A1F-B676-43BBD2C58835}" destId="{93B934B3-9E18-4918-8287-FDB709131D96}" srcOrd="0" destOrd="0" presId="urn:microsoft.com/office/officeart/2005/8/layout/bProcess4"/>
    <dgm:cxn modelId="{2AEAF2F5-A416-4743-B058-0E14620A7239}" type="presOf" srcId="{75524D6F-99F7-408E-AFFC-E6CD04EB8F55}" destId="{48A09D8E-1653-4F0E-8A1D-ABEDC072866F}" srcOrd="0" destOrd="0" presId="urn:microsoft.com/office/officeart/2005/8/layout/bProcess4"/>
    <dgm:cxn modelId="{E0C4B446-8DF3-4184-9FA4-E2AE8EC39930}" srcId="{464F74E8-1407-4B77-ACBB-740DD26F1483}" destId="{60AE5FBE-A35F-4BA6-9C54-1D526EC71AC5}" srcOrd="6" destOrd="0" parTransId="{ADD03597-8DF4-46AC-9A92-C6C15FB34155}" sibTransId="{D681380F-7C31-4C86-96AA-8198EFD5EA63}"/>
    <dgm:cxn modelId="{AA6461AD-E8CF-4827-82FC-4F0EBBCB3D5D}" type="presOf" srcId="{159F4B37-60B0-4ECD-A19E-B9919372820A}" destId="{5772BF5C-B20D-4A82-A4A0-BB2C5B5B3118}" srcOrd="0" destOrd="0" presId="urn:microsoft.com/office/officeart/2005/8/layout/bProcess4"/>
    <dgm:cxn modelId="{8F12D57C-A742-4B84-BE64-172CB03FF4E9}" srcId="{464F74E8-1407-4B77-ACBB-740DD26F1483}" destId="{906DC99B-EB68-4B14-BD3C-68C79A292FBD}" srcOrd="1" destOrd="0" parTransId="{2A814737-25AA-4667-9443-3F456448FF1A}" sibTransId="{159F4B37-60B0-4ECD-A19E-B9919372820A}"/>
    <dgm:cxn modelId="{57A2D0F5-D751-4F1D-A9C7-5A7A05123E65}" type="presOf" srcId="{D681380F-7C31-4C86-96AA-8198EFD5EA63}" destId="{F97F14EC-929F-4779-B41A-C0FC8E6B7574}" srcOrd="0" destOrd="0" presId="urn:microsoft.com/office/officeart/2005/8/layout/bProcess4"/>
    <dgm:cxn modelId="{BC5078C1-2018-4A0D-98FD-6271334A18B0}" type="presOf" srcId="{906DC99B-EB68-4B14-BD3C-68C79A292FBD}" destId="{B72A1296-2923-4498-9098-79E49FFC8456}" srcOrd="0" destOrd="0" presId="urn:microsoft.com/office/officeart/2005/8/layout/bProcess4"/>
    <dgm:cxn modelId="{9B6BEBCD-0132-4A84-A914-664362E2754C}" type="presOf" srcId="{4151939B-F73E-4646-9A77-503E84ACA655}" destId="{B873361E-799A-49DB-A01C-64BAD8DD3363}" srcOrd="0" destOrd="0" presId="urn:microsoft.com/office/officeart/2005/8/layout/bProcess4"/>
    <dgm:cxn modelId="{D37142E8-0FB7-42BF-B32C-2B5A91594FB4}" type="presOf" srcId="{6F2AD106-F419-490B-B8F0-F0BA4D88C4D4}" destId="{D642C1B0-FDFA-4FCE-9420-E5129A93DFB3}" srcOrd="0" destOrd="0" presId="urn:microsoft.com/office/officeart/2005/8/layout/bProcess4"/>
    <dgm:cxn modelId="{1399558B-8D6F-4D2C-A276-7A13AC6993D3}" type="presOf" srcId="{464F74E8-1407-4B77-ACBB-740DD26F1483}" destId="{60CF5AA0-9C11-4A1A-92C5-C6CFC319555A}" srcOrd="0" destOrd="0" presId="urn:microsoft.com/office/officeart/2005/8/layout/bProcess4"/>
    <dgm:cxn modelId="{AED25EB3-6E25-4510-8970-63D0F005EC04}" type="presOf" srcId="{2681F3CF-2B59-4FFB-94C3-5B98FFE2EFAA}" destId="{2FB5F330-C17A-4EF8-A589-F0EAB65B5E65}" srcOrd="0" destOrd="0" presId="urn:microsoft.com/office/officeart/2005/8/layout/bProcess4"/>
    <dgm:cxn modelId="{3CC26D12-D9A8-4DB8-B17D-C0E7075F7897}" srcId="{464F74E8-1407-4B77-ACBB-740DD26F1483}" destId="{19F68058-1B2F-45E3-813A-F4F7BCD31661}" srcOrd="2" destOrd="0" parTransId="{9EE1DAF5-CA48-4BAC-AB1E-BBCCB500E44A}" sibTransId="{4151939B-F73E-4646-9A77-503E84ACA655}"/>
    <dgm:cxn modelId="{3CD912F2-C82B-4600-B323-2C6C48ABDD52}" srcId="{464F74E8-1407-4B77-ACBB-740DD26F1483}" destId="{C373E2F9-3AE1-4420-A7EF-37D105A49702}" srcOrd="0" destOrd="0" parTransId="{FF215739-040F-4F9B-B431-EC9C73FCB941}" sibTransId="{9239FC0E-831C-47DB-886E-6F7BB13A8A76}"/>
    <dgm:cxn modelId="{41F8A9BB-C4BA-4185-8243-301351212A73}" type="presOf" srcId="{60AE5FBE-A35F-4BA6-9C54-1D526EC71AC5}" destId="{A107774E-B71A-465B-9A66-C232D18FAA2C}" srcOrd="0" destOrd="0" presId="urn:microsoft.com/office/officeart/2005/8/layout/bProcess4"/>
    <dgm:cxn modelId="{14CF169A-1B7B-4809-96FF-9C820E3541E9}" type="presOf" srcId="{D16D807C-BAB0-4623-B9BD-D3C45C7FBAB3}" destId="{EEAD0821-684F-4B20-9E00-F29B13D01927}" srcOrd="0" destOrd="0" presId="urn:microsoft.com/office/officeart/2005/8/layout/bProcess4"/>
    <dgm:cxn modelId="{4CDB58D4-7198-4E3F-9586-6B300F7C2F18}" type="presOf" srcId="{6B74E728-F354-492D-AE32-627009D9F6AC}" destId="{C47896F0-C8FB-42A1-9DAF-5C174B6D5E44}" srcOrd="0" destOrd="0" presId="urn:microsoft.com/office/officeart/2005/8/layout/bProcess4"/>
    <dgm:cxn modelId="{21D649F3-3333-43CD-90F8-1D1C02E89F2F}" type="presOf" srcId="{9239FC0E-831C-47DB-886E-6F7BB13A8A76}" destId="{0D6D724A-6627-434E-A94F-C1F87A1795F8}" srcOrd="0" destOrd="0" presId="urn:microsoft.com/office/officeart/2005/8/layout/bProcess4"/>
    <dgm:cxn modelId="{DD2E7371-B151-4D2A-98ED-352B90369573}" srcId="{464F74E8-1407-4B77-ACBB-740DD26F1483}" destId="{D16D807C-BAB0-4623-B9BD-D3C45C7FBAB3}" srcOrd="8" destOrd="0" parTransId="{420B771A-C33F-4303-B35A-006500BE2A9B}" sibTransId="{8BFAB196-DF41-49D0-B367-EC1FF1C6E036}"/>
    <dgm:cxn modelId="{2F643A04-2A2D-40F1-8425-4A6A8DA870D6}" srcId="{464F74E8-1407-4B77-ACBB-740DD26F1483}" destId="{BE90742D-CF9F-4A1F-B676-43BBD2C58835}" srcOrd="4" destOrd="0" parTransId="{B8C6A36C-5AA8-4460-AB39-1BE026A61F56}" sibTransId="{75524D6F-99F7-408E-AFFC-E6CD04EB8F55}"/>
    <dgm:cxn modelId="{61E352B0-473D-482A-AE0D-106FE2DE3FE5}" type="presOf" srcId="{A9560988-B380-49D6-9090-3AFE731FCA09}" destId="{697D9251-06A7-4E29-9C13-6417AF18DAD7}" srcOrd="0" destOrd="0" presId="urn:microsoft.com/office/officeart/2005/8/layout/bProcess4"/>
    <dgm:cxn modelId="{7EF32597-EBBB-464D-8E3E-D957AB20E025}" type="presParOf" srcId="{60CF5AA0-9C11-4A1A-92C5-C6CFC319555A}" destId="{78EB7F50-8BED-4253-83C6-BA5E08166598}" srcOrd="0" destOrd="0" presId="urn:microsoft.com/office/officeart/2005/8/layout/bProcess4"/>
    <dgm:cxn modelId="{BAE36EA6-C40B-4BEA-A1AE-7FB6999E3B8E}" type="presParOf" srcId="{78EB7F50-8BED-4253-83C6-BA5E08166598}" destId="{1A054172-6863-4838-BEFC-D12F006EDAF6}" srcOrd="0" destOrd="0" presId="urn:microsoft.com/office/officeart/2005/8/layout/bProcess4"/>
    <dgm:cxn modelId="{6254772E-5BBE-419D-80FD-7551B498127B}" type="presParOf" srcId="{78EB7F50-8BED-4253-83C6-BA5E08166598}" destId="{A08B11A4-41B4-45E1-9EA1-3FDE2D15896E}" srcOrd="1" destOrd="0" presId="urn:microsoft.com/office/officeart/2005/8/layout/bProcess4"/>
    <dgm:cxn modelId="{9A9ED568-0103-4C44-87BE-079041AECA68}" type="presParOf" srcId="{60CF5AA0-9C11-4A1A-92C5-C6CFC319555A}" destId="{0D6D724A-6627-434E-A94F-C1F87A1795F8}" srcOrd="1" destOrd="0" presId="urn:microsoft.com/office/officeart/2005/8/layout/bProcess4"/>
    <dgm:cxn modelId="{4EC40E57-DE05-408C-BDA9-EC427F9B8989}" type="presParOf" srcId="{60CF5AA0-9C11-4A1A-92C5-C6CFC319555A}" destId="{0CF9811E-0049-4DB3-97A1-2FC8D6F217FD}" srcOrd="2" destOrd="0" presId="urn:microsoft.com/office/officeart/2005/8/layout/bProcess4"/>
    <dgm:cxn modelId="{486CCC26-5455-45DB-A26B-A8880C766BE1}" type="presParOf" srcId="{0CF9811E-0049-4DB3-97A1-2FC8D6F217FD}" destId="{9E487CC4-4C57-49C3-ADB9-F33ED85F30A8}" srcOrd="0" destOrd="0" presId="urn:microsoft.com/office/officeart/2005/8/layout/bProcess4"/>
    <dgm:cxn modelId="{799502AE-649F-447A-B541-8E1D58F2B92D}" type="presParOf" srcId="{0CF9811E-0049-4DB3-97A1-2FC8D6F217FD}" destId="{B72A1296-2923-4498-9098-79E49FFC8456}" srcOrd="1" destOrd="0" presId="urn:microsoft.com/office/officeart/2005/8/layout/bProcess4"/>
    <dgm:cxn modelId="{869D833D-303C-4F58-AAAE-3F65CCE261C8}" type="presParOf" srcId="{60CF5AA0-9C11-4A1A-92C5-C6CFC319555A}" destId="{5772BF5C-B20D-4A82-A4A0-BB2C5B5B3118}" srcOrd="3" destOrd="0" presId="urn:microsoft.com/office/officeart/2005/8/layout/bProcess4"/>
    <dgm:cxn modelId="{47F71266-8BED-4C0D-9973-66A238DDB2A5}" type="presParOf" srcId="{60CF5AA0-9C11-4A1A-92C5-C6CFC319555A}" destId="{67047F58-C31D-413F-9AEC-20ED21B6B4DE}" srcOrd="4" destOrd="0" presId="urn:microsoft.com/office/officeart/2005/8/layout/bProcess4"/>
    <dgm:cxn modelId="{19BDC378-A47E-45B2-9BC0-349A8705D30A}" type="presParOf" srcId="{67047F58-C31D-413F-9AEC-20ED21B6B4DE}" destId="{69121BA8-AC66-4E2D-A085-BDD7567AC859}" srcOrd="0" destOrd="0" presId="urn:microsoft.com/office/officeart/2005/8/layout/bProcess4"/>
    <dgm:cxn modelId="{22381541-FD6D-4670-A37B-FAB5F21A020A}" type="presParOf" srcId="{67047F58-C31D-413F-9AEC-20ED21B6B4DE}" destId="{FDF6D531-1C74-40FE-BD10-FCD4801E13E2}" srcOrd="1" destOrd="0" presId="urn:microsoft.com/office/officeart/2005/8/layout/bProcess4"/>
    <dgm:cxn modelId="{6DF10ED0-0ADB-4A23-BCF2-7061892AE490}" type="presParOf" srcId="{60CF5AA0-9C11-4A1A-92C5-C6CFC319555A}" destId="{B873361E-799A-49DB-A01C-64BAD8DD3363}" srcOrd="5" destOrd="0" presId="urn:microsoft.com/office/officeart/2005/8/layout/bProcess4"/>
    <dgm:cxn modelId="{4DE72759-3246-4D95-AE44-F19E9247945E}" type="presParOf" srcId="{60CF5AA0-9C11-4A1A-92C5-C6CFC319555A}" destId="{77B59D10-38AA-4D16-B9D5-3E26980BD197}" srcOrd="6" destOrd="0" presId="urn:microsoft.com/office/officeart/2005/8/layout/bProcess4"/>
    <dgm:cxn modelId="{AF8DDFD1-A1BF-4CEC-8616-1CB67C067113}" type="presParOf" srcId="{77B59D10-38AA-4D16-B9D5-3E26980BD197}" destId="{AB396DDE-A56E-49E8-92B3-CDD36DD84A57}" srcOrd="0" destOrd="0" presId="urn:microsoft.com/office/officeart/2005/8/layout/bProcess4"/>
    <dgm:cxn modelId="{71F99B4B-1A62-4766-B7F6-98343ABC164F}" type="presParOf" srcId="{77B59D10-38AA-4D16-B9D5-3E26980BD197}" destId="{14F334B3-6366-4E88-9281-45834297B405}" srcOrd="1" destOrd="0" presId="urn:microsoft.com/office/officeart/2005/8/layout/bProcess4"/>
    <dgm:cxn modelId="{3A8E0259-9885-4880-A90B-A0869AE50C80}" type="presParOf" srcId="{60CF5AA0-9C11-4A1A-92C5-C6CFC319555A}" destId="{C47896F0-C8FB-42A1-9DAF-5C174B6D5E44}" srcOrd="7" destOrd="0" presId="urn:microsoft.com/office/officeart/2005/8/layout/bProcess4"/>
    <dgm:cxn modelId="{8527C366-53D0-46ED-9035-58F43E880CFE}" type="presParOf" srcId="{60CF5AA0-9C11-4A1A-92C5-C6CFC319555A}" destId="{4EF9A9A2-3E0B-4974-B624-EEA5AAF894A8}" srcOrd="8" destOrd="0" presId="urn:microsoft.com/office/officeart/2005/8/layout/bProcess4"/>
    <dgm:cxn modelId="{854035B3-CE09-4F64-82EA-052105BE3A35}" type="presParOf" srcId="{4EF9A9A2-3E0B-4974-B624-EEA5AAF894A8}" destId="{03FF95FC-9743-42D8-93C0-605F6053BE6B}" srcOrd="0" destOrd="0" presId="urn:microsoft.com/office/officeart/2005/8/layout/bProcess4"/>
    <dgm:cxn modelId="{26D3BAC7-3E21-46D9-B3C1-4008F536271F}" type="presParOf" srcId="{4EF9A9A2-3E0B-4974-B624-EEA5AAF894A8}" destId="{93B934B3-9E18-4918-8287-FDB709131D96}" srcOrd="1" destOrd="0" presId="urn:microsoft.com/office/officeart/2005/8/layout/bProcess4"/>
    <dgm:cxn modelId="{3AD52B8A-E2E5-480E-AC02-3D732E3F11E6}" type="presParOf" srcId="{60CF5AA0-9C11-4A1A-92C5-C6CFC319555A}" destId="{48A09D8E-1653-4F0E-8A1D-ABEDC072866F}" srcOrd="9" destOrd="0" presId="urn:microsoft.com/office/officeart/2005/8/layout/bProcess4"/>
    <dgm:cxn modelId="{ED87DE98-3595-40DC-A5A5-672BBD260F1F}" type="presParOf" srcId="{60CF5AA0-9C11-4A1A-92C5-C6CFC319555A}" destId="{C7D08D7D-960F-4D77-8DCA-B16107DFA046}" srcOrd="10" destOrd="0" presId="urn:microsoft.com/office/officeart/2005/8/layout/bProcess4"/>
    <dgm:cxn modelId="{28F73A33-B01C-4BA1-867A-7B1E0158F5A3}" type="presParOf" srcId="{C7D08D7D-960F-4D77-8DCA-B16107DFA046}" destId="{DC8B867A-8C58-4D9B-AB36-9016E19E2787}" srcOrd="0" destOrd="0" presId="urn:microsoft.com/office/officeart/2005/8/layout/bProcess4"/>
    <dgm:cxn modelId="{E99350D5-67BD-47D7-BDE9-EBD70E08E94E}" type="presParOf" srcId="{C7D08D7D-960F-4D77-8DCA-B16107DFA046}" destId="{697D9251-06A7-4E29-9C13-6417AF18DAD7}" srcOrd="1" destOrd="0" presId="urn:microsoft.com/office/officeart/2005/8/layout/bProcess4"/>
    <dgm:cxn modelId="{F7D49E32-E7DE-405B-B18A-699374E5ECC9}" type="presParOf" srcId="{60CF5AA0-9C11-4A1A-92C5-C6CFC319555A}" destId="{D642C1B0-FDFA-4FCE-9420-E5129A93DFB3}" srcOrd="11" destOrd="0" presId="urn:microsoft.com/office/officeart/2005/8/layout/bProcess4"/>
    <dgm:cxn modelId="{9E73A43C-EAF9-45E9-AA31-53B8C33CFD8D}" type="presParOf" srcId="{60CF5AA0-9C11-4A1A-92C5-C6CFC319555A}" destId="{83E162BD-8A35-4D79-8AB2-8056ABF1FB17}" srcOrd="12" destOrd="0" presId="urn:microsoft.com/office/officeart/2005/8/layout/bProcess4"/>
    <dgm:cxn modelId="{96358987-6662-47B8-92A8-5B28463990A2}" type="presParOf" srcId="{83E162BD-8A35-4D79-8AB2-8056ABF1FB17}" destId="{4A01EECE-C2F1-4D19-A13A-62B889C2A4C5}" srcOrd="0" destOrd="0" presId="urn:microsoft.com/office/officeart/2005/8/layout/bProcess4"/>
    <dgm:cxn modelId="{5826C2B2-FD2E-43EB-9DFF-231609F37C5C}" type="presParOf" srcId="{83E162BD-8A35-4D79-8AB2-8056ABF1FB17}" destId="{A107774E-B71A-465B-9A66-C232D18FAA2C}" srcOrd="1" destOrd="0" presId="urn:microsoft.com/office/officeart/2005/8/layout/bProcess4"/>
    <dgm:cxn modelId="{15C998D7-840C-4353-B4C8-AC2BF082372B}" type="presParOf" srcId="{60CF5AA0-9C11-4A1A-92C5-C6CFC319555A}" destId="{F97F14EC-929F-4779-B41A-C0FC8E6B7574}" srcOrd="13" destOrd="0" presId="urn:microsoft.com/office/officeart/2005/8/layout/bProcess4"/>
    <dgm:cxn modelId="{93627387-0D3E-4436-B0BD-A25F89EFC042}" type="presParOf" srcId="{60CF5AA0-9C11-4A1A-92C5-C6CFC319555A}" destId="{5D31374D-9D0F-4480-9889-50B01662AD99}" srcOrd="14" destOrd="0" presId="urn:microsoft.com/office/officeart/2005/8/layout/bProcess4"/>
    <dgm:cxn modelId="{D3D2E5AE-7269-4BDA-BE8E-22C0BC29462D}" type="presParOf" srcId="{5D31374D-9D0F-4480-9889-50B01662AD99}" destId="{9F9B86F2-5E47-417D-B30E-62B26CB2B5B3}" srcOrd="0" destOrd="0" presId="urn:microsoft.com/office/officeart/2005/8/layout/bProcess4"/>
    <dgm:cxn modelId="{1F6DE455-D452-4D4A-8B06-CE823E649DF4}" type="presParOf" srcId="{5D31374D-9D0F-4480-9889-50B01662AD99}" destId="{2FB5F330-C17A-4EF8-A589-F0EAB65B5E65}" srcOrd="1" destOrd="0" presId="urn:microsoft.com/office/officeart/2005/8/layout/bProcess4"/>
    <dgm:cxn modelId="{737B3839-8519-4101-B9B0-C67AA284213B}" type="presParOf" srcId="{60CF5AA0-9C11-4A1A-92C5-C6CFC319555A}" destId="{BBB1EBFA-6BEA-4849-B345-F14456A23D17}" srcOrd="15" destOrd="0" presId="urn:microsoft.com/office/officeart/2005/8/layout/bProcess4"/>
    <dgm:cxn modelId="{1E30BEE7-7A2A-4701-ADDF-7A30CDD787C4}" type="presParOf" srcId="{60CF5AA0-9C11-4A1A-92C5-C6CFC319555A}" destId="{9F6F1B78-4833-41BA-8DF6-66C1D24AE233}" srcOrd="16" destOrd="0" presId="urn:microsoft.com/office/officeart/2005/8/layout/bProcess4"/>
    <dgm:cxn modelId="{765347DF-1B43-4CFE-8ED1-84F9B32F0B02}" type="presParOf" srcId="{9F6F1B78-4833-41BA-8DF6-66C1D24AE233}" destId="{7507EA56-77DD-4F9B-B257-3EBCABDCEC59}" srcOrd="0" destOrd="0" presId="urn:microsoft.com/office/officeart/2005/8/layout/bProcess4"/>
    <dgm:cxn modelId="{A7ED2CD8-D7A6-41D4-B1C8-6D0B09349C05}" type="presParOf" srcId="{9F6F1B78-4833-41BA-8DF6-66C1D24AE233}" destId="{EEAD0821-684F-4B20-9E00-F29B13D0192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33371D4-BB3E-4A32-8DED-E57AA2E38911}" type="doc">
      <dgm:prSet loTypeId="urn:microsoft.com/office/officeart/2005/8/layout/cycle4#2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DC77B1E-0D94-42FA-8D0F-3003E307B557}">
      <dgm:prSet phldrT="[Text]"/>
      <dgm:spPr/>
      <dgm:t>
        <a:bodyPr/>
        <a:lstStyle/>
        <a:p>
          <a:r>
            <a:rPr lang="en-US" dirty="0" err="1" smtClean="0"/>
            <a:t>Rekrutmen</a:t>
          </a:r>
          <a:r>
            <a:rPr lang="en-US" dirty="0" smtClean="0"/>
            <a:t> &amp; </a:t>
          </a:r>
          <a:r>
            <a:rPr lang="en-US" dirty="0" err="1" smtClean="0"/>
            <a:t>Seleksi</a:t>
          </a:r>
          <a:endParaRPr lang="en-US" dirty="0"/>
        </a:p>
      </dgm:t>
    </dgm:pt>
    <dgm:pt modelId="{D7EFA5F6-A5A5-4788-AEBC-4B30CE85E87A}" type="parTrans" cxnId="{D0FF141E-7EAF-4EA2-BF05-0401D93FBABC}">
      <dgm:prSet/>
      <dgm:spPr/>
      <dgm:t>
        <a:bodyPr/>
        <a:lstStyle/>
        <a:p>
          <a:endParaRPr lang="en-US"/>
        </a:p>
      </dgm:t>
    </dgm:pt>
    <dgm:pt modelId="{547F1544-5912-48E0-961F-0C7050209650}" type="sibTrans" cxnId="{D0FF141E-7EAF-4EA2-BF05-0401D93FBABC}">
      <dgm:prSet/>
      <dgm:spPr/>
      <dgm:t>
        <a:bodyPr/>
        <a:lstStyle/>
        <a:p>
          <a:endParaRPr lang="en-US"/>
        </a:p>
      </dgm:t>
    </dgm:pt>
    <dgm:pt modelId="{C9E2BFF5-A180-4C0F-A320-79315A3FB8A9}">
      <dgm:prSet phldrT="[Text]"/>
      <dgm:spPr/>
      <dgm:t>
        <a:bodyPr/>
        <a:lstStyle/>
        <a:p>
          <a:r>
            <a:rPr lang="en-US" dirty="0" err="1" smtClean="0"/>
            <a:t>Strategi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berpedoman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Pilar-Pilar</a:t>
          </a:r>
          <a:r>
            <a:rPr lang="en-US" dirty="0" smtClean="0"/>
            <a:t> MSDM</a:t>
          </a:r>
          <a:endParaRPr lang="en-US" dirty="0"/>
        </a:p>
      </dgm:t>
    </dgm:pt>
    <dgm:pt modelId="{0058BC4B-E5D7-46C9-90C0-604C5AC96513}" type="parTrans" cxnId="{01FD48E1-4291-4388-916A-B901364B61E8}">
      <dgm:prSet/>
      <dgm:spPr/>
      <dgm:t>
        <a:bodyPr/>
        <a:lstStyle/>
        <a:p>
          <a:endParaRPr lang="en-US"/>
        </a:p>
      </dgm:t>
    </dgm:pt>
    <dgm:pt modelId="{7866D02F-8A5F-4035-BF40-3CC9616A18D8}" type="sibTrans" cxnId="{01FD48E1-4291-4388-916A-B901364B61E8}">
      <dgm:prSet/>
      <dgm:spPr/>
      <dgm:t>
        <a:bodyPr/>
        <a:lstStyle/>
        <a:p>
          <a:endParaRPr lang="en-US"/>
        </a:p>
      </dgm:t>
    </dgm:pt>
    <dgm:pt modelId="{F85695F6-DAD8-4022-8BC0-6D470E0C7062}">
      <dgm:prSet phldrT="[Text]"/>
      <dgm:spPr/>
      <dgm:t>
        <a:bodyPr/>
        <a:lstStyle/>
        <a:p>
          <a:r>
            <a:rPr lang="en-US" dirty="0" err="1" smtClean="0"/>
            <a:t>Pelatihan</a:t>
          </a:r>
          <a:r>
            <a:rPr lang="en-US" dirty="0" smtClean="0"/>
            <a:t> &amp; </a:t>
          </a:r>
          <a:r>
            <a:rPr lang="en-US" dirty="0" err="1" smtClean="0"/>
            <a:t>Pengembangan</a:t>
          </a:r>
          <a:endParaRPr lang="en-US" dirty="0"/>
        </a:p>
      </dgm:t>
    </dgm:pt>
    <dgm:pt modelId="{F185EDC8-CD88-4638-A256-32031E788096}" type="parTrans" cxnId="{2D5ADB62-7E4B-48B5-8C9A-AFB28611907D}">
      <dgm:prSet/>
      <dgm:spPr/>
      <dgm:t>
        <a:bodyPr/>
        <a:lstStyle/>
        <a:p>
          <a:endParaRPr lang="en-US"/>
        </a:p>
      </dgm:t>
    </dgm:pt>
    <dgm:pt modelId="{563BB807-7006-475D-B8AB-C5E2884E5E03}" type="sibTrans" cxnId="{2D5ADB62-7E4B-48B5-8C9A-AFB28611907D}">
      <dgm:prSet/>
      <dgm:spPr/>
      <dgm:t>
        <a:bodyPr/>
        <a:lstStyle/>
        <a:p>
          <a:endParaRPr lang="en-US"/>
        </a:p>
      </dgm:t>
    </dgm:pt>
    <dgm:pt modelId="{73B2E2EC-BE4C-444D-984A-416E679A9259}">
      <dgm:prSet phldrT="[Text]"/>
      <dgm:spPr/>
      <dgm:t>
        <a:bodyPr/>
        <a:lstStyle/>
        <a:p>
          <a:r>
            <a:rPr lang="en-US" dirty="0" err="1" smtClean="0"/>
            <a:t>Strategi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berpedoman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Pilar-Pilar</a:t>
          </a:r>
          <a:r>
            <a:rPr lang="en-US" dirty="0" smtClean="0"/>
            <a:t> MSDM</a:t>
          </a:r>
          <a:endParaRPr lang="en-US" dirty="0"/>
        </a:p>
      </dgm:t>
    </dgm:pt>
    <dgm:pt modelId="{D081BF5B-1C2C-45CB-A235-072E3D9A52C9}" type="parTrans" cxnId="{D5FC760F-4965-42D7-9025-7776E742C41F}">
      <dgm:prSet/>
      <dgm:spPr/>
      <dgm:t>
        <a:bodyPr/>
        <a:lstStyle/>
        <a:p>
          <a:endParaRPr lang="en-US"/>
        </a:p>
      </dgm:t>
    </dgm:pt>
    <dgm:pt modelId="{184EF65E-DA38-43A2-815E-BE3845A5DC9D}" type="sibTrans" cxnId="{D5FC760F-4965-42D7-9025-7776E742C41F}">
      <dgm:prSet/>
      <dgm:spPr/>
      <dgm:t>
        <a:bodyPr/>
        <a:lstStyle/>
        <a:p>
          <a:endParaRPr lang="en-US"/>
        </a:p>
      </dgm:t>
    </dgm:pt>
    <dgm:pt modelId="{9609B0F4-3291-4B4B-B096-3F576125576D}">
      <dgm:prSet phldrT="[Text]"/>
      <dgm:spPr/>
      <dgm:t>
        <a:bodyPr/>
        <a:lstStyle/>
        <a:p>
          <a:r>
            <a:rPr lang="en-US" dirty="0" err="1" smtClean="0"/>
            <a:t>Penilaian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endParaRPr lang="en-US" dirty="0"/>
        </a:p>
      </dgm:t>
    </dgm:pt>
    <dgm:pt modelId="{9F35DF83-5691-4226-A260-2C6982B8ABDD}" type="parTrans" cxnId="{BB313E3A-E66D-4CEF-8336-7D710D9B7CFB}">
      <dgm:prSet/>
      <dgm:spPr/>
      <dgm:t>
        <a:bodyPr/>
        <a:lstStyle/>
        <a:p>
          <a:endParaRPr lang="en-US"/>
        </a:p>
      </dgm:t>
    </dgm:pt>
    <dgm:pt modelId="{15EA523C-7833-4CDD-8DF7-1DE9E8FA7D01}" type="sibTrans" cxnId="{BB313E3A-E66D-4CEF-8336-7D710D9B7CFB}">
      <dgm:prSet/>
      <dgm:spPr/>
      <dgm:t>
        <a:bodyPr/>
        <a:lstStyle/>
        <a:p>
          <a:endParaRPr lang="en-US"/>
        </a:p>
      </dgm:t>
    </dgm:pt>
    <dgm:pt modelId="{C259FAD2-3070-4F4B-AED7-95DE8C763F59}">
      <dgm:prSet phldrT="[Text]"/>
      <dgm:spPr/>
      <dgm:t>
        <a:bodyPr/>
        <a:lstStyle/>
        <a:p>
          <a:r>
            <a:rPr lang="en-US" dirty="0" err="1" smtClean="0"/>
            <a:t>Strategi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berpedoman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Pilar-Pilar</a:t>
          </a:r>
          <a:r>
            <a:rPr lang="en-US" dirty="0" smtClean="0"/>
            <a:t> MSDM</a:t>
          </a:r>
          <a:endParaRPr lang="en-US" dirty="0"/>
        </a:p>
      </dgm:t>
    </dgm:pt>
    <dgm:pt modelId="{92D05DF6-4442-4DDB-9518-8D9903942638}" type="parTrans" cxnId="{6C14B7D3-0FE7-4B9C-8D46-196D58649BD0}">
      <dgm:prSet/>
      <dgm:spPr/>
      <dgm:t>
        <a:bodyPr/>
        <a:lstStyle/>
        <a:p>
          <a:endParaRPr lang="en-US"/>
        </a:p>
      </dgm:t>
    </dgm:pt>
    <dgm:pt modelId="{A5795065-E2C6-44F6-8E01-BB2C4E593425}" type="sibTrans" cxnId="{6C14B7D3-0FE7-4B9C-8D46-196D58649BD0}">
      <dgm:prSet/>
      <dgm:spPr/>
      <dgm:t>
        <a:bodyPr/>
        <a:lstStyle/>
        <a:p>
          <a:endParaRPr lang="en-US"/>
        </a:p>
      </dgm:t>
    </dgm:pt>
    <dgm:pt modelId="{D33FF160-276A-4F7B-AA70-D2328637BF70}">
      <dgm:prSet phldrT="[Text]"/>
      <dgm:spPr/>
      <dgm:t>
        <a:bodyPr/>
        <a:lstStyle/>
        <a:p>
          <a:r>
            <a:rPr lang="en-US" dirty="0" err="1" smtClean="0"/>
            <a:t>Kompensasi</a:t>
          </a:r>
          <a:r>
            <a:rPr lang="en-US" dirty="0" smtClean="0"/>
            <a:t> &amp; </a:t>
          </a:r>
          <a:r>
            <a:rPr lang="en-US" dirty="0" err="1" smtClean="0"/>
            <a:t>Manfaat</a:t>
          </a:r>
          <a:endParaRPr lang="en-US" dirty="0"/>
        </a:p>
      </dgm:t>
    </dgm:pt>
    <dgm:pt modelId="{4505397B-CE33-4BF9-9ADC-2DF20D243C02}" type="parTrans" cxnId="{F259821E-6134-4B53-A073-93D4AB39EDE5}">
      <dgm:prSet/>
      <dgm:spPr/>
      <dgm:t>
        <a:bodyPr/>
        <a:lstStyle/>
        <a:p>
          <a:endParaRPr lang="en-US"/>
        </a:p>
      </dgm:t>
    </dgm:pt>
    <dgm:pt modelId="{AD72D705-203E-4187-BF38-A9AB1B63F9F1}" type="sibTrans" cxnId="{F259821E-6134-4B53-A073-93D4AB39EDE5}">
      <dgm:prSet/>
      <dgm:spPr/>
      <dgm:t>
        <a:bodyPr/>
        <a:lstStyle/>
        <a:p>
          <a:endParaRPr lang="en-US"/>
        </a:p>
      </dgm:t>
    </dgm:pt>
    <dgm:pt modelId="{089F1D9E-3486-4517-A5BB-5EA54C9802D9}">
      <dgm:prSet phldrT="[Text]"/>
      <dgm:spPr/>
      <dgm:t>
        <a:bodyPr/>
        <a:lstStyle/>
        <a:p>
          <a:r>
            <a:rPr lang="en-US" dirty="0" err="1" smtClean="0"/>
            <a:t>Strategi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berpedoman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Pilar-Pilar</a:t>
          </a:r>
          <a:r>
            <a:rPr lang="en-US" dirty="0" smtClean="0"/>
            <a:t> MSDM</a:t>
          </a:r>
          <a:endParaRPr lang="en-US" dirty="0"/>
        </a:p>
      </dgm:t>
    </dgm:pt>
    <dgm:pt modelId="{2059C75F-1192-475D-9538-3164E2442FC6}" type="parTrans" cxnId="{CEBBFCB3-0E74-4EEC-9C5A-8B4F540951AB}">
      <dgm:prSet/>
      <dgm:spPr/>
      <dgm:t>
        <a:bodyPr/>
        <a:lstStyle/>
        <a:p>
          <a:endParaRPr lang="en-US"/>
        </a:p>
      </dgm:t>
    </dgm:pt>
    <dgm:pt modelId="{609C7314-48A4-424F-AE0C-82238D22D9F5}" type="sibTrans" cxnId="{CEBBFCB3-0E74-4EEC-9C5A-8B4F540951AB}">
      <dgm:prSet/>
      <dgm:spPr/>
      <dgm:t>
        <a:bodyPr/>
        <a:lstStyle/>
        <a:p>
          <a:endParaRPr lang="en-US"/>
        </a:p>
      </dgm:t>
    </dgm:pt>
    <dgm:pt modelId="{703C95BC-49B2-4C7C-BA06-85FE58B828F5}" type="pres">
      <dgm:prSet presAssocID="{A33371D4-BB3E-4A32-8DED-E57AA2E38911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D7451AE-DB46-44CC-80BC-B49ACC77A507}" type="pres">
      <dgm:prSet presAssocID="{A33371D4-BB3E-4A32-8DED-E57AA2E38911}" presName="children" presStyleCnt="0"/>
      <dgm:spPr/>
    </dgm:pt>
    <dgm:pt modelId="{E7CD793B-7427-46E8-8C36-8AFCECD38E28}" type="pres">
      <dgm:prSet presAssocID="{A33371D4-BB3E-4A32-8DED-E57AA2E38911}" presName="child1group" presStyleCnt="0"/>
      <dgm:spPr/>
    </dgm:pt>
    <dgm:pt modelId="{A4F5081E-4AB2-4AD0-8CD4-07E81795881A}" type="pres">
      <dgm:prSet presAssocID="{A33371D4-BB3E-4A32-8DED-E57AA2E38911}" presName="child1" presStyleLbl="bgAcc1" presStyleIdx="0" presStyleCnt="4"/>
      <dgm:spPr/>
      <dgm:t>
        <a:bodyPr/>
        <a:lstStyle/>
        <a:p>
          <a:endParaRPr lang="en-US"/>
        </a:p>
      </dgm:t>
    </dgm:pt>
    <dgm:pt modelId="{DD977C1F-F9A5-4455-92CA-0F5716E0CE8E}" type="pres">
      <dgm:prSet presAssocID="{A33371D4-BB3E-4A32-8DED-E57AA2E38911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4B1E8B-CC40-49F1-96D1-C1D804894404}" type="pres">
      <dgm:prSet presAssocID="{A33371D4-BB3E-4A32-8DED-E57AA2E38911}" presName="child2group" presStyleCnt="0"/>
      <dgm:spPr/>
    </dgm:pt>
    <dgm:pt modelId="{F723AC42-0DE3-4719-BB61-E8367CB5ABB9}" type="pres">
      <dgm:prSet presAssocID="{A33371D4-BB3E-4A32-8DED-E57AA2E38911}" presName="child2" presStyleLbl="bgAcc1" presStyleIdx="1" presStyleCnt="4"/>
      <dgm:spPr/>
      <dgm:t>
        <a:bodyPr/>
        <a:lstStyle/>
        <a:p>
          <a:endParaRPr lang="en-US"/>
        </a:p>
      </dgm:t>
    </dgm:pt>
    <dgm:pt modelId="{6DC9D397-EFDB-4151-A1CC-801DD295CE2D}" type="pres">
      <dgm:prSet presAssocID="{A33371D4-BB3E-4A32-8DED-E57AA2E38911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6F719B-DE9B-4A06-97E0-435BA63434A1}" type="pres">
      <dgm:prSet presAssocID="{A33371D4-BB3E-4A32-8DED-E57AA2E38911}" presName="child3group" presStyleCnt="0"/>
      <dgm:spPr/>
    </dgm:pt>
    <dgm:pt modelId="{FC1C4B4D-7DE8-4C52-80A0-A94EC006E632}" type="pres">
      <dgm:prSet presAssocID="{A33371D4-BB3E-4A32-8DED-E57AA2E38911}" presName="child3" presStyleLbl="bgAcc1" presStyleIdx="2" presStyleCnt="4"/>
      <dgm:spPr/>
      <dgm:t>
        <a:bodyPr/>
        <a:lstStyle/>
        <a:p>
          <a:endParaRPr lang="en-US"/>
        </a:p>
      </dgm:t>
    </dgm:pt>
    <dgm:pt modelId="{E8AD186D-B890-49F4-8F20-7BB71410F10F}" type="pres">
      <dgm:prSet presAssocID="{A33371D4-BB3E-4A32-8DED-E57AA2E38911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A00839-1883-4629-9A16-7C42F751A445}" type="pres">
      <dgm:prSet presAssocID="{A33371D4-BB3E-4A32-8DED-E57AA2E38911}" presName="child4group" presStyleCnt="0"/>
      <dgm:spPr/>
    </dgm:pt>
    <dgm:pt modelId="{C04E6C0C-AE23-4353-A02D-18E2182C2F76}" type="pres">
      <dgm:prSet presAssocID="{A33371D4-BB3E-4A32-8DED-E57AA2E38911}" presName="child4" presStyleLbl="bgAcc1" presStyleIdx="3" presStyleCnt="4"/>
      <dgm:spPr/>
      <dgm:t>
        <a:bodyPr/>
        <a:lstStyle/>
        <a:p>
          <a:endParaRPr lang="en-US"/>
        </a:p>
      </dgm:t>
    </dgm:pt>
    <dgm:pt modelId="{2AB7DF0B-3B31-4335-95B1-E26CE7A8DA80}" type="pres">
      <dgm:prSet presAssocID="{A33371D4-BB3E-4A32-8DED-E57AA2E38911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41C6F3-EFA4-45F8-B8E2-C272C81BEE01}" type="pres">
      <dgm:prSet presAssocID="{A33371D4-BB3E-4A32-8DED-E57AA2E38911}" presName="childPlaceholder" presStyleCnt="0"/>
      <dgm:spPr/>
    </dgm:pt>
    <dgm:pt modelId="{B7DC1E71-212A-4154-B15B-DE14F3D7B5AA}" type="pres">
      <dgm:prSet presAssocID="{A33371D4-BB3E-4A32-8DED-E57AA2E38911}" presName="circle" presStyleCnt="0"/>
      <dgm:spPr/>
    </dgm:pt>
    <dgm:pt modelId="{5A9B10ED-E657-468E-B528-9A178F4AC4D1}" type="pres">
      <dgm:prSet presAssocID="{A33371D4-BB3E-4A32-8DED-E57AA2E38911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B38C0-0B24-49DD-8FF8-B35AE4508E2F}" type="pres">
      <dgm:prSet presAssocID="{A33371D4-BB3E-4A32-8DED-E57AA2E38911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FF9AF9-465D-4080-8EF9-2B47761EC2B6}" type="pres">
      <dgm:prSet presAssocID="{A33371D4-BB3E-4A32-8DED-E57AA2E38911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3D2D5-BFE5-41AF-A057-C7F0A60972AB}" type="pres">
      <dgm:prSet presAssocID="{A33371D4-BB3E-4A32-8DED-E57AA2E38911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9457D-CFE5-4ED1-B4BD-2F90867D84BC}" type="pres">
      <dgm:prSet presAssocID="{A33371D4-BB3E-4A32-8DED-E57AA2E38911}" presName="quadrantPlaceholder" presStyleCnt="0"/>
      <dgm:spPr/>
    </dgm:pt>
    <dgm:pt modelId="{E59C2241-13E6-496B-A196-290A0488E655}" type="pres">
      <dgm:prSet presAssocID="{A33371D4-BB3E-4A32-8DED-E57AA2E38911}" presName="center1" presStyleLbl="fgShp" presStyleIdx="0" presStyleCnt="2"/>
      <dgm:spPr/>
    </dgm:pt>
    <dgm:pt modelId="{024B0525-301F-411B-92E1-9E151E763504}" type="pres">
      <dgm:prSet presAssocID="{A33371D4-BB3E-4A32-8DED-E57AA2E38911}" presName="center2" presStyleLbl="fgShp" presStyleIdx="1" presStyleCnt="2"/>
      <dgm:spPr/>
    </dgm:pt>
  </dgm:ptLst>
  <dgm:cxnLst>
    <dgm:cxn modelId="{A6DCBC5E-7732-473A-85AE-FA22394199DB}" type="presOf" srcId="{9609B0F4-3291-4B4B-B096-3F576125576D}" destId="{7EFF9AF9-465D-4080-8EF9-2B47761EC2B6}" srcOrd="0" destOrd="0" presId="urn:microsoft.com/office/officeart/2005/8/layout/cycle4#2"/>
    <dgm:cxn modelId="{4E350A51-8FCA-4608-879C-FE8643A36CE4}" type="presOf" srcId="{73B2E2EC-BE4C-444D-984A-416E679A9259}" destId="{6DC9D397-EFDB-4151-A1CC-801DD295CE2D}" srcOrd="1" destOrd="0" presId="urn:microsoft.com/office/officeart/2005/8/layout/cycle4#2"/>
    <dgm:cxn modelId="{BB313E3A-E66D-4CEF-8336-7D710D9B7CFB}" srcId="{A33371D4-BB3E-4A32-8DED-E57AA2E38911}" destId="{9609B0F4-3291-4B4B-B096-3F576125576D}" srcOrd="2" destOrd="0" parTransId="{9F35DF83-5691-4226-A260-2C6982B8ABDD}" sibTransId="{15EA523C-7833-4CDD-8DF7-1DE9E8FA7D01}"/>
    <dgm:cxn modelId="{D0FF141E-7EAF-4EA2-BF05-0401D93FBABC}" srcId="{A33371D4-BB3E-4A32-8DED-E57AA2E38911}" destId="{6DC77B1E-0D94-42FA-8D0F-3003E307B557}" srcOrd="0" destOrd="0" parTransId="{D7EFA5F6-A5A5-4788-AEBC-4B30CE85E87A}" sibTransId="{547F1544-5912-48E0-961F-0C7050209650}"/>
    <dgm:cxn modelId="{3028BD85-BFD0-44EF-95C6-6DC10CC41372}" type="presOf" srcId="{089F1D9E-3486-4517-A5BB-5EA54C9802D9}" destId="{2AB7DF0B-3B31-4335-95B1-E26CE7A8DA80}" srcOrd="1" destOrd="0" presId="urn:microsoft.com/office/officeart/2005/8/layout/cycle4#2"/>
    <dgm:cxn modelId="{01FD48E1-4291-4388-916A-B901364B61E8}" srcId="{6DC77B1E-0D94-42FA-8D0F-3003E307B557}" destId="{C9E2BFF5-A180-4C0F-A320-79315A3FB8A9}" srcOrd="0" destOrd="0" parTransId="{0058BC4B-E5D7-46C9-90C0-604C5AC96513}" sibTransId="{7866D02F-8A5F-4035-BF40-3CC9616A18D8}"/>
    <dgm:cxn modelId="{A4833B04-8391-427F-9703-E6140AE5E281}" type="presOf" srcId="{C259FAD2-3070-4F4B-AED7-95DE8C763F59}" destId="{E8AD186D-B890-49F4-8F20-7BB71410F10F}" srcOrd="1" destOrd="0" presId="urn:microsoft.com/office/officeart/2005/8/layout/cycle4#2"/>
    <dgm:cxn modelId="{CED8A2C5-A4C9-41A2-9F3F-8A737AA18703}" type="presOf" srcId="{73B2E2EC-BE4C-444D-984A-416E679A9259}" destId="{F723AC42-0DE3-4719-BB61-E8367CB5ABB9}" srcOrd="0" destOrd="0" presId="urn:microsoft.com/office/officeart/2005/8/layout/cycle4#2"/>
    <dgm:cxn modelId="{CEBBFCB3-0E74-4EEC-9C5A-8B4F540951AB}" srcId="{D33FF160-276A-4F7B-AA70-D2328637BF70}" destId="{089F1D9E-3486-4517-A5BB-5EA54C9802D9}" srcOrd="0" destOrd="0" parTransId="{2059C75F-1192-475D-9538-3164E2442FC6}" sibTransId="{609C7314-48A4-424F-AE0C-82238D22D9F5}"/>
    <dgm:cxn modelId="{D5FC760F-4965-42D7-9025-7776E742C41F}" srcId="{F85695F6-DAD8-4022-8BC0-6D470E0C7062}" destId="{73B2E2EC-BE4C-444D-984A-416E679A9259}" srcOrd="0" destOrd="0" parTransId="{D081BF5B-1C2C-45CB-A235-072E3D9A52C9}" sibTransId="{184EF65E-DA38-43A2-815E-BE3845A5DC9D}"/>
    <dgm:cxn modelId="{A63001DB-21BF-4749-BA4D-D0133132707F}" type="presOf" srcId="{6DC77B1E-0D94-42FA-8D0F-3003E307B557}" destId="{5A9B10ED-E657-468E-B528-9A178F4AC4D1}" srcOrd="0" destOrd="0" presId="urn:microsoft.com/office/officeart/2005/8/layout/cycle4#2"/>
    <dgm:cxn modelId="{A1E1FE32-821D-46E3-AB70-1EDCCDCE02BF}" type="presOf" srcId="{A33371D4-BB3E-4A32-8DED-E57AA2E38911}" destId="{703C95BC-49B2-4C7C-BA06-85FE58B828F5}" srcOrd="0" destOrd="0" presId="urn:microsoft.com/office/officeart/2005/8/layout/cycle4#2"/>
    <dgm:cxn modelId="{2D5ADB62-7E4B-48B5-8C9A-AFB28611907D}" srcId="{A33371D4-BB3E-4A32-8DED-E57AA2E38911}" destId="{F85695F6-DAD8-4022-8BC0-6D470E0C7062}" srcOrd="1" destOrd="0" parTransId="{F185EDC8-CD88-4638-A256-32031E788096}" sibTransId="{563BB807-7006-475D-B8AB-C5E2884E5E03}"/>
    <dgm:cxn modelId="{F259821E-6134-4B53-A073-93D4AB39EDE5}" srcId="{A33371D4-BB3E-4A32-8DED-E57AA2E38911}" destId="{D33FF160-276A-4F7B-AA70-D2328637BF70}" srcOrd="3" destOrd="0" parTransId="{4505397B-CE33-4BF9-9ADC-2DF20D243C02}" sibTransId="{AD72D705-203E-4187-BF38-A9AB1B63F9F1}"/>
    <dgm:cxn modelId="{59E053A2-29D0-469A-A400-7A3FD117FB61}" type="presOf" srcId="{089F1D9E-3486-4517-A5BB-5EA54C9802D9}" destId="{C04E6C0C-AE23-4353-A02D-18E2182C2F76}" srcOrd="0" destOrd="0" presId="urn:microsoft.com/office/officeart/2005/8/layout/cycle4#2"/>
    <dgm:cxn modelId="{27DA2D26-3C0B-4A50-AF99-C4992E31133B}" type="presOf" srcId="{C9E2BFF5-A180-4C0F-A320-79315A3FB8A9}" destId="{A4F5081E-4AB2-4AD0-8CD4-07E81795881A}" srcOrd="0" destOrd="0" presId="urn:microsoft.com/office/officeart/2005/8/layout/cycle4#2"/>
    <dgm:cxn modelId="{6C14B7D3-0FE7-4B9C-8D46-196D58649BD0}" srcId="{9609B0F4-3291-4B4B-B096-3F576125576D}" destId="{C259FAD2-3070-4F4B-AED7-95DE8C763F59}" srcOrd="0" destOrd="0" parTransId="{92D05DF6-4442-4DDB-9518-8D9903942638}" sibTransId="{A5795065-E2C6-44F6-8E01-BB2C4E593425}"/>
    <dgm:cxn modelId="{0B9A1E11-1280-4ADD-9358-91FF9F242C85}" type="presOf" srcId="{F85695F6-DAD8-4022-8BC0-6D470E0C7062}" destId="{357B38C0-0B24-49DD-8FF8-B35AE4508E2F}" srcOrd="0" destOrd="0" presId="urn:microsoft.com/office/officeart/2005/8/layout/cycle4#2"/>
    <dgm:cxn modelId="{D41878D8-70F8-4AAD-8131-52E3CE02D809}" type="presOf" srcId="{D33FF160-276A-4F7B-AA70-D2328637BF70}" destId="{46F3D2D5-BFE5-41AF-A057-C7F0A60972AB}" srcOrd="0" destOrd="0" presId="urn:microsoft.com/office/officeart/2005/8/layout/cycle4#2"/>
    <dgm:cxn modelId="{A0C9CF1A-710A-42B8-A7F8-016F5EBC1E11}" type="presOf" srcId="{C9E2BFF5-A180-4C0F-A320-79315A3FB8A9}" destId="{DD977C1F-F9A5-4455-92CA-0F5716E0CE8E}" srcOrd="1" destOrd="0" presId="urn:microsoft.com/office/officeart/2005/8/layout/cycle4#2"/>
    <dgm:cxn modelId="{4129B8BE-2B5A-4755-82E1-C220F9D99D6A}" type="presOf" srcId="{C259FAD2-3070-4F4B-AED7-95DE8C763F59}" destId="{FC1C4B4D-7DE8-4C52-80A0-A94EC006E632}" srcOrd="0" destOrd="0" presId="urn:microsoft.com/office/officeart/2005/8/layout/cycle4#2"/>
    <dgm:cxn modelId="{9C13827F-E594-467C-9913-39ADA36D588E}" type="presParOf" srcId="{703C95BC-49B2-4C7C-BA06-85FE58B828F5}" destId="{ED7451AE-DB46-44CC-80BC-B49ACC77A507}" srcOrd="0" destOrd="0" presId="urn:microsoft.com/office/officeart/2005/8/layout/cycle4#2"/>
    <dgm:cxn modelId="{A4629C2D-D9F6-4838-9E92-8D389F70FB5A}" type="presParOf" srcId="{ED7451AE-DB46-44CC-80BC-B49ACC77A507}" destId="{E7CD793B-7427-46E8-8C36-8AFCECD38E28}" srcOrd="0" destOrd="0" presId="urn:microsoft.com/office/officeart/2005/8/layout/cycle4#2"/>
    <dgm:cxn modelId="{ED8ECDAB-BC32-4AD2-8C63-3ED3B06E80DD}" type="presParOf" srcId="{E7CD793B-7427-46E8-8C36-8AFCECD38E28}" destId="{A4F5081E-4AB2-4AD0-8CD4-07E81795881A}" srcOrd="0" destOrd="0" presId="urn:microsoft.com/office/officeart/2005/8/layout/cycle4#2"/>
    <dgm:cxn modelId="{1DB14C99-3660-4F6A-8C2E-4798B8570402}" type="presParOf" srcId="{E7CD793B-7427-46E8-8C36-8AFCECD38E28}" destId="{DD977C1F-F9A5-4455-92CA-0F5716E0CE8E}" srcOrd="1" destOrd="0" presId="urn:microsoft.com/office/officeart/2005/8/layout/cycle4#2"/>
    <dgm:cxn modelId="{99425656-0EA5-4A86-8542-D6B0B8F47013}" type="presParOf" srcId="{ED7451AE-DB46-44CC-80BC-B49ACC77A507}" destId="{BB4B1E8B-CC40-49F1-96D1-C1D804894404}" srcOrd="1" destOrd="0" presId="urn:microsoft.com/office/officeart/2005/8/layout/cycle4#2"/>
    <dgm:cxn modelId="{BD3CF6BC-0416-4F24-9D0C-F42200C4D8DD}" type="presParOf" srcId="{BB4B1E8B-CC40-49F1-96D1-C1D804894404}" destId="{F723AC42-0DE3-4719-BB61-E8367CB5ABB9}" srcOrd="0" destOrd="0" presId="urn:microsoft.com/office/officeart/2005/8/layout/cycle4#2"/>
    <dgm:cxn modelId="{657800DB-F660-4E49-A11F-29EC4C3C029A}" type="presParOf" srcId="{BB4B1E8B-CC40-49F1-96D1-C1D804894404}" destId="{6DC9D397-EFDB-4151-A1CC-801DD295CE2D}" srcOrd="1" destOrd="0" presId="urn:microsoft.com/office/officeart/2005/8/layout/cycle4#2"/>
    <dgm:cxn modelId="{45158CED-7CF8-4747-9772-60B7CF890F23}" type="presParOf" srcId="{ED7451AE-DB46-44CC-80BC-B49ACC77A507}" destId="{6C6F719B-DE9B-4A06-97E0-435BA63434A1}" srcOrd="2" destOrd="0" presId="urn:microsoft.com/office/officeart/2005/8/layout/cycle4#2"/>
    <dgm:cxn modelId="{0011411F-3AA4-43B8-A359-D250BAA75E41}" type="presParOf" srcId="{6C6F719B-DE9B-4A06-97E0-435BA63434A1}" destId="{FC1C4B4D-7DE8-4C52-80A0-A94EC006E632}" srcOrd="0" destOrd="0" presId="urn:microsoft.com/office/officeart/2005/8/layout/cycle4#2"/>
    <dgm:cxn modelId="{55C89C6B-735B-493E-8924-B1A87B216EF8}" type="presParOf" srcId="{6C6F719B-DE9B-4A06-97E0-435BA63434A1}" destId="{E8AD186D-B890-49F4-8F20-7BB71410F10F}" srcOrd="1" destOrd="0" presId="urn:microsoft.com/office/officeart/2005/8/layout/cycle4#2"/>
    <dgm:cxn modelId="{C2A1B999-9681-4E15-B7B9-96997670D3A2}" type="presParOf" srcId="{ED7451AE-DB46-44CC-80BC-B49ACC77A507}" destId="{34A00839-1883-4629-9A16-7C42F751A445}" srcOrd="3" destOrd="0" presId="urn:microsoft.com/office/officeart/2005/8/layout/cycle4#2"/>
    <dgm:cxn modelId="{BCD16DFE-6D89-4277-80B7-3A6086086A8E}" type="presParOf" srcId="{34A00839-1883-4629-9A16-7C42F751A445}" destId="{C04E6C0C-AE23-4353-A02D-18E2182C2F76}" srcOrd="0" destOrd="0" presId="urn:microsoft.com/office/officeart/2005/8/layout/cycle4#2"/>
    <dgm:cxn modelId="{2E5E5363-F261-45A4-A576-F0CBDA3068AA}" type="presParOf" srcId="{34A00839-1883-4629-9A16-7C42F751A445}" destId="{2AB7DF0B-3B31-4335-95B1-E26CE7A8DA80}" srcOrd="1" destOrd="0" presId="urn:microsoft.com/office/officeart/2005/8/layout/cycle4#2"/>
    <dgm:cxn modelId="{6F9B5637-0887-42E1-BCA0-9828112D381D}" type="presParOf" srcId="{ED7451AE-DB46-44CC-80BC-B49ACC77A507}" destId="{2341C6F3-EFA4-45F8-B8E2-C272C81BEE01}" srcOrd="4" destOrd="0" presId="urn:microsoft.com/office/officeart/2005/8/layout/cycle4#2"/>
    <dgm:cxn modelId="{07D4F8DF-BBF4-4547-9A8D-48B4038E66E6}" type="presParOf" srcId="{703C95BC-49B2-4C7C-BA06-85FE58B828F5}" destId="{B7DC1E71-212A-4154-B15B-DE14F3D7B5AA}" srcOrd="1" destOrd="0" presId="urn:microsoft.com/office/officeart/2005/8/layout/cycle4#2"/>
    <dgm:cxn modelId="{63EE5679-AB74-4003-A4B3-BA9EE4E09CB8}" type="presParOf" srcId="{B7DC1E71-212A-4154-B15B-DE14F3D7B5AA}" destId="{5A9B10ED-E657-468E-B528-9A178F4AC4D1}" srcOrd="0" destOrd="0" presId="urn:microsoft.com/office/officeart/2005/8/layout/cycle4#2"/>
    <dgm:cxn modelId="{36F0F422-A0E8-454F-BF64-7BF49FF2B0A4}" type="presParOf" srcId="{B7DC1E71-212A-4154-B15B-DE14F3D7B5AA}" destId="{357B38C0-0B24-49DD-8FF8-B35AE4508E2F}" srcOrd="1" destOrd="0" presId="urn:microsoft.com/office/officeart/2005/8/layout/cycle4#2"/>
    <dgm:cxn modelId="{99187C2A-BF28-402D-A3DF-6206749098B9}" type="presParOf" srcId="{B7DC1E71-212A-4154-B15B-DE14F3D7B5AA}" destId="{7EFF9AF9-465D-4080-8EF9-2B47761EC2B6}" srcOrd="2" destOrd="0" presId="urn:microsoft.com/office/officeart/2005/8/layout/cycle4#2"/>
    <dgm:cxn modelId="{CA1D0D02-925D-497F-A9E6-8CBE18AB1ADE}" type="presParOf" srcId="{B7DC1E71-212A-4154-B15B-DE14F3D7B5AA}" destId="{46F3D2D5-BFE5-41AF-A057-C7F0A60972AB}" srcOrd="3" destOrd="0" presId="urn:microsoft.com/office/officeart/2005/8/layout/cycle4#2"/>
    <dgm:cxn modelId="{FCC921EE-F9AB-47FF-B17C-325DF47D86A9}" type="presParOf" srcId="{B7DC1E71-212A-4154-B15B-DE14F3D7B5AA}" destId="{D809457D-CFE5-4ED1-B4BD-2F90867D84BC}" srcOrd="4" destOrd="0" presId="urn:microsoft.com/office/officeart/2005/8/layout/cycle4#2"/>
    <dgm:cxn modelId="{BA38EB45-E67D-48A6-A3BD-08D83439A627}" type="presParOf" srcId="{703C95BC-49B2-4C7C-BA06-85FE58B828F5}" destId="{E59C2241-13E6-496B-A196-290A0488E655}" srcOrd="2" destOrd="0" presId="urn:microsoft.com/office/officeart/2005/8/layout/cycle4#2"/>
    <dgm:cxn modelId="{17C5B261-5C2F-4233-8681-DB30142B4D4C}" type="presParOf" srcId="{703C95BC-49B2-4C7C-BA06-85FE58B828F5}" destId="{024B0525-301F-411B-92E1-9E151E763504}" srcOrd="3" destOrd="0" presId="urn:microsoft.com/office/officeart/2005/8/layout/cycle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192F14F-8590-4A3E-BD11-18B20186A96A}" type="doc">
      <dgm:prSet loTypeId="urn:microsoft.com/office/officeart/2005/8/layout/process4" loCatId="list" qsTypeId="urn:microsoft.com/office/officeart/2005/8/quickstyle/simple3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D89D9E67-0D6E-4A98-A45B-878968E1D599}">
      <dgm:prSet phldrT="[Text]"/>
      <dgm:spPr/>
      <dgm:t>
        <a:bodyPr/>
        <a:lstStyle/>
        <a:p>
          <a:r>
            <a:rPr lang="en-US" dirty="0" err="1" smtClean="0"/>
            <a:t>Perencanaan</a:t>
          </a:r>
          <a:r>
            <a:rPr lang="en-US" dirty="0" smtClean="0"/>
            <a:t> SDM </a:t>
          </a:r>
          <a:r>
            <a:rPr lang="en-US" dirty="0" err="1" smtClean="0"/>
            <a:t>bila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r>
            <a:rPr lang="en-US" dirty="0" smtClean="0"/>
            <a:t> </a:t>
          </a:r>
          <a:r>
            <a:rPr lang="en-US" dirty="0" err="1" smtClean="0"/>
            <a:t>baru</a:t>
          </a:r>
          <a:r>
            <a:rPr lang="en-US" dirty="0" smtClean="0"/>
            <a:t> </a:t>
          </a:r>
          <a:r>
            <a:rPr lang="en-US" dirty="0" err="1" smtClean="0"/>
            <a:t>berjalan</a:t>
          </a:r>
          <a:r>
            <a:rPr lang="en-US" dirty="0" smtClean="0"/>
            <a:t> </a:t>
          </a:r>
          <a:endParaRPr lang="en-US" dirty="0"/>
        </a:p>
      </dgm:t>
    </dgm:pt>
    <dgm:pt modelId="{F9C93FB5-2842-4159-8ED0-713A95594F63}" type="parTrans" cxnId="{0DA8D329-90FF-4705-B26F-4D9C2E8FA61D}">
      <dgm:prSet/>
      <dgm:spPr/>
      <dgm:t>
        <a:bodyPr/>
        <a:lstStyle/>
        <a:p>
          <a:endParaRPr lang="en-US"/>
        </a:p>
      </dgm:t>
    </dgm:pt>
    <dgm:pt modelId="{EC1CFAA6-2FB2-4F17-B6D4-F49C73A17FEB}" type="sibTrans" cxnId="{0DA8D329-90FF-4705-B26F-4D9C2E8FA61D}">
      <dgm:prSet/>
      <dgm:spPr/>
      <dgm:t>
        <a:bodyPr/>
        <a:lstStyle/>
        <a:p>
          <a:endParaRPr lang="en-US"/>
        </a:p>
      </dgm:t>
    </dgm:pt>
    <dgm:pt modelId="{8E5E0943-9530-4E0D-AE91-A922D0E40A43}">
      <dgm:prSet phldrT="[Text]"/>
      <dgm:spPr/>
      <dgm:t>
        <a:bodyPr/>
        <a:lstStyle/>
        <a:p>
          <a:r>
            <a:rPr lang="en-US" dirty="0" smtClean="0"/>
            <a:t>Audit SDM </a:t>
          </a:r>
          <a:r>
            <a:rPr lang="en-US" dirty="0" err="1" smtClean="0"/>
            <a:t>bila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r>
            <a:rPr lang="en-US" dirty="0" smtClean="0"/>
            <a:t>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berjalan</a:t>
          </a:r>
          <a:endParaRPr lang="en-US" dirty="0"/>
        </a:p>
      </dgm:t>
    </dgm:pt>
    <dgm:pt modelId="{C61CF670-9FEC-47BA-8E0E-80A6A6B33C32}" type="parTrans" cxnId="{E8371892-E3A9-48F5-A999-6F5246E67808}">
      <dgm:prSet/>
      <dgm:spPr/>
      <dgm:t>
        <a:bodyPr/>
        <a:lstStyle/>
        <a:p>
          <a:endParaRPr lang="en-US"/>
        </a:p>
      </dgm:t>
    </dgm:pt>
    <dgm:pt modelId="{BB940C36-A7A4-4531-870C-2430C9B844F6}" type="sibTrans" cxnId="{E8371892-E3A9-48F5-A999-6F5246E67808}">
      <dgm:prSet/>
      <dgm:spPr/>
      <dgm:t>
        <a:bodyPr/>
        <a:lstStyle/>
        <a:p>
          <a:endParaRPr lang="en-US"/>
        </a:p>
      </dgm:t>
    </dgm:pt>
    <dgm:pt modelId="{B8954D3A-8979-4A93-BEEC-2A63D682C666}">
      <dgm:prSet phldrT="[Text]"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belum</a:t>
          </a:r>
          <a:r>
            <a:rPr lang="en-US" dirty="0" smtClean="0"/>
            <a:t> </a:t>
          </a:r>
          <a:r>
            <a:rPr lang="en-US" dirty="0" err="1" smtClean="0"/>
            <a:t>ada</a:t>
          </a:r>
          <a:r>
            <a:rPr lang="en-US" dirty="0" smtClean="0"/>
            <a:t>, </a:t>
          </a:r>
          <a:r>
            <a:rPr lang="en-US" dirty="0" err="1" smtClean="0"/>
            <a:t>direkrut</a:t>
          </a:r>
          <a:r>
            <a:rPr lang="en-US" dirty="0" smtClean="0"/>
            <a:t> 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endParaRPr lang="en-US" dirty="0"/>
        </a:p>
      </dgm:t>
    </dgm:pt>
    <dgm:pt modelId="{E6ED3DB9-B707-417B-B6C6-3E9F257F2949}" type="parTrans" cxnId="{58CC4EEC-EBC0-4B30-96EA-2E742AB6350F}">
      <dgm:prSet/>
      <dgm:spPr/>
      <dgm:t>
        <a:bodyPr/>
        <a:lstStyle/>
        <a:p>
          <a:endParaRPr lang="en-US"/>
        </a:p>
      </dgm:t>
    </dgm:pt>
    <dgm:pt modelId="{670EF52B-FFC2-4133-B9AF-E49B1D6E2540}" type="sibTrans" cxnId="{58CC4EEC-EBC0-4B30-96EA-2E742AB6350F}">
      <dgm:prSet/>
      <dgm:spPr/>
      <dgm:t>
        <a:bodyPr/>
        <a:lstStyle/>
        <a:p>
          <a:endParaRPr lang="en-US"/>
        </a:p>
      </dgm:t>
    </dgm:pt>
    <dgm:pt modelId="{3C4FEA1A-D88A-45B2-9D62-E4D42B0CC350}">
      <dgm:prSet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ada</a:t>
          </a:r>
          <a:r>
            <a:rPr lang="en-US" dirty="0" smtClean="0"/>
            <a:t>, </a:t>
          </a:r>
          <a:r>
            <a:rPr lang="en-US" dirty="0" err="1" smtClean="0"/>
            <a:t>diaudit</a:t>
          </a:r>
          <a:r>
            <a:rPr lang="en-US" dirty="0" smtClean="0"/>
            <a:t> 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endParaRPr lang="en-US" dirty="0"/>
        </a:p>
      </dgm:t>
    </dgm:pt>
    <dgm:pt modelId="{64FE2350-E40F-411E-BCD2-2E8BE7579322}" type="parTrans" cxnId="{555F8E96-1E18-412F-BDC7-B1143373184E}">
      <dgm:prSet/>
      <dgm:spPr/>
      <dgm:t>
        <a:bodyPr/>
        <a:lstStyle/>
        <a:p>
          <a:endParaRPr lang="en-US"/>
        </a:p>
      </dgm:t>
    </dgm:pt>
    <dgm:pt modelId="{D4239ABC-F14B-46B6-8FA8-A0AE7F921F70}" type="sibTrans" cxnId="{555F8E96-1E18-412F-BDC7-B1143373184E}">
      <dgm:prSet/>
      <dgm:spPr/>
      <dgm:t>
        <a:bodyPr/>
        <a:lstStyle/>
        <a:p>
          <a:endParaRPr lang="en-US"/>
        </a:p>
      </dgm:t>
    </dgm:pt>
    <dgm:pt modelId="{C820ADC1-9B2F-40AD-9900-77959A6F0B6F}">
      <dgm:prSet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diaudit</a:t>
          </a:r>
          <a:r>
            <a:rPr lang="en-US" dirty="0" smtClean="0"/>
            <a:t> &amp; </a:t>
          </a:r>
          <a:r>
            <a:rPr lang="en-US" dirty="0" err="1" smtClean="0"/>
            <a:t>memenuhi</a:t>
          </a:r>
          <a:r>
            <a:rPr lang="en-US" dirty="0" smtClean="0"/>
            <a:t> </a:t>
          </a:r>
          <a:r>
            <a:rPr lang="en-US" dirty="0" err="1" smtClean="0"/>
            <a:t>syarat</a:t>
          </a:r>
          <a:r>
            <a:rPr lang="en-US" dirty="0" smtClean="0"/>
            <a:t>, </a:t>
          </a:r>
          <a:r>
            <a:rPr lang="en-US" dirty="0" err="1" smtClean="0"/>
            <a:t>ditempatkan</a:t>
          </a:r>
          <a:r>
            <a:rPr lang="en-US" dirty="0" smtClean="0"/>
            <a:t> </a:t>
          </a:r>
          <a:r>
            <a:rPr lang="en-US" dirty="0" err="1" smtClean="0"/>
            <a:t>sesuai</a:t>
          </a:r>
          <a:r>
            <a:rPr lang="en-US" dirty="0" smtClean="0"/>
            <a:t> </a:t>
          </a:r>
          <a:r>
            <a:rPr lang="en-US" dirty="0" err="1" smtClean="0"/>
            <a:t>kebutuhan</a:t>
          </a:r>
          <a:endParaRPr lang="en-US" dirty="0"/>
        </a:p>
      </dgm:t>
    </dgm:pt>
    <dgm:pt modelId="{71C0F553-90B7-404E-8BAE-86764F0F52DD}" type="parTrans" cxnId="{0EC17584-52AF-4B79-89F2-9F96FA6A2F6E}">
      <dgm:prSet/>
      <dgm:spPr/>
      <dgm:t>
        <a:bodyPr/>
        <a:lstStyle/>
        <a:p>
          <a:endParaRPr lang="en-US"/>
        </a:p>
      </dgm:t>
    </dgm:pt>
    <dgm:pt modelId="{3A637971-5048-4E41-B0A9-540DD28E037A}" type="sibTrans" cxnId="{0EC17584-52AF-4B79-89F2-9F96FA6A2F6E}">
      <dgm:prSet/>
      <dgm:spPr/>
      <dgm:t>
        <a:bodyPr/>
        <a:lstStyle/>
        <a:p>
          <a:endParaRPr lang="en-US"/>
        </a:p>
      </dgm:t>
    </dgm:pt>
    <dgm:pt modelId="{84AECEEA-64DF-4018-916B-74E61CD27BF2}">
      <dgm:prSet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diaudit</a:t>
          </a:r>
          <a:r>
            <a:rPr lang="en-US" dirty="0" smtClean="0"/>
            <a:t> &amp;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memenuhi</a:t>
          </a:r>
          <a:r>
            <a:rPr lang="en-US" dirty="0" smtClean="0"/>
            <a:t> </a:t>
          </a:r>
          <a:r>
            <a:rPr lang="en-US" dirty="0" err="1" smtClean="0"/>
            <a:t>syarat</a:t>
          </a:r>
          <a:r>
            <a:rPr lang="en-US" dirty="0" smtClean="0"/>
            <a:t>, </a:t>
          </a:r>
          <a:r>
            <a:rPr lang="en-US" dirty="0" err="1" smtClean="0"/>
            <a:t>namun</a:t>
          </a:r>
          <a:r>
            <a:rPr lang="en-US" dirty="0" smtClean="0"/>
            <a:t> </a:t>
          </a:r>
          <a:r>
            <a:rPr lang="en-US" dirty="0" err="1" smtClean="0"/>
            <a:t>masih</a:t>
          </a:r>
          <a:r>
            <a:rPr lang="en-US" dirty="0" smtClean="0"/>
            <a:t> </a:t>
          </a:r>
          <a:r>
            <a:rPr lang="en-US" dirty="0" err="1" smtClean="0"/>
            <a:t>berpotensi</a:t>
          </a:r>
          <a:r>
            <a:rPr lang="en-US" dirty="0" smtClean="0"/>
            <a:t>, </a:t>
          </a:r>
          <a:r>
            <a:rPr lang="en-US" dirty="0" err="1" smtClean="0"/>
            <a:t>diberi</a:t>
          </a:r>
          <a:r>
            <a:rPr lang="en-US" dirty="0" smtClean="0"/>
            <a:t> </a:t>
          </a:r>
          <a:r>
            <a:rPr lang="en-US" dirty="0" err="1" smtClean="0"/>
            <a:t>pelatihan</a:t>
          </a:r>
          <a:endParaRPr lang="en-US" dirty="0"/>
        </a:p>
      </dgm:t>
    </dgm:pt>
    <dgm:pt modelId="{CBEA8F40-E2CA-47BC-AEBF-7EEDCF0A759F}" type="parTrans" cxnId="{05A915D1-2B13-446B-8392-6F461A564C45}">
      <dgm:prSet/>
      <dgm:spPr/>
      <dgm:t>
        <a:bodyPr/>
        <a:lstStyle/>
        <a:p>
          <a:endParaRPr lang="en-US"/>
        </a:p>
      </dgm:t>
    </dgm:pt>
    <dgm:pt modelId="{7F00B7E1-2AB0-404F-B27D-C1417F3D08DD}" type="sibTrans" cxnId="{05A915D1-2B13-446B-8392-6F461A564C45}">
      <dgm:prSet/>
      <dgm:spPr/>
      <dgm:t>
        <a:bodyPr/>
        <a:lstStyle/>
        <a:p>
          <a:endParaRPr lang="en-US"/>
        </a:p>
      </dgm:t>
    </dgm:pt>
    <dgm:pt modelId="{3FC9D3DB-F8C9-4C1F-A10C-154A2E3AED92}">
      <dgm:prSet/>
      <dgm:spPr/>
      <dgm:t>
        <a:bodyPr/>
        <a:lstStyle/>
        <a:p>
          <a:r>
            <a:rPr lang="en-US" dirty="0" smtClean="0"/>
            <a:t>Yang </a:t>
          </a:r>
          <a:r>
            <a:rPr lang="en-US" dirty="0" err="1" smtClean="0"/>
            <a:t>sudah</a:t>
          </a:r>
          <a:r>
            <a:rPr lang="en-US" dirty="0" smtClean="0"/>
            <a:t> </a:t>
          </a:r>
          <a:r>
            <a:rPr lang="en-US" dirty="0" err="1" smtClean="0"/>
            <a:t>diaudit</a:t>
          </a:r>
          <a:r>
            <a:rPr lang="en-US" dirty="0" smtClean="0"/>
            <a:t>,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memenuhi</a:t>
          </a:r>
          <a:r>
            <a:rPr lang="en-US" dirty="0" smtClean="0"/>
            <a:t> </a:t>
          </a:r>
          <a:r>
            <a:rPr lang="en-US" dirty="0" err="1" smtClean="0"/>
            <a:t>syarat</a:t>
          </a:r>
          <a:r>
            <a:rPr lang="en-US" dirty="0" smtClean="0"/>
            <a:t>, &amp;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berpotensi</a:t>
          </a:r>
          <a:r>
            <a:rPr lang="en-US" dirty="0" smtClean="0"/>
            <a:t>, </a:t>
          </a:r>
          <a:r>
            <a:rPr lang="en-US" dirty="0" err="1" smtClean="0"/>
            <a:t>di</a:t>
          </a:r>
          <a:r>
            <a:rPr lang="en-US" dirty="0" smtClean="0"/>
            <a:t>-PHK &amp; </a:t>
          </a:r>
          <a:r>
            <a:rPr lang="en-US" dirty="0" err="1" smtClean="0"/>
            <a:t>diberi</a:t>
          </a:r>
          <a:r>
            <a:rPr lang="en-US" dirty="0" smtClean="0"/>
            <a:t> </a:t>
          </a:r>
          <a:r>
            <a:rPr lang="en-US" dirty="0" err="1" smtClean="0"/>
            <a:t>kompensasi</a:t>
          </a:r>
          <a:endParaRPr lang="en-US" dirty="0"/>
        </a:p>
      </dgm:t>
    </dgm:pt>
    <dgm:pt modelId="{772CF92C-221C-4092-9499-B0B4EF17D871}" type="parTrans" cxnId="{FF826102-35F0-4575-9F37-9B0551119A4C}">
      <dgm:prSet/>
      <dgm:spPr/>
      <dgm:t>
        <a:bodyPr/>
        <a:lstStyle/>
        <a:p>
          <a:endParaRPr lang="en-US"/>
        </a:p>
      </dgm:t>
    </dgm:pt>
    <dgm:pt modelId="{5A4C849C-26B9-438C-ABE2-4307D34906F1}" type="sibTrans" cxnId="{FF826102-35F0-4575-9F37-9B0551119A4C}">
      <dgm:prSet/>
      <dgm:spPr/>
      <dgm:t>
        <a:bodyPr/>
        <a:lstStyle/>
        <a:p>
          <a:endParaRPr lang="en-US"/>
        </a:p>
      </dgm:t>
    </dgm:pt>
    <dgm:pt modelId="{6127D9FF-09E4-4065-A631-83C356A0B278}" type="pres">
      <dgm:prSet presAssocID="{2192F14F-8590-4A3E-BD11-18B20186A9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00C233-F6EB-4208-9AE4-582078196C26}" type="pres">
      <dgm:prSet presAssocID="{3FC9D3DB-F8C9-4C1F-A10C-154A2E3AED92}" presName="boxAndChildren" presStyleCnt="0"/>
      <dgm:spPr/>
    </dgm:pt>
    <dgm:pt modelId="{0686A781-6BD3-45AB-891A-811EC3CE3456}" type="pres">
      <dgm:prSet presAssocID="{3FC9D3DB-F8C9-4C1F-A10C-154A2E3AED92}" presName="parentTextBox" presStyleLbl="node1" presStyleIdx="0" presStyleCnt="7"/>
      <dgm:spPr/>
      <dgm:t>
        <a:bodyPr/>
        <a:lstStyle/>
        <a:p>
          <a:endParaRPr lang="en-US"/>
        </a:p>
      </dgm:t>
    </dgm:pt>
    <dgm:pt modelId="{BB1FEC57-C657-4CCB-873C-3316514E4BF6}" type="pres">
      <dgm:prSet presAssocID="{7F00B7E1-2AB0-404F-B27D-C1417F3D08DD}" presName="sp" presStyleCnt="0"/>
      <dgm:spPr/>
    </dgm:pt>
    <dgm:pt modelId="{D433E05D-D5FC-46B7-9E6E-1971BAD0F950}" type="pres">
      <dgm:prSet presAssocID="{84AECEEA-64DF-4018-916B-74E61CD27BF2}" presName="arrowAndChildren" presStyleCnt="0"/>
      <dgm:spPr/>
    </dgm:pt>
    <dgm:pt modelId="{BE08C313-ABA2-480C-8E00-6F7FCECA7D15}" type="pres">
      <dgm:prSet presAssocID="{84AECEEA-64DF-4018-916B-74E61CD27BF2}" presName="parentTextArrow" presStyleLbl="node1" presStyleIdx="1" presStyleCnt="7"/>
      <dgm:spPr/>
      <dgm:t>
        <a:bodyPr/>
        <a:lstStyle/>
        <a:p>
          <a:endParaRPr lang="en-US"/>
        </a:p>
      </dgm:t>
    </dgm:pt>
    <dgm:pt modelId="{BBF1861C-1988-48F9-9EF0-329D2C5823F6}" type="pres">
      <dgm:prSet presAssocID="{3A637971-5048-4E41-B0A9-540DD28E037A}" presName="sp" presStyleCnt="0"/>
      <dgm:spPr/>
    </dgm:pt>
    <dgm:pt modelId="{BABA3E5C-3F1E-48C3-9E0B-097646A6B6D7}" type="pres">
      <dgm:prSet presAssocID="{C820ADC1-9B2F-40AD-9900-77959A6F0B6F}" presName="arrowAndChildren" presStyleCnt="0"/>
      <dgm:spPr/>
    </dgm:pt>
    <dgm:pt modelId="{65318363-F4A9-43DB-A095-08B2D9E4C8D5}" type="pres">
      <dgm:prSet presAssocID="{C820ADC1-9B2F-40AD-9900-77959A6F0B6F}" presName="parentTextArrow" presStyleLbl="node1" presStyleIdx="2" presStyleCnt="7"/>
      <dgm:spPr/>
      <dgm:t>
        <a:bodyPr/>
        <a:lstStyle/>
        <a:p>
          <a:endParaRPr lang="en-US"/>
        </a:p>
      </dgm:t>
    </dgm:pt>
    <dgm:pt modelId="{4494F60F-808F-4E63-9E4E-A7BF72B7AB40}" type="pres">
      <dgm:prSet presAssocID="{D4239ABC-F14B-46B6-8FA8-A0AE7F921F70}" presName="sp" presStyleCnt="0"/>
      <dgm:spPr/>
    </dgm:pt>
    <dgm:pt modelId="{530753C0-CF1F-4C0A-996C-A8AF51E14C58}" type="pres">
      <dgm:prSet presAssocID="{3C4FEA1A-D88A-45B2-9D62-E4D42B0CC350}" presName="arrowAndChildren" presStyleCnt="0"/>
      <dgm:spPr/>
    </dgm:pt>
    <dgm:pt modelId="{DE48602B-6F00-4584-A0BF-319B4AEB85A1}" type="pres">
      <dgm:prSet presAssocID="{3C4FEA1A-D88A-45B2-9D62-E4D42B0CC350}" presName="parentTextArrow" presStyleLbl="node1" presStyleIdx="3" presStyleCnt="7"/>
      <dgm:spPr/>
      <dgm:t>
        <a:bodyPr/>
        <a:lstStyle/>
        <a:p>
          <a:endParaRPr lang="en-US"/>
        </a:p>
      </dgm:t>
    </dgm:pt>
    <dgm:pt modelId="{D6621598-7B86-4063-9F79-A164F4FEEB4A}" type="pres">
      <dgm:prSet presAssocID="{670EF52B-FFC2-4133-B9AF-E49B1D6E2540}" presName="sp" presStyleCnt="0"/>
      <dgm:spPr/>
    </dgm:pt>
    <dgm:pt modelId="{A75213F3-F2C4-4A1A-9783-39844CF73949}" type="pres">
      <dgm:prSet presAssocID="{B8954D3A-8979-4A93-BEEC-2A63D682C666}" presName="arrowAndChildren" presStyleCnt="0"/>
      <dgm:spPr/>
    </dgm:pt>
    <dgm:pt modelId="{AE3D494E-6B33-4B88-AD9C-356564007DBD}" type="pres">
      <dgm:prSet presAssocID="{B8954D3A-8979-4A93-BEEC-2A63D682C666}" presName="parentTextArrow" presStyleLbl="node1" presStyleIdx="4" presStyleCnt="7"/>
      <dgm:spPr/>
      <dgm:t>
        <a:bodyPr/>
        <a:lstStyle/>
        <a:p>
          <a:endParaRPr lang="en-US"/>
        </a:p>
      </dgm:t>
    </dgm:pt>
    <dgm:pt modelId="{CE8A3F9D-78F8-4850-B247-5F4884500976}" type="pres">
      <dgm:prSet presAssocID="{BB940C36-A7A4-4531-870C-2430C9B844F6}" presName="sp" presStyleCnt="0"/>
      <dgm:spPr/>
    </dgm:pt>
    <dgm:pt modelId="{A6DB3E18-4D39-4DCC-A062-7BAD5EC4FDA4}" type="pres">
      <dgm:prSet presAssocID="{8E5E0943-9530-4E0D-AE91-A922D0E40A43}" presName="arrowAndChildren" presStyleCnt="0"/>
      <dgm:spPr/>
    </dgm:pt>
    <dgm:pt modelId="{49BD3AA3-F9A6-4B00-A719-0314025B0DBB}" type="pres">
      <dgm:prSet presAssocID="{8E5E0943-9530-4E0D-AE91-A922D0E40A43}" presName="parentTextArrow" presStyleLbl="node1" presStyleIdx="5" presStyleCnt="7"/>
      <dgm:spPr/>
      <dgm:t>
        <a:bodyPr/>
        <a:lstStyle/>
        <a:p>
          <a:endParaRPr lang="en-US"/>
        </a:p>
      </dgm:t>
    </dgm:pt>
    <dgm:pt modelId="{D8B7EC49-BCE2-4232-811C-543785E817F7}" type="pres">
      <dgm:prSet presAssocID="{EC1CFAA6-2FB2-4F17-B6D4-F49C73A17FEB}" presName="sp" presStyleCnt="0"/>
      <dgm:spPr/>
    </dgm:pt>
    <dgm:pt modelId="{729B15D0-8691-46C4-8DE9-59130A313ECA}" type="pres">
      <dgm:prSet presAssocID="{D89D9E67-0D6E-4A98-A45B-878968E1D599}" presName="arrowAndChildren" presStyleCnt="0"/>
      <dgm:spPr/>
    </dgm:pt>
    <dgm:pt modelId="{6A2B589C-18C0-417B-B619-68196885D590}" type="pres">
      <dgm:prSet presAssocID="{D89D9E67-0D6E-4A98-A45B-878968E1D599}" presName="parentTextArrow" presStyleLbl="node1" presStyleIdx="6" presStyleCnt="7"/>
      <dgm:spPr/>
      <dgm:t>
        <a:bodyPr/>
        <a:lstStyle/>
        <a:p>
          <a:endParaRPr lang="en-US"/>
        </a:p>
      </dgm:t>
    </dgm:pt>
  </dgm:ptLst>
  <dgm:cxnLst>
    <dgm:cxn modelId="{54372E1D-EB03-4C3F-A469-3C0C47622CEF}" type="presOf" srcId="{C820ADC1-9B2F-40AD-9900-77959A6F0B6F}" destId="{65318363-F4A9-43DB-A095-08B2D9E4C8D5}" srcOrd="0" destOrd="0" presId="urn:microsoft.com/office/officeart/2005/8/layout/process4"/>
    <dgm:cxn modelId="{8E2C118D-B69A-425A-A270-1893212F066E}" type="presOf" srcId="{8E5E0943-9530-4E0D-AE91-A922D0E40A43}" destId="{49BD3AA3-F9A6-4B00-A719-0314025B0DBB}" srcOrd="0" destOrd="0" presId="urn:microsoft.com/office/officeart/2005/8/layout/process4"/>
    <dgm:cxn modelId="{FF826102-35F0-4575-9F37-9B0551119A4C}" srcId="{2192F14F-8590-4A3E-BD11-18B20186A96A}" destId="{3FC9D3DB-F8C9-4C1F-A10C-154A2E3AED92}" srcOrd="6" destOrd="0" parTransId="{772CF92C-221C-4092-9499-B0B4EF17D871}" sibTransId="{5A4C849C-26B9-438C-ABE2-4307D34906F1}"/>
    <dgm:cxn modelId="{E8371892-E3A9-48F5-A999-6F5246E67808}" srcId="{2192F14F-8590-4A3E-BD11-18B20186A96A}" destId="{8E5E0943-9530-4E0D-AE91-A922D0E40A43}" srcOrd="1" destOrd="0" parTransId="{C61CF670-9FEC-47BA-8E0E-80A6A6B33C32}" sibTransId="{BB940C36-A7A4-4531-870C-2430C9B844F6}"/>
    <dgm:cxn modelId="{4C8DD431-A817-46A8-BA23-BFDF091AA900}" type="presOf" srcId="{2192F14F-8590-4A3E-BD11-18B20186A96A}" destId="{6127D9FF-09E4-4065-A631-83C356A0B278}" srcOrd="0" destOrd="0" presId="urn:microsoft.com/office/officeart/2005/8/layout/process4"/>
    <dgm:cxn modelId="{0794E7C5-C873-48DC-8DC3-9492DBEAA8CB}" type="presOf" srcId="{B8954D3A-8979-4A93-BEEC-2A63D682C666}" destId="{AE3D494E-6B33-4B88-AD9C-356564007DBD}" srcOrd="0" destOrd="0" presId="urn:microsoft.com/office/officeart/2005/8/layout/process4"/>
    <dgm:cxn modelId="{0DA8D329-90FF-4705-B26F-4D9C2E8FA61D}" srcId="{2192F14F-8590-4A3E-BD11-18B20186A96A}" destId="{D89D9E67-0D6E-4A98-A45B-878968E1D599}" srcOrd="0" destOrd="0" parTransId="{F9C93FB5-2842-4159-8ED0-713A95594F63}" sibTransId="{EC1CFAA6-2FB2-4F17-B6D4-F49C73A17FEB}"/>
    <dgm:cxn modelId="{58CC4EEC-EBC0-4B30-96EA-2E742AB6350F}" srcId="{2192F14F-8590-4A3E-BD11-18B20186A96A}" destId="{B8954D3A-8979-4A93-BEEC-2A63D682C666}" srcOrd="2" destOrd="0" parTransId="{E6ED3DB9-B707-417B-B6C6-3E9F257F2949}" sibTransId="{670EF52B-FFC2-4133-B9AF-E49B1D6E2540}"/>
    <dgm:cxn modelId="{F24726F9-E57A-4DD1-9C01-C67B01001DF3}" type="presOf" srcId="{84AECEEA-64DF-4018-916B-74E61CD27BF2}" destId="{BE08C313-ABA2-480C-8E00-6F7FCECA7D15}" srcOrd="0" destOrd="0" presId="urn:microsoft.com/office/officeart/2005/8/layout/process4"/>
    <dgm:cxn modelId="{05A915D1-2B13-446B-8392-6F461A564C45}" srcId="{2192F14F-8590-4A3E-BD11-18B20186A96A}" destId="{84AECEEA-64DF-4018-916B-74E61CD27BF2}" srcOrd="5" destOrd="0" parTransId="{CBEA8F40-E2CA-47BC-AEBF-7EEDCF0A759F}" sibTransId="{7F00B7E1-2AB0-404F-B27D-C1417F3D08DD}"/>
    <dgm:cxn modelId="{183DBF40-BE55-4672-8C8A-C92ED32093F9}" type="presOf" srcId="{D89D9E67-0D6E-4A98-A45B-878968E1D599}" destId="{6A2B589C-18C0-417B-B619-68196885D590}" srcOrd="0" destOrd="0" presId="urn:microsoft.com/office/officeart/2005/8/layout/process4"/>
    <dgm:cxn modelId="{555F8E96-1E18-412F-BDC7-B1143373184E}" srcId="{2192F14F-8590-4A3E-BD11-18B20186A96A}" destId="{3C4FEA1A-D88A-45B2-9D62-E4D42B0CC350}" srcOrd="3" destOrd="0" parTransId="{64FE2350-E40F-411E-BCD2-2E8BE7579322}" sibTransId="{D4239ABC-F14B-46B6-8FA8-A0AE7F921F70}"/>
    <dgm:cxn modelId="{2206FD69-914B-4537-8D9B-A59854CB4DE8}" type="presOf" srcId="{3C4FEA1A-D88A-45B2-9D62-E4D42B0CC350}" destId="{DE48602B-6F00-4584-A0BF-319B4AEB85A1}" srcOrd="0" destOrd="0" presId="urn:microsoft.com/office/officeart/2005/8/layout/process4"/>
    <dgm:cxn modelId="{C60FF3F5-C5F9-4D63-B297-EEF63C0F9FA9}" type="presOf" srcId="{3FC9D3DB-F8C9-4C1F-A10C-154A2E3AED92}" destId="{0686A781-6BD3-45AB-891A-811EC3CE3456}" srcOrd="0" destOrd="0" presId="urn:microsoft.com/office/officeart/2005/8/layout/process4"/>
    <dgm:cxn modelId="{0EC17584-52AF-4B79-89F2-9F96FA6A2F6E}" srcId="{2192F14F-8590-4A3E-BD11-18B20186A96A}" destId="{C820ADC1-9B2F-40AD-9900-77959A6F0B6F}" srcOrd="4" destOrd="0" parTransId="{71C0F553-90B7-404E-8BAE-86764F0F52DD}" sibTransId="{3A637971-5048-4E41-B0A9-540DD28E037A}"/>
    <dgm:cxn modelId="{40678473-838C-4A9D-9637-9687ED9196E9}" type="presParOf" srcId="{6127D9FF-09E4-4065-A631-83C356A0B278}" destId="{9200C233-F6EB-4208-9AE4-582078196C26}" srcOrd="0" destOrd="0" presId="urn:microsoft.com/office/officeart/2005/8/layout/process4"/>
    <dgm:cxn modelId="{2AF66E05-0663-4170-A867-747E6EDE3576}" type="presParOf" srcId="{9200C233-F6EB-4208-9AE4-582078196C26}" destId="{0686A781-6BD3-45AB-891A-811EC3CE3456}" srcOrd="0" destOrd="0" presId="urn:microsoft.com/office/officeart/2005/8/layout/process4"/>
    <dgm:cxn modelId="{46323021-0569-49B9-A383-3A9AA0075D97}" type="presParOf" srcId="{6127D9FF-09E4-4065-A631-83C356A0B278}" destId="{BB1FEC57-C657-4CCB-873C-3316514E4BF6}" srcOrd="1" destOrd="0" presId="urn:microsoft.com/office/officeart/2005/8/layout/process4"/>
    <dgm:cxn modelId="{28B18FD7-018A-4F5E-A055-DE1ECF656727}" type="presParOf" srcId="{6127D9FF-09E4-4065-A631-83C356A0B278}" destId="{D433E05D-D5FC-46B7-9E6E-1971BAD0F950}" srcOrd="2" destOrd="0" presId="urn:microsoft.com/office/officeart/2005/8/layout/process4"/>
    <dgm:cxn modelId="{78AA0E77-43C1-4A84-94CD-01AB1761D1D6}" type="presParOf" srcId="{D433E05D-D5FC-46B7-9E6E-1971BAD0F950}" destId="{BE08C313-ABA2-480C-8E00-6F7FCECA7D15}" srcOrd="0" destOrd="0" presId="urn:microsoft.com/office/officeart/2005/8/layout/process4"/>
    <dgm:cxn modelId="{5F3ADB1E-0647-46B1-B43D-2F033908E454}" type="presParOf" srcId="{6127D9FF-09E4-4065-A631-83C356A0B278}" destId="{BBF1861C-1988-48F9-9EF0-329D2C5823F6}" srcOrd="3" destOrd="0" presId="urn:microsoft.com/office/officeart/2005/8/layout/process4"/>
    <dgm:cxn modelId="{03589D30-DA1E-4B24-B4A2-8A0F6803794B}" type="presParOf" srcId="{6127D9FF-09E4-4065-A631-83C356A0B278}" destId="{BABA3E5C-3F1E-48C3-9E0B-097646A6B6D7}" srcOrd="4" destOrd="0" presId="urn:microsoft.com/office/officeart/2005/8/layout/process4"/>
    <dgm:cxn modelId="{17C290B2-9D5F-4B04-A1CC-F946C70F4728}" type="presParOf" srcId="{BABA3E5C-3F1E-48C3-9E0B-097646A6B6D7}" destId="{65318363-F4A9-43DB-A095-08B2D9E4C8D5}" srcOrd="0" destOrd="0" presId="urn:microsoft.com/office/officeart/2005/8/layout/process4"/>
    <dgm:cxn modelId="{0BE0865E-E478-42DF-B56E-A598D74E9277}" type="presParOf" srcId="{6127D9FF-09E4-4065-A631-83C356A0B278}" destId="{4494F60F-808F-4E63-9E4E-A7BF72B7AB40}" srcOrd="5" destOrd="0" presId="urn:microsoft.com/office/officeart/2005/8/layout/process4"/>
    <dgm:cxn modelId="{5E374109-F4B7-42A3-8AC4-8722F359B291}" type="presParOf" srcId="{6127D9FF-09E4-4065-A631-83C356A0B278}" destId="{530753C0-CF1F-4C0A-996C-A8AF51E14C58}" srcOrd="6" destOrd="0" presId="urn:microsoft.com/office/officeart/2005/8/layout/process4"/>
    <dgm:cxn modelId="{3C148213-A5F5-4935-B8A4-09642185F8D0}" type="presParOf" srcId="{530753C0-CF1F-4C0A-996C-A8AF51E14C58}" destId="{DE48602B-6F00-4584-A0BF-319B4AEB85A1}" srcOrd="0" destOrd="0" presId="urn:microsoft.com/office/officeart/2005/8/layout/process4"/>
    <dgm:cxn modelId="{B2AF9CD3-6B21-4F8B-91B4-7E773D9A5D48}" type="presParOf" srcId="{6127D9FF-09E4-4065-A631-83C356A0B278}" destId="{D6621598-7B86-4063-9F79-A164F4FEEB4A}" srcOrd="7" destOrd="0" presId="urn:microsoft.com/office/officeart/2005/8/layout/process4"/>
    <dgm:cxn modelId="{BCF01C11-FEE7-4D0B-81DA-0D51FE811EB9}" type="presParOf" srcId="{6127D9FF-09E4-4065-A631-83C356A0B278}" destId="{A75213F3-F2C4-4A1A-9783-39844CF73949}" srcOrd="8" destOrd="0" presId="urn:microsoft.com/office/officeart/2005/8/layout/process4"/>
    <dgm:cxn modelId="{DF41D9BE-E195-46C1-B6BB-9A95054C9A55}" type="presParOf" srcId="{A75213F3-F2C4-4A1A-9783-39844CF73949}" destId="{AE3D494E-6B33-4B88-AD9C-356564007DBD}" srcOrd="0" destOrd="0" presId="urn:microsoft.com/office/officeart/2005/8/layout/process4"/>
    <dgm:cxn modelId="{6D68E27E-DAAD-4A4B-8000-A999664A3FAF}" type="presParOf" srcId="{6127D9FF-09E4-4065-A631-83C356A0B278}" destId="{CE8A3F9D-78F8-4850-B247-5F4884500976}" srcOrd="9" destOrd="0" presId="urn:microsoft.com/office/officeart/2005/8/layout/process4"/>
    <dgm:cxn modelId="{8F29F1AD-6D6F-40FA-B2CA-BF0357E9C4F2}" type="presParOf" srcId="{6127D9FF-09E4-4065-A631-83C356A0B278}" destId="{A6DB3E18-4D39-4DCC-A062-7BAD5EC4FDA4}" srcOrd="10" destOrd="0" presId="urn:microsoft.com/office/officeart/2005/8/layout/process4"/>
    <dgm:cxn modelId="{6C3AE04E-A9DB-47BA-A208-7C58C3CA71F1}" type="presParOf" srcId="{A6DB3E18-4D39-4DCC-A062-7BAD5EC4FDA4}" destId="{49BD3AA3-F9A6-4B00-A719-0314025B0DBB}" srcOrd="0" destOrd="0" presId="urn:microsoft.com/office/officeart/2005/8/layout/process4"/>
    <dgm:cxn modelId="{2F4ECA8A-F7EF-4D70-AAFC-A9A1BAA129FD}" type="presParOf" srcId="{6127D9FF-09E4-4065-A631-83C356A0B278}" destId="{D8B7EC49-BCE2-4232-811C-543785E817F7}" srcOrd="11" destOrd="0" presId="urn:microsoft.com/office/officeart/2005/8/layout/process4"/>
    <dgm:cxn modelId="{5549C3A8-27D6-4041-ACF8-102BBE1B686F}" type="presParOf" srcId="{6127D9FF-09E4-4065-A631-83C356A0B278}" destId="{729B15D0-8691-46C4-8DE9-59130A313ECA}" srcOrd="12" destOrd="0" presId="urn:microsoft.com/office/officeart/2005/8/layout/process4"/>
    <dgm:cxn modelId="{26C78BD8-25DA-4FD7-9D40-42122A0383D6}" type="presParOf" srcId="{729B15D0-8691-46C4-8DE9-59130A313ECA}" destId="{6A2B589C-18C0-417B-B619-68196885D59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A68136-5459-441F-8686-5A3F4B4BB8FD}" type="doc">
      <dgm:prSet loTypeId="urn:microsoft.com/office/officeart/2005/8/layout/target1" loCatId="relationship" qsTypeId="urn:microsoft.com/office/officeart/2005/8/quickstyle/simple1" qsCatId="simple" csTypeId="urn:microsoft.com/office/officeart/2005/8/colors/colorful5" csCatId="colorful" phldr="1"/>
      <dgm:spPr/>
    </dgm:pt>
    <dgm:pt modelId="{7A93AC10-5578-4697-A588-DB9AA378E559}">
      <dgm:prSet phldrT="[Text]"/>
      <dgm:spPr/>
      <dgm:t>
        <a:bodyPr/>
        <a:lstStyle/>
        <a:p>
          <a:r>
            <a:rPr lang="en-US" dirty="0" err="1" smtClean="0"/>
            <a:t>Mikro</a:t>
          </a:r>
          <a:endParaRPr lang="en-US" dirty="0"/>
        </a:p>
      </dgm:t>
    </dgm:pt>
    <dgm:pt modelId="{234B65F3-15AF-40BC-A690-AABB358A8ABC}" type="parTrans" cxnId="{77DFDFE6-B95A-4658-95FC-616F04C91DC1}">
      <dgm:prSet/>
      <dgm:spPr/>
      <dgm:t>
        <a:bodyPr/>
        <a:lstStyle/>
        <a:p>
          <a:endParaRPr lang="en-US"/>
        </a:p>
      </dgm:t>
    </dgm:pt>
    <dgm:pt modelId="{F56743CF-BE82-4CCC-91C4-9D12FC0B0900}" type="sibTrans" cxnId="{77DFDFE6-B95A-4658-95FC-616F04C91DC1}">
      <dgm:prSet/>
      <dgm:spPr/>
      <dgm:t>
        <a:bodyPr/>
        <a:lstStyle/>
        <a:p>
          <a:endParaRPr lang="en-US"/>
        </a:p>
      </dgm:t>
    </dgm:pt>
    <dgm:pt modelId="{408D429F-073D-4418-8050-FBA0E5108A8A}">
      <dgm:prSet phldrT="[Text]"/>
      <dgm:spPr/>
      <dgm:t>
        <a:bodyPr/>
        <a:lstStyle/>
        <a:p>
          <a:r>
            <a:rPr lang="en-US" dirty="0" err="1" smtClean="0"/>
            <a:t>Meso</a:t>
          </a:r>
          <a:endParaRPr lang="en-US" dirty="0"/>
        </a:p>
      </dgm:t>
    </dgm:pt>
    <dgm:pt modelId="{9FA8CB01-ECFA-4156-9636-E80F289AF58A}" type="parTrans" cxnId="{07F9F2A1-3A23-4E27-87CB-861C05064EC6}">
      <dgm:prSet/>
      <dgm:spPr/>
      <dgm:t>
        <a:bodyPr/>
        <a:lstStyle/>
        <a:p>
          <a:endParaRPr lang="en-US"/>
        </a:p>
      </dgm:t>
    </dgm:pt>
    <dgm:pt modelId="{A4D9E0D7-53AD-40BD-BCDB-3CC026D1D500}" type="sibTrans" cxnId="{07F9F2A1-3A23-4E27-87CB-861C05064EC6}">
      <dgm:prSet/>
      <dgm:spPr/>
      <dgm:t>
        <a:bodyPr/>
        <a:lstStyle/>
        <a:p>
          <a:endParaRPr lang="en-US"/>
        </a:p>
      </dgm:t>
    </dgm:pt>
    <dgm:pt modelId="{A380D47B-6ED5-40E5-B9CF-F082D5FA96E2}">
      <dgm:prSet phldrT="[Text]"/>
      <dgm:spPr/>
      <dgm:t>
        <a:bodyPr/>
        <a:lstStyle/>
        <a:p>
          <a:r>
            <a:rPr lang="en-US" dirty="0" err="1" smtClean="0"/>
            <a:t>Makro</a:t>
          </a:r>
          <a:endParaRPr lang="en-US" dirty="0"/>
        </a:p>
      </dgm:t>
    </dgm:pt>
    <dgm:pt modelId="{6FFA883F-4AE5-4172-963D-C5A02FA52E10}" type="parTrans" cxnId="{F2FC9DA6-6D2B-4618-93B7-07B660CD022A}">
      <dgm:prSet/>
      <dgm:spPr/>
      <dgm:t>
        <a:bodyPr/>
        <a:lstStyle/>
        <a:p>
          <a:endParaRPr lang="en-US"/>
        </a:p>
      </dgm:t>
    </dgm:pt>
    <dgm:pt modelId="{E0AA17F5-1B56-490A-8B86-9FFDDA739B9A}" type="sibTrans" cxnId="{F2FC9DA6-6D2B-4618-93B7-07B660CD022A}">
      <dgm:prSet/>
      <dgm:spPr/>
      <dgm:t>
        <a:bodyPr/>
        <a:lstStyle/>
        <a:p>
          <a:endParaRPr lang="en-US"/>
        </a:p>
      </dgm:t>
    </dgm:pt>
    <dgm:pt modelId="{5A8BDCED-6C01-4BD4-A32E-FA344D233291}" type="pres">
      <dgm:prSet presAssocID="{CCA68136-5459-441F-8686-5A3F4B4BB8FD}" presName="composite" presStyleCnt="0">
        <dgm:presLayoutVars>
          <dgm:chMax val="5"/>
          <dgm:dir/>
          <dgm:resizeHandles val="exact"/>
        </dgm:presLayoutVars>
      </dgm:prSet>
      <dgm:spPr/>
    </dgm:pt>
    <dgm:pt modelId="{BCA558EA-94A3-4EFB-A558-4AC54B7811C9}" type="pres">
      <dgm:prSet presAssocID="{7A93AC10-5578-4697-A588-DB9AA378E559}" presName="circle1" presStyleLbl="lnNode1" presStyleIdx="0" presStyleCnt="3"/>
      <dgm:spPr/>
    </dgm:pt>
    <dgm:pt modelId="{810CDD3E-3209-4B6C-B69F-DAFD6C5DBFE0}" type="pres">
      <dgm:prSet presAssocID="{7A93AC10-5578-4697-A588-DB9AA378E559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2A3985-A6F4-4C5A-9365-85EB1F305B15}" type="pres">
      <dgm:prSet presAssocID="{7A93AC10-5578-4697-A588-DB9AA378E559}" presName="line1" presStyleLbl="callout" presStyleIdx="0" presStyleCnt="6"/>
      <dgm:spPr/>
    </dgm:pt>
    <dgm:pt modelId="{24A62F2B-13BF-40B6-9CFE-63BA55B7F4B5}" type="pres">
      <dgm:prSet presAssocID="{7A93AC10-5578-4697-A588-DB9AA378E559}" presName="d1" presStyleLbl="callout" presStyleIdx="1" presStyleCnt="6"/>
      <dgm:spPr/>
    </dgm:pt>
    <dgm:pt modelId="{5B4303C3-68E1-4D6F-A952-838DD0680EC8}" type="pres">
      <dgm:prSet presAssocID="{408D429F-073D-4418-8050-FBA0E5108A8A}" presName="circle2" presStyleLbl="lnNode1" presStyleIdx="1" presStyleCnt="3"/>
      <dgm:spPr/>
    </dgm:pt>
    <dgm:pt modelId="{601E61C6-EF3C-4384-A42A-747C3B0DB793}" type="pres">
      <dgm:prSet presAssocID="{408D429F-073D-4418-8050-FBA0E5108A8A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75B50E-DD61-47FB-B4FA-6FA1838767F0}" type="pres">
      <dgm:prSet presAssocID="{408D429F-073D-4418-8050-FBA0E5108A8A}" presName="line2" presStyleLbl="callout" presStyleIdx="2" presStyleCnt="6"/>
      <dgm:spPr/>
    </dgm:pt>
    <dgm:pt modelId="{62A4CA7E-7881-4D40-A8C8-48868FE9AFDC}" type="pres">
      <dgm:prSet presAssocID="{408D429F-073D-4418-8050-FBA0E5108A8A}" presName="d2" presStyleLbl="callout" presStyleIdx="3" presStyleCnt="6"/>
      <dgm:spPr/>
    </dgm:pt>
    <dgm:pt modelId="{3AC1CF40-6BE6-456C-BEFE-EF00AFDAEDD1}" type="pres">
      <dgm:prSet presAssocID="{A380D47B-6ED5-40E5-B9CF-F082D5FA96E2}" presName="circle3" presStyleLbl="lnNode1" presStyleIdx="2" presStyleCnt="3"/>
      <dgm:spPr/>
    </dgm:pt>
    <dgm:pt modelId="{453BC4EB-7601-4864-9475-532974C6CB99}" type="pres">
      <dgm:prSet presAssocID="{A380D47B-6ED5-40E5-B9CF-F082D5FA96E2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EDFB71-B781-435D-A1F9-B8C02BD40891}" type="pres">
      <dgm:prSet presAssocID="{A380D47B-6ED5-40E5-B9CF-F082D5FA96E2}" presName="line3" presStyleLbl="callout" presStyleIdx="4" presStyleCnt="6"/>
      <dgm:spPr/>
    </dgm:pt>
    <dgm:pt modelId="{61E06F24-12E3-4A6D-AD12-B23984972399}" type="pres">
      <dgm:prSet presAssocID="{A380D47B-6ED5-40E5-B9CF-F082D5FA96E2}" presName="d3" presStyleLbl="callout" presStyleIdx="5" presStyleCnt="6"/>
      <dgm:spPr/>
    </dgm:pt>
  </dgm:ptLst>
  <dgm:cxnLst>
    <dgm:cxn modelId="{2AE93323-9364-47FB-B4FF-413BFBE56836}" type="presOf" srcId="{CCA68136-5459-441F-8686-5A3F4B4BB8FD}" destId="{5A8BDCED-6C01-4BD4-A32E-FA344D233291}" srcOrd="0" destOrd="0" presId="urn:microsoft.com/office/officeart/2005/8/layout/target1"/>
    <dgm:cxn modelId="{07F9F2A1-3A23-4E27-87CB-861C05064EC6}" srcId="{CCA68136-5459-441F-8686-5A3F4B4BB8FD}" destId="{408D429F-073D-4418-8050-FBA0E5108A8A}" srcOrd="1" destOrd="0" parTransId="{9FA8CB01-ECFA-4156-9636-E80F289AF58A}" sibTransId="{A4D9E0D7-53AD-40BD-BCDB-3CC026D1D500}"/>
    <dgm:cxn modelId="{E85D424C-B252-487F-AB81-3C699A1351CE}" type="presOf" srcId="{7A93AC10-5578-4697-A588-DB9AA378E559}" destId="{810CDD3E-3209-4B6C-B69F-DAFD6C5DBFE0}" srcOrd="0" destOrd="0" presId="urn:microsoft.com/office/officeart/2005/8/layout/target1"/>
    <dgm:cxn modelId="{FC842683-0DFA-4D0A-A3D0-0B0A2B7EA94B}" type="presOf" srcId="{408D429F-073D-4418-8050-FBA0E5108A8A}" destId="{601E61C6-EF3C-4384-A42A-747C3B0DB793}" srcOrd="0" destOrd="0" presId="urn:microsoft.com/office/officeart/2005/8/layout/target1"/>
    <dgm:cxn modelId="{58701124-8869-492F-BF80-A86A2497620E}" type="presOf" srcId="{A380D47B-6ED5-40E5-B9CF-F082D5FA96E2}" destId="{453BC4EB-7601-4864-9475-532974C6CB99}" srcOrd="0" destOrd="0" presId="urn:microsoft.com/office/officeart/2005/8/layout/target1"/>
    <dgm:cxn modelId="{77DFDFE6-B95A-4658-95FC-616F04C91DC1}" srcId="{CCA68136-5459-441F-8686-5A3F4B4BB8FD}" destId="{7A93AC10-5578-4697-A588-DB9AA378E559}" srcOrd="0" destOrd="0" parTransId="{234B65F3-15AF-40BC-A690-AABB358A8ABC}" sibTransId="{F56743CF-BE82-4CCC-91C4-9D12FC0B0900}"/>
    <dgm:cxn modelId="{F2FC9DA6-6D2B-4618-93B7-07B660CD022A}" srcId="{CCA68136-5459-441F-8686-5A3F4B4BB8FD}" destId="{A380D47B-6ED5-40E5-B9CF-F082D5FA96E2}" srcOrd="2" destOrd="0" parTransId="{6FFA883F-4AE5-4172-963D-C5A02FA52E10}" sibTransId="{E0AA17F5-1B56-490A-8B86-9FFDDA739B9A}"/>
    <dgm:cxn modelId="{33446871-70CA-4D51-8B44-586D5410CD7B}" type="presParOf" srcId="{5A8BDCED-6C01-4BD4-A32E-FA344D233291}" destId="{BCA558EA-94A3-4EFB-A558-4AC54B7811C9}" srcOrd="0" destOrd="0" presId="urn:microsoft.com/office/officeart/2005/8/layout/target1"/>
    <dgm:cxn modelId="{75A7A9AC-A0CA-44B0-83EC-EFEBD4F7A939}" type="presParOf" srcId="{5A8BDCED-6C01-4BD4-A32E-FA344D233291}" destId="{810CDD3E-3209-4B6C-B69F-DAFD6C5DBFE0}" srcOrd="1" destOrd="0" presId="urn:microsoft.com/office/officeart/2005/8/layout/target1"/>
    <dgm:cxn modelId="{EFB6C89A-A78B-4711-AA3E-0D7416E4C3A2}" type="presParOf" srcId="{5A8BDCED-6C01-4BD4-A32E-FA344D233291}" destId="{032A3985-A6F4-4C5A-9365-85EB1F305B15}" srcOrd="2" destOrd="0" presId="urn:microsoft.com/office/officeart/2005/8/layout/target1"/>
    <dgm:cxn modelId="{DD4FD5DF-A1A0-4D94-8892-9B67E71F9F60}" type="presParOf" srcId="{5A8BDCED-6C01-4BD4-A32E-FA344D233291}" destId="{24A62F2B-13BF-40B6-9CFE-63BA55B7F4B5}" srcOrd="3" destOrd="0" presId="urn:microsoft.com/office/officeart/2005/8/layout/target1"/>
    <dgm:cxn modelId="{73B8BB9D-CC21-4122-B3A5-3577BCDEFFFC}" type="presParOf" srcId="{5A8BDCED-6C01-4BD4-A32E-FA344D233291}" destId="{5B4303C3-68E1-4D6F-A952-838DD0680EC8}" srcOrd="4" destOrd="0" presId="urn:microsoft.com/office/officeart/2005/8/layout/target1"/>
    <dgm:cxn modelId="{0DD6EAA7-ACCA-4544-A31A-8CF15B26C3D4}" type="presParOf" srcId="{5A8BDCED-6C01-4BD4-A32E-FA344D233291}" destId="{601E61C6-EF3C-4384-A42A-747C3B0DB793}" srcOrd="5" destOrd="0" presId="urn:microsoft.com/office/officeart/2005/8/layout/target1"/>
    <dgm:cxn modelId="{A2D42B44-133D-4EBF-972A-A8730C67D8A9}" type="presParOf" srcId="{5A8BDCED-6C01-4BD4-A32E-FA344D233291}" destId="{2475B50E-DD61-47FB-B4FA-6FA1838767F0}" srcOrd="6" destOrd="0" presId="urn:microsoft.com/office/officeart/2005/8/layout/target1"/>
    <dgm:cxn modelId="{EF41D467-CCBE-4023-BB69-4D7D80B831A2}" type="presParOf" srcId="{5A8BDCED-6C01-4BD4-A32E-FA344D233291}" destId="{62A4CA7E-7881-4D40-A8C8-48868FE9AFDC}" srcOrd="7" destOrd="0" presId="urn:microsoft.com/office/officeart/2005/8/layout/target1"/>
    <dgm:cxn modelId="{C9CC9AD1-ABF5-46F0-A65A-E89E54A21F29}" type="presParOf" srcId="{5A8BDCED-6C01-4BD4-A32E-FA344D233291}" destId="{3AC1CF40-6BE6-456C-BEFE-EF00AFDAEDD1}" srcOrd="8" destOrd="0" presId="urn:microsoft.com/office/officeart/2005/8/layout/target1"/>
    <dgm:cxn modelId="{4CC772C8-7DB4-47DF-A0EE-FB685A48A3E8}" type="presParOf" srcId="{5A8BDCED-6C01-4BD4-A32E-FA344D233291}" destId="{453BC4EB-7601-4864-9475-532974C6CB99}" srcOrd="9" destOrd="0" presId="urn:microsoft.com/office/officeart/2005/8/layout/target1"/>
    <dgm:cxn modelId="{F0EFFFEA-2311-44AC-BDBE-A27886EC395C}" type="presParOf" srcId="{5A8BDCED-6C01-4BD4-A32E-FA344D233291}" destId="{B0EDFB71-B781-435D-A1F9-B8C02BD40891}" srcOrd="10" destOrd="0" presId="urn:microsoft.com/office/officeart/2005/8/layout/target1"/>
    <dgm:cxn modelId="{4BCDE88B-6CFF-4825-AFD2-D9FFF22DD7AB}" type="presParOf" srcId="{5A8BDCED-6C01-4BD4-A32E-FA344D233291}" destId="{61E06F24-12E3-4A6D-AD12-B23984972399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926D0A-4F65-4415-9BA2-8AFE28AB6B0A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53EE766-8744-47A1-84E3-A414EDD040C1}">
      <dgm:prSet phldrT="[Text]"/>
      <dgm:spPr/>
      <dgm:t>
        <a:bodyPr/>
        <a:lstStyle/>
        <a:p>
          <a:r>
            <a:rPr lang="en-US" dirty="0" err="1" smtClean="0"/>
            <a:t>Pengelolaan</a:t>
          </a:r>
          <a:r>
            <a:rPr lang="en-US" dirty="0" smtClean="0"/>
            <a:t> SDM</a:t>
          </a:r>
          <a:endParaRPr lang="en-US" dirty="0"/>
        </a:p>
      </dgm:t>
    </dgm:pt>
    <dgm:pt modelId="{28A9171F-001A-48E3-93DE-397C0D3F94D1}" type="parTrans" cxnId="{2282BE19-0DBD-4C99-B107-630E414232FB}">
      <dgm:prSet/>
      <dgm:spPr/>
      <dgm:t>
        <a:bodyPr/>
        <a:lstStyle/>
        <a:p>
          <a:endParaRPr lang="en-US"/>
        </a:p>
      </dgm:t>
    </dgm:pt>
    <dgm:pt modelId="{D7EAE517-66AF-4EB0-BE32-2B84D178413A}" type="sibTrans" cxnId="{2282BE19-0DBD-4C99-B107-630E414232FB}">
      <dgm:prSet/>
      <dgm:spPr/>
      <dgm:t>
        <a:bodyPr/>
        <a:lstStyle/>
        <a:p>
          <a:endParaRPr lang="en-US"/>
        </a:p>
      </dgm:t>
    </dgm:pt>
    <dgm:pt modelId="{93F609FE-D71C-4876-B89C-B59EAB459929}">
      <dgm:prSet phldrT="[Text]"/>
      <dgm:spPr/>
      <dgm:t>
        <a:bodyPr/>
        <a:lstStyle/>
        <a:p>
          <a:r>
            <a:rPr lang="en-US" dirty="0" err="1" smtClean="0"/>
            <a:t>Pencapaian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SDM</a:t>
          </a:r>
          <a:endParaRPr lang="en-US" dirty="0"/>
        </a:p>
      </dgm:t>
    </dgm:pt>
    <dgm:pt modelId="{AC1AB3CC-80FC-4396-A86B-25A6E6BCF4CC}" type="parTrans" cxnId="{1C084EC9-11FE-4DFB-ABC7-133F010FA50B}">
      <dgm:prSet/>
      <dgm:spPr/>
      <dgm:t>
        <a:bodyPr/>
        <a:lstStyle/>
        <a:p>
          <a:endParaRPr lang="en-US"/>
        </a:p>
      </dgm:t>
    </dgm:pt>
    <dgm:pt modelId="{923DB727-9F8C-44CA-9529-328D1A10475C}" type="sibTrans" cxnId="{1C084EC9-11FE-4DFB-ABC7-133F010FA50B}">
      <dgm:prSet/>
      <dgm:spPr/>
      <dgm:t>
        <a:bodyPr/>
        <a:lstStyle/>
        <a:p>
          <a:endParaRPr lang="en-US"/>
        </a:p>
      </dgm:t>
    </dgm:pt>
    <dgm:pt modelId="{3FD1A009-BD2F-401A-A069-371766518A60}">
      <dgm:prSet/>
      <dgm:spPr/>
      <dgm:t>
        <a:bodyPr/>
        <a:lstStyle/>
        <a:p>
          <a:r>
            <a:rPr lang="en-US" dirty="0" err="1" smtClean="0"/>
            <a:t>Pencapaian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E15CD263-7672-491D-8334-C87AB3340E8C}" type="parTrans" cxnId="{01EC4F5F-AB06-4F00-98F5-C5A34C608D53}">
      <dgm:prSet/>
      <dgm:spPr/>
      <dgm:t>
        <a:bodyPr/>
        <a:lstStyle/>
        <a:p>
          <a:endParaRPr lang="en-US"/>
        </a:p>
      </dgm:t>
    </dgm:pt>
    <dgm:pt modelId="{FBEB1EF5-9A55-4501-B536-B5266A58866A}" type="sibTrans" cxnId="{01EC4F5F-AB06-4F00-98F5-C5A34C608D53}">
      <dgm:prSet/>
      <dgm:spPr/>
      <dgm:t>
        <a:bodyPr/>
        <a:lstStyle/>
        <a:p>
          <a:endParaRPr lang="en-US"/>
        </a:p>
      </dgm:t>
    </dgm:pt>
    <dgm:pt modelId="{36BBD167-6B01-4D4E-8763-252A19CBB254}">
      <dgm:prSet/>
      <dgm:spPr/>
      <dgm:t>
        <a:bodyPr/>
        <a:lstStyle/>
        <a:p>
          <a:r>
            <a:rPr lang="en-US" dirty="0" err="1" smtClean="0"/>
            <a:t>Pencapaian</a:t>
          </a:r>
          <a:r>
            <a:rPr lang="en-US" dirty="0" smtClean="0"/>
            <a:t> </a:t>
          </a:r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Organisasi</a:t>
          </a:r>
          <a:endParaRPr lang="en-US" dirty="0"/>
        </a:p>
      </dgm:t>
    </dgm:pt>
    <dgm:pt modelId="{1CC7D656-2F5C-4126-AB70-5A5C3FDDC085}" type="parTrans" cxnId="{D8701C4A-80A5-4F2A-A8BA-8B93800C5F9C}">
      <dgm:prSet/>
      <dgm:spPr/>
      <dgm:t>
        <a:bodyPr/>
        <a:lstStyle/>
        <a:p>
          <a:endParaRPr lang="en-US"/>
        </a:p>
      </dgm:t>
    </dgm:pt>
    <dgm:pt modelId="{DB97830C-6163-4ABD-A53C-9629004268C9}" type="sibTrans" cxnId="{D8701C4A-80A5-4F2A-A8BA-8B93800C5F9C}">
      <dgm:prSet/>
      <dgm:spPr/>
      <dgm:t>
        <a:bodyPr/>
        <a:lstStyle/>
        <a:p>
          <a:endParaRPr lang="en-US"/>
        </a:p>
      </dgm:t>
    </dgm:pt>
    <dgm:pt modelId="{549E91D0-F48E-4ACA-B00D-8773B598260F}" type="pres">
      <dgm:prSet presAssocID="{A8926D0A-4F65-4415-9BA2-8AFE28AB6B0A}" presName="arrowDiagram" presStyleCnt="0">
        <dgm:presLayoutVars>
          <dgm:chMax val="5"/>
          <dgm:dir/>
          <dgm:resizeHandles val="exact"/>
        </dgm:presLayoutVars>
      </dgm:prSet>
      <dgm:spPr/>
    </dgm:pt>
    <dgm:pt modelId="{956BB858-A3A7-4BF0-BC92-FD49080A7BE9}" type="pres">
      <dgm:prSet presAssocID="{A8926D0A-4F65-4415-9BA2-8AFE28AB6B0A}" presName="arrow" presStyleLbl="bgShp" presStyleIdx="0" presStyleCnt="1"/>
      <dgm:spPr/>
    </dgm:pt>
    <dgm:pt modelId="{F6A71F63-18B9-499E-B610-D874E8D0425F}" type="pres">
      <dgm:prSet presAssocID="{A8926D0A-4F65-4415-9BA2-8AFE28AB6B0A}" presName="arrowDiagram4" presStyleCnt="0"/>
      <dgm:spPr/>
    </dgm:pt>
    <dgm:pt modelId="{39D25516-95B8-4B25-A1D9-934C8BE489B9}" type="pres">
      <dgm:prSet presAssocID="{953EE766-8744-47A1-84E3-A414EDD040C1}" presName="bullet4a" presStyleLbl="node1" presStyleIdx="0" presStyleCnt="4"/>
      <dgm:spPr/>
    </dgm:pt>
    <dgm:pt modelId="{B150FA74-BF98-42A4-B7A7-CE9C7D7F8E57}" type="pres">
      <dgm:prSet presAssocID="{953EE766-8744-47A1-84E3-A414EDD040C1}" presName="textBox4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9B29B3-548F-4C07-BC2A-3915859C6AC8}" type="pres">
      <dgm:prSet presAssocID="{93F609FE-D71C-4876-B89C-B59EAB459929}" presName="bullet4b" presStyleLbl="node1" presStyleIdx="1" presStyleCnt="4"/>
      <dgm:spPr/>
    </dgm:pt>
    <dgm:pt modelId="{E5337E3C-6615-4020-951F-453D29ABBD90}" type="pres">
      <dgm:prSet presAssocID="{93F609FE-D71C-4876-B89C-B59EAB459929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3E6E59-B251-421B-9150-ADCD7764EBB8}" type="pres">
      <dgm:prSet presAssocID="{3FD1A009-BD2F-401A-A069-371766518A60}" presName="bullet4c" presStyleLbl="node1" presStyleIdx="2" presStyleCnt="4"/>
      <dgm:spPr/>
    </dgm:pt>
    <dgm:pt modelId="{8182CFB5-20AE-4F10-89D2-6FC35566F1F8}" type="pres">
      <dgm:prSet presAssocID="{3FD1A009-BD2F-401A-A069-371766518A60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CC8D9C-0FA4-40A5-8A6B-F52333D9BFC6}" type="pres">
      <dgm:prSet presAssocID="{36BBD167-6B01-4D4E-8763-252A19CBB254}" presName="bullet4d" presStyleLbl="node1" presStyleIdx="3" presStyleCnt="4"/>
      <dgm:spPr/>
    </dgm:pt>
    <dgm:pt modelId="{96495F64-63D4-4377-8C77-E43EDE4397FC}" type="pres">
      <dgm:prSet presAssocID="{36BBD167-6B01-4D4E-8763-252A19CBB254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63027C-0B83-482A-A4B5-479CD32539BD}" type="presOf" srcId="{93F609FE-D71C-4876-B89C-B59EAB459929}" destId="{E5337E3C-6615-4020-951F-453D29ABBD90}" srcOrd="0" destOrd="0" presId="urn:microsoft.com/office/officeart/2005/8/layout/arrow2"/>
    <dgm:cxn modelId="{A6572F6A-3277-41F7-9271-05EE7FC99840}" type="presOf" srcId="{36BBD167-6B01-4D4E-8763-252A19CBB254}" destId="{96495F64-63D4-4377-8C77-E43EDE4397FC}" srcOrd="0" destOrd="0" presId="urn:microsoft.com/office/officeart/2005/8/layout/arrow2"/>
    <dgm:cxn modelId="{4A8195DD-D470-4BE8-BA9A-88F99226639A}" type="presOf" srcId="{A8926D0A-4F65-4415-9BA2-8AFE28AB6B0A}" destId="{549E91D0-F48E-4ACA-B00D-8773B598260F}" srcOrd="0" destOrd="0" presId="urn:microsoft.com/office/officeart/2005/8/layout/arrow2"/>
    <dgm:cxn modelId="{D8701C4A-80A5-4F2A-A8BA-8B93800C5F9C}" srcId="{A8926D0A-4F65-4415-9BA2-8AFE28AB6B0A}" destId="{36BBD167-6B01-4D4E-8763-252A19CBB254}" srcOrd="3" destOrd="0" parTransId="{1CC7D656-2F5C-4126-AB70-5A5C3FDDC085}" sibTransId="{DB97830C-6163-4ABD-A53C-9629004268C9}"/>
    <dgm:cxn modelId="{FC1D504C-2693-47EB-928A-D35AEF0D097F}" type="presOf" srcId="{953EE766-8744-47A1-84E3-A414EDD040C1}" destId="{B150FA74-BF98-42A4-B7A7-CE9C7D7F8E57}" srcOrd="0" destOrd="0" presId="urn:microsoft.com/office/officeart/2005/8/layout/arrow2"/>
    <dgm:cxn modelId="{2282BE19-0DBD-4C99-B107-630E414232FB}" srcId="{A8926D0A-4F65-4415-9BA2-8AFE28AB6B0A}" destId="{953EE766-8744-47A1-84E3-A414EDD040C1}" srcOrd="0" destOrd="0" parTransId="{28A9171F-001A-48E3-93DE-397C0D3F94D1}" sibTransId="{D7EAE517-66AF-4EB0-BE32-2B84D178413A}"/>
    <dgm:cxn modelId="{1C084EC9-11FE-4DFB-ABC7-133F010FA50B}" srcId="{A8926D0A-4F65-4415-9BA2-8AFE28AB6B0A}" destId="{93F609FE-D71C-4876-B89C-B59EAB459929}" srcOrd="1" destOrd="0" parTransId="{AC1AB3CC-80FC-4396-A86B-25A6E6BCF4CC}" sibTransId="{923DB727-9F8C-44CA-9529-328D1A10475C}"/>
    <dgm:cxn modelId="{01EC4F5F-AB06-4F00-98F5-C5A34C608D53}" srcId="{A8926D0A-4F65-4415-9BA2-8AFE28AB6B0A}" destId="{3FD1A009-BD2F-401A-A069-371766518A60}" srcOrd="2" destOrd="0" parTransId="{E15CD263-7672-491D-8334-C87AB3340E8C}" sibTransId="{FBEB1EF5-9A55-4501-B536-B5266A58866A}"/>
    <dgm:cxn modelId="{849B62EE-044E-44F8-BEC8-2BF451C9FBFD}" type="presOf" srcId="{3FD1A009-BD2F-401A-A069-371766518A60}" destId="{8182CFB5-20AE-4F10-89D2-6FC35566F1F8}" srcOrd="0" destOrd="0" presId="urn:microsoft.com/office/officeart/2005/8/layout/arrow2"/>
    <dgm:cxn modelId="{FF143046-31BC-466A-A548-2B502C5F2F3A}" type="presParOf" srcId="{549E91D0-F48E-4ACA-B00D-8773B598260F}" destId="{956BB858-A3A7-4BF0-BC92-FD49080A7BE9}" srcOrd="0" destOrd="0" presId="urn:microsoft.com/office/officeart/2005/8/layout/arrow2"/>
    <dgm:cxn modelId="{02B266D6-C605-4CB8-97D2-39A4E8B1120F}" type="presParOf" srcId="{549E91D0-F48E-4ACA-B00D-8773B598260F}" destId="{F6A71F63-18B9-499E-B610-D874E8D0425F}" srcOrd="1" destOrd="0" presId="urn:microsoft.com/office/officeart/2005/8/layout/arrow2"/>
    <dgm:cxn modelId="{C3130B3F-2F86-495F-9DF5-8641A043B588}" type="presParOf" srcId="{F6A71F63-18B9-499E-B610-D874E8D0425F}" destId="{39D25516-95B8-4B25-A1D9-934C8BE489B9}" srcOrd="0" destOrd="0" presId="urn:microsoft.com/office/officeart/2005/8/layout/arrow2"/>
    <dgm:cxn modelId="{9EF40521-7571-4353-8037-D4BDE65AFBFB}" type="presParOf" srcId="{F6A71F63-18B9-499E-B610-D874E8D0425F}" destId="{B150FA74-BF98-42A4-B7A7-CE9C7D7F8E57}" srcOrd="1" destOrd="0" presId="urn:microsoft.com/office/officeart/2005/8/layout/arrow2"/>
    <dgm:cxn modelId="{DD021ED8-3DA2-4004-9AA6-6B16892DE30D}" type="presParOf" srcId="{F6A71F63-18B9-499E-B610-D874E8D0425F}" destId="{229B29B3-548F-4C07-BC2A-3915859C6AC8}" srcOrd="2" destOrd="0" presId="urn:microsoft.com/office/officeart/2005/8/layout/arrow2"/>
    <dgm:cxn modelId="{C2A68DBF-692F-460C-837E-BC5F116080F3}" type="presParOf" srcId="{F6A71F63-18B9-499E-B610-D874E8D0425F}" destId="{E5337E3C-6615-4020-951F-453D29ABBD90}" srcOrd="3" destOrd="0" presId="urn:microsoft.com/office/officeart/2005/8/layout/arrow2"/>
    <dgm:cxn modelId="{F76DE8F9-D0C2-45F4-AC17-DA36DB15909A}" type="presParOf" srcId="{F6A71F63-18B9-499E-B610-D874E8D0425F}" destId="{013E6E59-B251-421B-9150-ADCD7764EBB8}" srcOrd="4" destOrd="0" presId="urn:microsoft.com/office/officeart/2005/8/layout/arrow2"/>
    <dgm:cxn modelId="{E997B80B-96E9-414E-85CA-BF1CF1593824}" type="presParOf" srcId="{F6A71F63-18B9-499E-B610-D874E8D0425F}" destId="{8182CFB5-20AE-4F10-89D2-6FC35566F1F8}" srcOrd="5" destOrd="0" presId="urn:microsoft.com/office/officeart/2005/8/layout/arrow2"/>
    <dgm:cxn modelId="{F08D42E3-1B95-4967-817B-AFA601C16F3A}" type="presParOf" srcId="{F6A71F63-18B9-499E-B610-D874E8D0425F}" destId="{63CC8D9C-0FA4-40A5-8A6B-F52333D9BFC6}" srcOrd="6" destOrd="0" presId="urn:microsoft.com/office/officeart/2005/8/layout/arrow2"/>
    <dgm:cxn modelId="{64078FDB-F821-486F-A309-0BD99EA4E541}" type="presParOf" srcId="{F6A71F63-18B9-499E-B610-D874E8D0425F}" destId="{96495F64-63D4-4377-8C77-E43EDE4397FC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C79F97-1C86-471F-BD91-E25D78D49DF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DFCA57-2696-4D7A-AAEA-5EF9CC023D31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2000" dirty="0" err="1" smtClean="0"/>
            <a:t>Manajemen</a:t>
          </a:r>
          <a:r>
            <a:rPr lang="en-US" sz="2000" dirty="0" smtClean="0"/>
            <a:t> </a:t>
          </a:r>
          <a:r>
            <a:rPr lang="en-US" sz="2000" dirty="0" err="1" smtClean="0"/>
            <a:t>Stratejik</a:t>
          </a:r>
          <a:endParaRPr lang="en-US" sz="2000" dirty="0"/>
        </a:p>
      </dgm:t>
    </dgm:pt>
    <dgm:pt modelId="{B1893862-07BF-4BF0-A91F-DBFC788EE318}" type="parTrans" cxnId="{383C995D-B20D-42E1-864F-74E32CA8E681}">
      <dgm:prSet/>
      <dgm:spPr/>
      <dgm:t>
        <a:bodyPr/>
        <a:lstStyle/>
        <a:p>
          <a:endParaRPr lang="en-US"/>
        </a:p>
      </dgm:t>
    </dgm:pt>
    <dgm:pt modelId="{F30BEFA5-4BE7-4076-AD17-3559ACCBEDB0}" type="sibTrans" cxnId="{383C995D-B20D-42E1-864F-74E32CA8E681}">
      <dgm:prSet/>
      <dgm:spPr/>
      <dgm:t>
        <a:bodyPr/>
        <a:lstStyle/>
        <a:p>
          <a:endParaRPr lang="en-US"/>
        </a:p>
      </dgm:t>
    </dgm:pt>
    <dgm:pt modelId="{4A0A717F-CB71-42D5-A231-3469D4B641CF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2000" dirty="0" err="1" smtClean="0"/>
            <a:t>Manajemen</a:t>
          </a:r>
          <a:r>
            <a:rPr lang="en-US" sz="2000" dirty="0" smtClean="0"/>
            <a:t> SDM (Man)</a:t>
          </a:r>
          <a:endParaRPr lang="en-US" sz="2000" dirty="0"/>
        </a:p>
      </dgm:t>
    </dgm:pt>
    <dgm:pt modelId="{770D2AF2-C463-418A-AA8E-005EAB3ADA97}" type="parTrans" cxnId="{028291B0-F164-4430-9F57-3C108B2A2D02}">
      <dgm:prSet/>
      <dgm:spPr/>
      <dgm:t>
        <a:bodyPr/>
        <a:lstStyle/>
        <a:p>
          <a:endParaRPr lang="en-US"/>
        </a:p>
      </dgm:t>
    </dgm:pt>
    <dgm:pt modelId="{DD561A01-F844-47F1-83A9-D17F080A7F8F}" type="sibTrans" cxnId="{028291B0-F164-4430-9F57-3C108B2A2D02}">
      <dgm:prSet/>
      <dgm:spPr/>
      <dgm:t>
        <a:bodyPr/>
        <a:lstStyle/>
        <a:p>
          <a:endParaRPr lang="en-US"/>
        </a:p>
      </dgm:t>
    </dgm:pt>
    <dgm:pt modelId="{1E47D233-B4F9-4ABA-ADE0-677CE6725939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Operasi</a:t>
          </a:r>
          <a:r>
            <a:rPr lang="en-US" sz="1800" dirty="0" smtClean="0"/>
            <a:t> (</a:t>
          </a:r>
          <a:r>
            <a:rPr lang="en-US" sz="1800" dirty="0" smtClean="0"/>
            <a:t>Machine &amp; Material)</a:t>
          </a:r>
          <a:endParaRPr lang="en-US" sz="1800" dirty="0"/>
        </a:p>
      </dgm:t>
    </dgm:pt>
    <dgm:pt modelId="{E1212AC3-A6FE-46BC-A9DF-328F182094FD}" type="parTrans" cxnId="{36B01C99-9444-42B4-B7AA-C6E2F655CE12}">
      <dgm:prSet/>
      <dgm:spPr/>
      <dgm:t>
        <a:bodyPr/>
        <a:lstStyle/>
        <a:p>
          <a:endParaRPr lang="en-US"/>
        </a:p>
      </dgm:t>
    </dgm:pt>
    <dgm:pt modelId="{5233801F-1B5F-493E-A2A0-180D015A9F8F}" type="sibTrans" cxnId="{36B01C99-9444-42B4-B7AA-C6E2F655CE12}">
      <dgm:prSet/>
      <dgm:spPr/>
      <dgm:t>
        <a:bodyPr/>
        <a:lstStyle/>
        <a:p>
          <a:endParaRPr lang="en-US"/>
        </a:p>
      </dgm:t>
    </dgm:pt>
    <dgm:pt modelId="{00BD60D7-65F7-4420-86A4-9FE3290E20B9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Pemasaran</a:t>
          </a:r>
          <a:r>
            <a:rPr lang="en-US" sz="1800" dirty="0" smtClean="0"/>
            <a:t> (</a:t>
          </a:r>
          <a:r>
            <a:rPr lang="en-US" sz="1800" dirty="0" smtClean="0"/>
            <a:t>Market &amp; Method</a:t>
          </a:r>
          <a:r>
            <a:rPr lang="en-US" sz="1800" dirty="0" smtClean="0"/>
            <a:t>)</a:t>
          </a:r>
          <a:endParaRPr lang="en-US" sz="1800" dirty="0"/>
        </a:p>
      </dgm:t>
    </dgm:pt>
    <dgm:pt modelId="{6FB8A478-64D3-41AD-AAB1-06FD02427D92}" type="parTrans" cxnId="{79AA8B3F-18D6-429B-9243-A1B7674EC312}">
      <dgm:prSet/>
      <dgm:spPr/>
      <dgm:t>
        <a:bodyPr/>
        <a:lstStyle/>
        <a:p>
          <a:endParaRPr lang="en-US"/>
        </a:p>
      </dgm:t>
    </dgm:pt>
    <dgm:pt modelId="{EB8FA836-B66B-4B53-8211-5E5EAA396089}" type="sibTrans" cxnId="{79AA8B3F-18D6-429B-9243-A1B7674EC312}">
      <dgm:prSet/>
      <dgm:spPr/>
      <dgm:t>
        <a:bodyPr/>
        <a:lstStyle/>
        <a:p>
          <a:endParaRPr lang="en-US"/>
        </a:p>
      </dgm:t>
    </dgm:pt>
    <dgm:pt modelId="{467C00A5-3CA0-492C-976F-4C76F24EBDCF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Keuangan</a:t>
          </a:r>
          <a:r>
            <a:rPr lang="en-US" sz="1800" dirty="0" smtClean="0"/>
            <a:t> (Money)</a:t>
          </a:r>
          <a:endParaRPr lang="en-US" sz="1800" dirty="0"/>
        </a:p>
      </dgm:t>
    </dgm:pt>
    <dgm:pt modelId="{A2CD87BF-FC11-458F-BDCA-875D2D368785}" type="parTrans" cxnId="{552CCE86-91B7-4F81-98A5-9262C56BFB46}">
      <dgm:prSet/>
      <dgm:spPr/>
      <dgm:t>
        <a:bodyPr/>
        <a:lstStyle/>
        <a:p>
          <a:endParaRPr lang="en-US"/>
        </a:p>
      </dgm:t>
    </dgm:pt>
    <dgm:pt modelId="{7954F7DA-C61F-4B36-B20C-C219EFC0A76C}" type="sibTrans" cxnId="{552CCE86-91B7-4F81-98A5-9262C56BFB46}">
      <dgm:prSet/>
      <dgm:spPr/>
      <dgm:t>
        <a:bodyPr/>
        <a:lstStyle/>
        <a:p>
          <a:endParaRPr lang="en-US"/>
        </a:p>
      </dgm:t>
    </dgm:pt>
    <dgm:pt modelId="{5171F691-1935-4164-985D-2A56C97FAA90}" type="pres">
      <dgm:prSet presAssocID="{60C79F97-1C86-471F-BD91-E25D78D49DF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F7C595-520A-4F73-8872-503F63C42021}" type="pres">
      <dgm:prSet presAssocID="{06DFCA57-2696-4D7A-AAEA-5EF9CC023D3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AF5AD5-FC2F-4C21-A321-C1B1473DECAB}" type="pres">
      <dgm:prSet presAssocID="{06DFCA57-2696-4D7A-AAEA-5EF9CC023D31}" presName="spNode" presStyleCnt="0"/>
      <dgm:spPr/>
    </dgm:pt>
    <dgm:pt modelId="{27DC7217-5B32-4FFE-B896-AB6C65F26CF4}" type="pres">
      <dgm:prSet presAssocID="{F30BEFA5-4BE7-4076-AD17-3559ACCBEDB0}" presName="sibTrans" presStyleLbl="sibTrans1D1" presStyleIdx="0" presStyleCnt="5"/>
      <dgm:spPr/>
      <dgm:t>
        <a:bodyPr/>
        <a:lstStyle/>
        <a:p>
          <a:endParaRPr lang="en-US"/>
        </a:p>
      </dgm:t>
    </dgm:pt>
    <dgm:pt modelId="{DA3582B9-B98B-4C85-9FBB-99459C747B43}" type="pres">
      <dgm:prSet presAssocID="{4A0A717F-CB71-42D5-A231-3469D4B641C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FCC624-0A27-4562-88BB-5C0847205303}" type="pres">
      <dgm:prSet presAssocID="{4A0A717F-CB71-42D5-A231-3469D4B641CF}" presName="spNode" presStyleCnt="0"/>
      <dgm:spPr/>
    </dgm:pt>
    <dgm:pt modelId="{4F610D96-6A42-4228-945F-FCB1C9677AEB}" type="pres">
      <dgm:prSet presAssocID="{DD561A01-F844-47F1-83A9-D17F080A7F8F}" presName="sibTrans" presStyleLbl="sibTrans1D1" presStyleIdx="1" presStyleCnt="5"/>
      <dgm:spPr/>
      <dgm:t>
        <a:bodyPr/>
        <a:lstStyle/>
        <a:p>
          <a:endParaRPr lang="en-US"/>
        </a:p>
      </dgm:t>
    </dgm:pt>
    <dgm:pt modelId="{1CFCE655-4FFC-416C-A9DA-114FB45C1266}" type="pres">
      <dgm:prSet presAssocID="{1E47D233-B4F9-4ABA-ADE0-677CE672593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AB30D7-6511-4D6F-89C1-63B6F8DFC622}" type="pres">
      <dgm:prSet presAssocID="{1E47D233-B4F9-4ABA-ADE0-677CE6725939}" presName="spNode" presStyleCnt="0"/>
      <dgm:spPr/>
    </dgm:pt>
    <dgm:pt modelId="{4F60744D-A102-4B5E-B451-28BAFE8F0491}" type="pres">
      <dgm:prSet presAssocID="{5233801F-1B5F-493E-A2A0-180D015A9F8F}" presName="sibTrans" presStyleLbl="sibTrans1D1" presStyleIdx="2" presStyleCnt="5"/>
      <dgm:spPr/>
      <dgm:t>
        <a:bodyPr/>
        <a:lstStyle/>
        <a:p>
          <a:endParaRPr lang="en-US"/>
        </a:p>
      </dgm:t>
    </dgm:pt>
    <dgm:pt modelId="{DF00DDF8-535F-4082-BA8A-E3E26FC9D5BB}" type="pres">
      <dgm:prSet presAssocID="{00BD60D7-65F7-4420-86A4-9FE3290E20B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59F867-ADC8-43E7-A4B0-B30271EDD83B}" type="pres">
      <dgm:prSet presAssocID="{00BD60D7-65F7-4420-86A4-9FE3290E20B9}" presName="spNode" presStyleCnt="0"/>
      <dgm:spPr/>
    </dgm:pt>
    <dgm:pt modelId="{5591864A-6E91-4B3A-ABF1-814B536DFDD4}" type="pres">
      <dgm:prSet presAssocID="{EB8FA836-B66B-4B53-8211-5E5EAA396089}" presName="sibTrans" presStyleLbl="sibTrans1D1" presStyleIdx="3" presStyleCnt="5"/>
      <dgm:spPr/>
      <dgm:t>
        <a:bodyPr/>
        <a:lstStyle/>
        <a:p>
          <a:endParaRPr lang="en-US"/>
        </a:p>
      </dgm:t>
    </dgm:pt>
    <dgm:pt modelId="{12D22ABC-59A4-49AF-80AE-0844906A39D2}" type="pres">
      <dgm:prSet presAssocID="{467C00A5-3CA0-492C-976F-4C76F24EBDC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483C2A-02E0-4470-81E3-1954A292F126}" type="pres">
      <dgm:prSet presAssocID="{467C00A5-3CA0-492C-976F-4C76F24EBDCF}" presName="spNode" presStyleCnt="0"/>
      <dgm:spPr/>
    </dgm:pt>
    <dgm:pt modelId="{A9C8A566-F254-4FBB-B337-332B41DBCE3F}" type="pres">
      <dgm:prSet presAssocID="{7954F7DA-C61F-4B36-B20C-C219EFC0A76C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9E2869C5-4801-4F41-A518-1E10EFDF5302}" type="presOf" srcId="{467C00A5-3CA0-492C-976F-4C76F24EBDCF}" destId="{12D22ABC-59A4-49AF-80AE-0844906A39D2}" srcOrd="0" destOrd="0" presId="urn:microsoft.com/office/officeart/2005/8/layout/cycle6"/>
    <dgm:cxn modelId="{028291B0-F164-4430-9F57-3C108B2A2D02}" srcId="{60C79F97-1C86-471F-BD91-E25D78D49DF2}" destId="{4A0A717F-CB71-42D5-A231-3469D4B641CF}" srcOrd="1" destOrd="0" parTransId="{770D2AF2-C463-418A-AA8E-005EAB3ADA97}" sibTransId="{DD561A01-F844-47F1-83A9-D17F080A7F8F}"/>
    <dgm:cxn modelId="{2BDDF805-6DBD-4323-A583-23759EBAC316}" type="presOf" srcId="{06DFCA57-2696-4D7A-AAEA-5EF9CC023D31}" destId="{75F7C595-520A-4F73-8872-503F63C42021}" srcOrd="0" destOrd="0" presId="urn:microsoft.com/office/officeart/2005/8/layout/cycle6"/>
    <dgm:cxn modelId="{383C995D-B20D-42E1-864F-74E32CA8E681}" srcId="{60C79F97-1C86-471F-BD91-E25D78D49DF2}" destId="{06DFCA57-2696-4D7A-AAEA-5EF9CC023D31}" srcOrd="0" destOrd="0" parTransId="{B1893862-07BF-4BF0-A91F-DBFC788EE318}" sibTransId="{F30BEFA5-4BE7-4076-AD17-3559ACCBEDB0}"/>
    <dgm:cxn modelId="{0F7CDA1B-8365-4AF3-A3BD-4110EED65428}" type="presOf" srcId="{EB8FA836-B66B-4B53-8211-5E5EAA396089}" destId="{5591864A-6E91-4B3A-ABF1-814B536DFDD4}" srcOrd="0" destOrd="0" presId="urn:microsoft.com/office/officeart/2005/8/layout/cycle6"/>
    <dgm:cxn modelId="{5214E25F-072D-40AD-BA0D-FED0647F0660}" type="presOf" srcId="{DD561A01-F844-47F1-83A9-D17F080A7F8F}" destId="{4F610D96-6A42-4228-945F-FCB1C9677AEB}" srcOrd="0" destOrd="0" presId="urn:microsoft.com/office/officeart/2005/8/layout/cycle6"/>
    <dgm:cxn modelId="{79AA8B3F-18D6-429B-9243-A1B7674EC312}" srcId="{60C79F97-1C86-471F-BD91-E25D78D49DF2}" destId="{00BD60D7-65F7-4420-86A4-9FE3290E20B9}" srcOrd="3" destOrd="0" parTransId="{6FB8A478-64D3-41AD-AAB1-06FD02427D92}" sibTransId="{EB8FA836-B66B-4B53-8211-5E5EAA396089}"/>
    <dgm:cxn modelId="{71ADB6CC-7209-4705-8CE1-0B4395B484D5}" type="presOf" srcId="{00BD60D7-65F7-4420-86A4-9FE3290E20B9}" destId="{DF00DDF8-535F-4082-BA8A-E3E26FC9D5BB}" srcOrd="0" destOrd="0" presId="urn:microsoft.com/office/officeart/2005/8/layout/cycle6"/>
    <dgm:cxn modelId="{F386D839-CF1A-42D8-AF08-467D5A0CAE2B}" type="presOf" srcId="{F30BEFA5-4BE7-4076-AD17-3559ACCBEDB0}" destId="{27DC7217-5B32-4FFE-B896-AB6C65F26CF4}" srcOrd="0" destOrd="0" presId="urn:microsoft.com/office/officeart/2005/8/layout/cycle6"/>
    <dgm:cxn modelId="{36B01C99-9444-42B4-B7AA-C6E2F655CE12}" srcId="{60C79F97-1C86-471F-BD91-E25D78D49DF2}" destId="{1E47D233-B4F9-4ABA-ADE0-677CE6725939}" srcOrd="2" destOrd="0" parTransId="{E1212AC3-A6FE-46BC-A9DF-328F182094FD}" sibTransId="{5233801F-1B5F-493E-A2A0-180D015A9F8F}"/>
    <dgm:cxn modelId="{1AC2675D-A417-43C5-A37B-E3EF49378C4F}" type="presOf" srcId="{5233801F-1B5F-493E-A2A0-180D015A9F8F}" destId="{4F60744D-A102-4B5E-B451-28BAFE8F0491}" srcOrd="0" destOrd="0" presId="urn:microsoft.com/office/officeart/2005/8/layout/cycle6"/>
    <dgm:cxn modelId="{9F5A246F-61FE-4366-A76C-A6E959940678}" type="presOf" srcId="{1E47D233-B4F9-4ABA-ADE0-677CE6725939}" destId="{1CFCE655-4FFC-416C-A9DA-114FB45C1266}" srcOrd="0" destOrd="0" presId="urn:microsoft.com/office/officeart/2005/8/layout/cycle6"/>
    <dgm:cxn modelId="{B36FA086-2571-415A-8AE7-A938D8A8B9B2}" type="presOf" srcId="{4A0A717F-CB71-42D5-A231-3469D4B641CF}" destId="{DA3582B9-B98B-4C85-9FBB-99459C747B43}" srcOrd="0" destOrd="0" presId="urn:microsoft.com/office/officeart/2005/8/layout/cycle6"/>
    <dgm:cxn modelId="{BF7BA5ED-45CC-4FBA-8281-38F9BCCBE585}" type="presOf" srcId="{7954F7DA-C61F-4B36-B20C-C219EFC0A76C}" destId="{A9C8A566-F254-4FBB-B337-332B41DBCE3F}" srcOrd="0" destOrd="0" presId="urn:microsoft.com/office/officeart/2005/8/layout/cycle6"/>
    <dgm:cxn modelId="{B13316AB-4EDA-42BB-B416-A046AB7D70E6}" type="presOf" srcId="{60C79F97-1C86-471F-BD91-E25D78D49DF2}" destId="{5171F691-1935-4164-985D-2A56C97FAA90}" srcOrd="0" destOrd="0" presId="urn:microsoft.com/office/officeart/2005/8/layout/cycle6"/>
    <dgm:cxn modelId="{552CCE86-91B7-4F81-98A5-9262C56BFB46}" srcId="{60C79F97-1C86-471F-BD91-E25D78D49DF2}" destId="{467C00A5-3CA0-492C-976F-4C76F24EBDCF}" srcOrd="4" destOrd="0" parTransId="{A2CD87BF-FC11-458F-BDCA-875D2D368785}" sibTransId="{7954F7DA-C61F-4B36-B20C-C219EFC0A76C}"/>
    <dgm:cxn modelId="{ABCAD7CB-8135-4EFC-9FBD-58449DFE2908}" type="presParOf" srcId="{5171F691-1935-4164-985D-2A56C97FAA90}" destId="{75F7C595-520A-4F73-8872-503F63C42021}" srcOrd="0" destOrd="0" presId="urn:microsoft.com/office/officeart/2005/8/layout/cycle6"/>
    <dgm:cxn modelId="{9A3C221C-CB27-4D59-AFEB-E0EE63C9C712}" type="presParOf" srcId="{5171F691-1935-4164-985D-2A56C97FAA90}" destId="{F8AF5AD5-FC2F-4C21-A321-C1B1473DECAB}" srcOrd="1" destOrd="0" presId="urn:microsoft.com/office/officeart/2005/8/layout/cycle6"/>
    <dgm:cxn modelId="{96B4D15B-D99B-46D6-9DA6-31302CEE5A02}" type="presParOf" srcId="{5171F691-1935-4164-985D-2A56C97FAA90}" destId="{27DC7217-5B32-4FFE-B896-AB6C65F26CF4}" srcOrd="2" destOrd="0" presId="urn:microsoft.com/office/officeart/2005/8/layout/cycle6"/>
    <dgm:cxn modelId="{A734B51E-61C2-44E9-9F57-32C45BECDD39}" type="presParOf" srcId="{5171F691-1935-4164-985D-2A56C97FAA90}" destId="{DA3582B9-B98B-4C85-9FBB-99459C747B43}" srcOrd="3" destOrd="0" presId="urn:microsoft.com/office/officeart/2005/8/layout/cycle6"/>
    <dgm:cxn modelId="{BC7BB716-D8AC-4AA3-ACB7-CFB3E0DC5521}" type="presParOf" srcId="{5171F691-1935-4164-985D-2A56C97FAA90}" destId="{30FCC624-0A27-4562-88BB-5C0847205303}" srcOrd="4" destOrd="0" presId="urn:microsoft.com/office/officeart/2005/8/layout/cycle6"/>
    <dgm:cxn modelId="{3D9B4C0D-BFB6-4083-8AA0-9C0CBA97D2BE}" type="presParOf" srcId="{5171F691-1935-4164-985D-2A56C97FAA90}" destId="{4F610D96-6A42-4228-945F-FCB1C9677AEB}" srcOrd="5" destOrd="0" presId="urn:microsoft.com/office/officeart/2005/8/layout/cycle6"/>
    <dgm:cxn modelId="{023A4DAB-DCB0-4B23-BC20-C79FFC3C547B}" type="presParOf" srcId="{5171F691-1935-4164-985D-2A56C97FAA90}" destId="{1CFCE655-4FFC-416C-A9DA-114FB45C1266}" srcOrd="6" destOrd="0" presId="urn:microsoft.com/office/officeart/2005/8/layout/cycle6"/>
    <dgm:cxn modelId="{51E40B42-D1A0-45D2-8267-49EF864AE224}" type="presParOf" srcId="{5171F691-1935-4164-985D-2A56C97FAA90}" destId="{3CAB30D7-6511-4D6F-89C1-63B6F8DFC622}" srcOrd="7" destOrd="0" presId="urn:microsoft.com/office/officeart/2005/8/layout/cycle6"/>
    <dgm:cxn modelId="{29727402-9513-44D1-81ED-BE117B8FAF1E}" type="presParOf" srcId="{5171F691-1935-4164-985D-2A56C97FAA90}" destId="{4F60744D-A102-4B5E-B451-28BAFE8F0491}" srcOrd="8" destOrd="0" presId="urn:microsoft.com/office/officeart/2005/8/layout/cycle6"/>
    <dgm:cxn modelId="{D679D611-C371-41D0-A0C4-8321665CBB83}" type="presParOf" srcId="{5171F691-1935-4164-985D-2A56C97FAA90}" destId="{DF00DDF8-535F-4082-BA8A-E3E26FC9D5BB}" srcOrd="9" destOrd="0" presId="urn:microsoft.com/office/officeart/2005/8/layout/cycle6"/>
    <dgm:cxn modelId="{F612264A-D1C6-4B27-9E1F-91EB4DA2517E}" type="presParOf" srcId="{5171F691-1935-4164-985D-2A56C97FAA90}" destId="{CF59F867-ADC8-43E7-A4B0-B30271EDD83B}" srcOrd="10" destOrd="0" presId="urn:microsoft.com/office/officeart/2005/8/layout/cycle6"/>
    <dgm:cxn modelId="{B89921F6-54AF-4393-8C62-1052C5C3CF92}" type="presParOf" srcId="{5171F691-1935-4164-985D-2A56C97FAA90}" destId="{5591864A-6E91-4B3A-ABF1-814B536DFDD4}" srcOrd="11" destOrd="0" presId="urn:microsoft.com/office/officeart/2005/8/layout/cycle6"/>
    <dgm:cxn modelId="{83C5BE58-E5C0-4057-A1FF-C230589DCBE1}" type="presParOf" srcId="{5171F691-1935-4164-985D-2A56C97FAA90}" destId="{12D22ABC-59A4-49AF-80AE-0844906A39D2}" srcOrd="12" destOrd="0" presId="urn:microsoft.com/office/officeart/2005/8/layout/cycle6"/>
    <dgm:cxn modelId="{A312B5DB-01C7-456D-86A1-59FAC8E1BC78}" type="presParOf" srcId="{5171F691-1935-4164-985D-2A56C97FAA90}" destId="{28483C2A-02E0-4470-81E3-1954A292F126}" srcOrd="13" destOrd="0" presId="urn:microsoft.com/office/officeart/2005/8/layout/cycle6"/>
    <dgm:cxn modelId="{2F69B62C-DDD9-47EA-9B96-262039D94781}" type="presParOf" srcId="{5171F691-1935-4164-985D-2A56C97FAA90}" destId="{A9C8A566-F254-4FBB-B337-332B41DBCE3F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266DFCF-D4B0-4CC8-9AAB-60372F42B63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630F79-BB58-401A-83C2-F9FC18C71A62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Area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,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Pengawas</a:t>
          </a:r>
          <a:r>
            <a:rPr lang="en-US" dirty="0" smtClean="0"/>
            <a:t>, &amp; </a:t>
          </a:r>
          <a:r>
            <a:rPr lang="en-US" dirty="0" err="1" smtClean="0"/>
            <a:t>Pemegang</a:t>
          </a:r>
          <a:r>
            <a:rPr lang="en-US" dirty="0" smtClean="0"/>
            <a:t> </a:t>
          </a:r>
          <a:r>
            <a:rPr lang="en-US" dirty="0" err="1" smtClean="0"/>
            <a:t>Saham</a:t>
          </a:r>
          <a:endParaRPr lang="en-US" dirty="0"/>
        </a:p>
      </dgm:t>
    </dgm:pt>
    <dgm:pt modelId="{BBF0DFD1-FFE4-4813-978B-0FCC49972F0F}" type="parTrans" cxnId="{E14380E9-DDBD-4055-B233-303D6512F9E8}">
      <dgm:prSet/>
      <dgm:spPr/>
      <dgm:t>
        <a:bodyPr/>
        <a:lstStyle/>
        <a:p>
          <a:endParaRPr lang="en-US"/>
        </a:p>
      </dgm:t>
    </dgm:pt>
    <dgm:pt modelId="{B2028CAD-3E7F-4961-AF4D-AFC1E6D8C041}" type="sibTrans" cxnId="{E14380E9-DDBD-4055-B233-303D6512F9E8}">
      <dgm:prSet/>
      <dgm:spPr/>
      <dgm:t>
        <a:bodyPr/>
        <a:lstStyle/>
        <a:p>
          <a:endParaRPr lang="en-US"/>
        </a:p>
      </dgm:t>
    </dgm:pt>
    <dgm:pt modelId="{D5037BF5-E385-4CAC-B8CD-8B542ACF38BE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&amp; </a:t>
          </a:r>
          <a:r>
            <a:rPr lang="en-US" sz="1350" dirty="0" err="1" smtClean="0">
              <a:latin typeface="Arial Narrow" pitchFamily="34" charset="0"/>
            </a:rPr>
            <a:t>mengajukan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Perencanaan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Bisnis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dengan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menggunakan</a:t>
          </a:r>
          <a:r>
            <a:rPr lang="en-US" sz="1350" dirty="0" smtClean="0">
              <a:latin typeface="Arial Narrow" pitchFamily="34" charset="0"/>
            </a:rPr>
            <a:t> SWOT analysis </a:t>
          </a:r>
          <a:r>
            <a:rPr lang="en-US" sz="1350" dirty="0" err="1" smtClean="0">
              <a:latin typeface="Arial Narrow" pitchFamily="34" charset="0"/>
            </a:rPr>
            <a:t>sebagai</a:t>
          </a:r>
          <a:r>
            <a:rPr lang="en-US" sz="1350" dirty="0" smtClean="0">
              <a:latin typeface="Arial Narrow" pitchFamily="34" charset="0"/>
            </a:rPr>
            <a:t> Proposal </a:t>
          </a:r>
          <a:r>
            <a:rPr lang="en-US" sz="1350" dirty="0" err="1" smtClean="0">
              <a:latin typeface="Arial Narrow" pitchFamily="34" charset="0"/>
            </a:rPr>
            <a:t>Pinjaman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ke</a:t>
          </a:r>
          <a:r>
            <a:rPr lang="en-US" sz="1350" dirty="0" smtClean="0">
              <a:latin typeface="Arial Narrow" pitchFamily="34" charset="0"/>
            </a:rPr>
            <a:t> Bank.</a:t>
          </a:r>
          <a:endParaRPr lang="en-US" sz="1350" dirty="0">
            <a:latin typeface="Arial Narrow" pitchFamily="34" charset="0"/>
          </a:endParaRPr>
        </a:p>
      </dgm:t>
    </dgm:pt>
    <dgm:pt modelId="{617D7AE6-741D-444A-A2A1-AE4BC635CC7A}" type="parTrans" cxnId="{9A9A2F96-A254-4DAF-AB2F-685A4C88158F}">
      <dgm:prSet/>
      <dgm:spPr/>
      <dgm:t>
        <a:bodyPr/>
        <a:lstStyle/>
        <a:p>
          <a:endParaRPr lang="en-US"/>
        </a:p>
      </dgm:t>
    </dgm:pt>
    <dgm:pt modelId="{389BF10A-65B2-419A-97CB-6FF298EC63C5}" type="sibTrans" cxnId="{9A9A2F96-A254-4DAF-AB2F-685A4C88158F}">
      <dgm:prSet/>
      <dgm:spPr/>
      <dgm:t>
        <a:bodyPr/>
        <a:lstStyle/>
        <a:p>
          <a:endParaRPr lang="en-US"/>
        </a:p>
      </dgm:t>
    </dgm:pt>
    <dgm:pt modelId="{04939F9A-CB3E-449F-9D85-3A91AC6AF92D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Jumlah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Pinjaman</a:t>
          </a:r>
          <a:r>
            <a:rPr lang="en-US" sz="1350" dirty="0" smtClean="0">
              <a:latin typeface="Arial Narrow" pitchFamily="34" charset="0"/>
            </a:rPr>
            <a:t> yang </a:t>
          </a:r>
          <a:r>
            <a:rPr lang="en-US" sz="1350" dirty="0" err="1" smtClean="0">
              <a:latin typeface="Arial Narrow" pitchFamily="34" charset="0"/>
            </a:rPr>
            <a:t>disetujui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oleh</a:t>
          </a:r>
          <a:r>
            <a:rPr lang="en-US" sz="1350" dirty="0" smtClean="0">
              <a:latin typeface="Arial Narrow" pitchFamily="34" charset="0"/>
            </a:rPr>
            <a:t> Bank &amp; </a:t>
          </a:r>
          <a:r>
            <a:rPr lang="en-US" sz="1350" dirty="0" err="1" smtClean="0">
              <a:latin typeface="Arial Narrow" pitchFamily="34" charset="0"/>
            </a:rPr>
            <a:t>Periode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Pengembalian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84165249-DCDD-44BC-84F5-2818F78C1496}" type="parTrans" cxnId="{4481115B-CD28-498E-BDAC-AD6E727D9D0D}">
      <dgm:prSet/>
      <dgm:spPr/>
      <dgm:t>
        <a:bodyPr/>
        <a:lstStyle/>
        <a:p>
          <a:endParaRPr lang="en-US"/>
        </a:p>
      </dgm:t>
    </dgm:pt>
    <dgm:pt modelId="{4BB011E6-6810-4F54-8ABD-83CDE8837F73}" type="sibTrans" cxnId="{4481115B-CD28-498E-BDAC-AD6E727D9D0D}">
      <dgm:prSet/>
      <dgm:spPr/>
      <dgm:t>
        <a:bodyPr/>
        <a:lstStyle/>
        <a:p>
          <a:endParaRPr lang="en-US"/>
        </a:p>
      </dgm:t>
    </dgm:pt>
    <dgm:pt modelId="{DD9A2C46-EAFD-41C7-8DBA-4E58D76FD8B0}">
      <dgm:prSet phldrT="[Text]"/>
      <dgm:spPr/>
      <dgm:t>
        <a:bodyPr/>
        <a:lstStyle/>
        <a:p>
          <a:r>
            <a:rPr lang="en-US" dirty="0" smtClean="0"/>
            <a:t>Area </a:t>
          </a:r>
          <a:r>
            <a:rPr lang="en-US" dirty="0" err="1" smtClean="0"/>
            <a:t>Direktorat</a:t>
          </a:r>
          <a:r>
            <a:rPr lang="en-US" dirty="0" smtClean="0"/>
            <a:t> </a:t>
          </a:r>
          <a:r>
            <a:rPr lang="en-US" dirty="0" err="1" smtClean="0"/>
            <a:t>atau</a:t>
          </a:r>
          <a:r>
            <a:rPr lang="en-US" dirty="0" smtClean="0"/>
            <a:t> </a:t>
          </a:r>
          <a:r>
            <a:rPr lang="en-US" dirty="0" err="1" smtClean="0"/>
            <a:t>Departemen</a:t>
          </a:r>
          <a:r>
            <a:rPr lang="en-US" dirty="0" smtClean="0"/>
            <a:t> SDM</a:t>
          </a:r>
          <a:endParaRPr lang="en-US" dirty="0"/>
        </a:p>
      </dgm:t>
    </dgm:pt>
    <dgm:pt modelId="{26CF649D-B509-4B3E-8FE1-2A067041CEBF}" type="parTrans" cxnId="{9856CED4-05D4-4EFE-99DE-96B7B2209134}">
      <dgm:prSet/>
      <dgm:spPr/>
      <dgm:t>
        <a:bodyPr/>
        <a:lstStyle/>
        <a:p>
          <a:endParaRPr lang="en-US"/>
        </a:p>
      </dgm:t>
    </dgm:pt>
    <dgm:pt modelId="{C40B3AB0-FC74-4796-81DF-744517E530AF}" type="sibTrans" cxnId="{9856CED4-05D4-4EFE-99DE-96B7B2209134}">
      <dgm:prSet/>
      <dgm:spPr/>
      <dgm:t>
        <a:bodyPr/>
        <a:lstStyle/>
        <a:p>
          <a:endParaRPr lang="en-US"/>
        </a:p>
      </dgm:t>
    </dgm:pt>
    <dgm:pt modelId="{8700E5E4-1B23-4345-BC96-E9AF8DCCC74D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Struktur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Organisasi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beserta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tugas-fungsi</a:t>
          </a:r>
          <a:r>
            <a:rPr lang="en-US" sz="1350" dirty="0" smtClean="0">
              <a:latin typeface="Arial Narrow" pitchFamily="34" charset="0"/>
            </a:rPr>
            <a:t> &amp; </a:t>
          </a:r>
          <a:r>
            <a:rPr lang="en-US" sz="1350" dirty="0" err="1" smtClean="0">
              <a:latin typeface="Arial Narrow" pitchFamily="34" charset="0"/>
            </a:rPr>
            <a:t>hubungannya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satu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sama</a:t>
          </a:r>
          <a:r>
            <a:rPr lang="en-US" sz="1350" dirty="0" smtClean="0">
              <a:latin typeface="Arial Narrow" pitchFamily="34" charset="0"/>
            </a:rPr>
            <a:t> lain </a:t>
          </a:r>
          <a:r>
            <a:rPr lang="en-US" sz="1350" dirty="0" err="1" smtClean="0">
              <a:latin typeface="Arial Narrow" pitchFamily="34" charset="0"/>
            </a:rPr>
            <a:t>dikaitkan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dengan</a:t>
          </a:r>
          <a:r>
            <a:rPr lang="en-US" sz="1350" dirty="0" smtClean="0">
              <a:latin typeface="Arial Narrow" pitchFamily="34" charset="0"/>
            </a:rPr>
            <a:t> Proses </a:t>
          </a:r>
          <a:r>
            <a:rPr lang="en-US" sz="1350" dirty="0" err="1" smtClean="0">
              <a:latin typeface="Arial Narrow" pitchFamily="34" charset="0"/>
            </a:rPr>
            <a:t>Bisnis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tiap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direktorat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departemen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6B1CCB88-CADA-417F-B0A0-4E580FC575D7}" type="parTrans" cxnId="{8E010713-8EFD-4261-85AE-E102907AC10B}">
      <dgm:prSet/>
      <dgm:spPr/>
      <dgm:t>
        <a:bodyPr/>
        <a:lstStyle/>
        <a:p>
          <a:endParaRPr lang="en-US"/>
        </a:p>
      </dgm:t>
    </dgm:pt>
    <dgm:pt modelId="{8CD1B59A-A698-424F-A81A-276EFBDBA6D9}" type="sibTrans" cxnId="{8E010713-8EFD-4261-85AE-E102907AC10B}">
      <dgm:prSet/>
      <dgm:spPr/>
      <dgm:t>
        <a:bodyPr/>
        <a:lstStyle/>
        <a:p>
          <a:endParaRPr lang="en-US"/>
        </a:p>
      </dgm:t>
    </dgm:pt>
    <dgm:pt modelId="{6655489A-669E-47D8-AA85-55B5E172F9CC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Revisi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Perencanaan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Bisnis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Misi</a:t>
          </a:r>
          <a:r>
            <a:rPr lang="en-US" sz="1350" dirty="0" smtClean="0">
              <a:latin typeface="Arial Narrow" pitchFamily="34" charset="0"/>
            </a:rPr>
            <a:t> &amp; </a:t>
          </a:r>
          <a:r>
            <a:rPr lang="en-US" sz="1350" dirty="0" err="1" smtClean="0">
              <a:latin typeface="Arial Narrow" pitchFamily="34" charset="0"/>
            </a:rPr>
            <a:t>Visi</a:t>
          </a:r>
          <a:r>
            <a:rPr lang="en-US" sz="1350" dirty="0" smtClean="0">
              <a:latin typeface="Arial Narrow" pitchFamily="34" charset="0"/>
            </a:rPr>
            <a:t> yang SMART &amp; </a:t>
          </a:r>
          <a:r>
            <a:rPr lang="en-US" sz="1350" dirty="0" err="1" smtClean="0">
              <a:latin typeface="Arial Narrow" pitchFamily="34" charset="0"/>
            </a:rPr>
            <a:t>terkait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dengan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Periode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Pengembalian</a:t>
          </a:r>
          <a:r>
            <a:rPr lang="en-US" sz="1350" dirty="0" smtClean="0">
              <a:latin typeface="Arial Narrow" pitchFamily="34" charset="0"/>
            </a:rPr>
            <a:t>, </a:t>
          </a:r>
          <a:r>
            <a:rPr lang="en-US" sz="1350" dirty="0" err="1" smtClean="0">
              <a:latin typeface="Arial Narrow" pitchFamily="34" charset="0"/>
            </a:rPr>
            <a:t>serta</a:t>
          </a:r>
          <a:r>
            <a:rPr lang="en-US" sz="1350" dirty="0" smtClean="0">
              <a:latin typeface="Arial Narrow" pitchFamily="34" charset="0"/>
            </a:rPr>
            <a:t> Program </a:t>
          </a:r>
          <a:r>
            <a:rPr lang="en-US" sz="1350" dirty="0" err="1" smtClean="0">
              <a:latin typeface="Arial Narrow" pitchFamily="34" charset="0"/>
            </a:rPr>
            <a:t>Kerja</a:t>
          </a:r>
          <a:r>
            <a:rPr lang="en-US" sz="1350" dirty="0" smtClean="0">
              <a:latin typeface="Arial Narrow" pitchFamily="34" charset="0"/>
            </a:rPr>
            <a:t> &amp; Target-Target yang </a:t>
          </a:r>
          <a:r>
            <a:rPr lang="en-US" sz="1350" dirty="0" err="1" smtClean="0">
              <a:latin typeface="Arial Narrow" pitchFamily="34" charset="0"/>
            </a:rPr>
            <a:t>ingin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dicapai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2A27EEFE-82FE-46CF-9778-BE6DE169D0DA}" type="parTrans" cxnId="{82C8DA66-6EA3-4F75-9775-47F004EF99E7}">
      <dgm:prSet/>
      <dgm:spPr/>
      <dgm:t>
        <a:bodyPr/>
        <a:lstStyle/>
        <a:p>
          <a:endParaRPr lang="en-US"/>
        </a:p>
      </dgm:t>
    </dgm:pt>
    <dgm:pt modelId="{54ED9845-0595-466C-845E-28AC833420B0}" type="sibTrans" cxnId="{82C8DA66-6EA3-4F75-9775-47F004EF99E7}">
      <dgm:prSet/>
      <dgm:spPr/>
      <dgm:t>
        <a:bodyPr/>
        <a:lstStyle/>
        <a:p>
          <a:endParaRPr lang="en-US"/>
        </a:p>
      </dgm:t>
    </dgm:pt>
    <dgm:pt modelId="{4F4E780A-F070-4999-B3F6-2982AABC4633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Analisis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 yang </a:t>
          </a:r>
          <a:r>
            <a:rPr lang="en-US" sz="1350" dirty="0" err="1" smtClean="0">
              <a:latin typeface="Arial Narrow" pitchFamily="34" charset="0"/>
            </a:rPr>
            <a:t>mencakup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penyusunan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Deskripsi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Uraian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 &amp; </a:t>
          </a:r>
          <a:r>
            <a:rPr lang="en-US" sz="1350" dirty="0" err="1" smtClean="0">
              <a:latin typeface="Arial Narrow" pitchFamily="34" charset="0"/>
            </a:rPr>
            <a:t>Spesifikasi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Syarat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DB051DD8-8A6A-4055-B378-F23308140CB5}" type="parTrans" cxnId="{CBA0B629-4DE8-4221-9D79-913EF5F04AA1}">
      <dgm:prSet/>
      <dgm:spPr/>
      <dgm:t>
        <a:bodyPr/>
        <a:lstStyle/>
        <a:p>
          <a:endParaRPr lang="en-US"/>
        </a:p>
      </dgm:t>
    </dgm:pt>
    <dgm:pt modelId="{95B3ABCA-98AB-4724-A8C3-867A2FA8211B}" type="sibTrans" cxnId="{CBA0B629-4DE8-4221-9D79-913EF5F04AA1}">
      <dgm:prSet/>
      <dgm:spPr/>
      <dgm:t>
        <a:bodyPr/>
        <a:lstStyle/>
        <a:p>
          <a:endParaRPr lang="en-US"/>
        </a:p>
      </dgm:t>
    </dgm:pt>
    <dgm:pt modelId="{772B6C55-FCBC-40FF-BB0D-01913C015442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Proses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Bisnis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dengan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mengacu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pada</a:t>
          </a:r>
          <a:r>
            <a:rPr lang="en-US" sz="1350" dirty="0" smtClean="0">
              <a:latin typeface="Arial Narrow" pitchFamily="34" charset="0"/>
            </a:rPr>
            <a:t> Program </a:t>
          </a:r>
          <a:r>
            <a:rPr lang="en-US" sz="1350" dirty="0" err="1" smtClean="0">
              <a:latin typeface="Arial Narrow" pitchFamily="34" charset="0"/>
            </a:rPr>
            <a:t>Kerja</a:t>
          </a:r>
          <a:r>
            <a:rPr lang="en-US" sz="1350" dirty="0" smtClean="0">
              <a:latin typeface="Arial Narrow" pitchFamily="34" charset="0"/>
            </a:rPr>
            <a:t> &amp; Target-Target yang </a:t>
          </a:r>
          <a:r>
            <a:rPr lang="en-US" sz="1350" dirty="0" err="1" smtClean="0">
              <a:latin typeface="Arial Narrow" pitchFamily="34" charset="0"/>
            </a:rPr>
            <a:t>ingin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dicapai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oleh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tiap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direktorat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departemen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F7607482-3D8C-468B-B01F-570BB9A3C39E}" type="parTrans" cxnId="{32BF1ACA-32EC-4C57-A465-D44262CC359A}">
      <dgm:prSet/>
      <dgm:spPr/>
      <dgm:t>
        <a:bodyPr/>
        <a:lstStyle/>
        <a:p>
          <a:endParaRPr lang="en-US"/>
        </a:p>
      </dgm:t>
    </dgm:pt>
    <dgm:pt modelId="{35558BDC-0008-4927-B05B-B45367D44371}" type="sibTrans" cxnId="{32BF1ACA-32EC-4C57-A465-D44262CC359A}">
      <dgm:prSet/>
      <dgm:spPr/>
      <dgm:t>
        <a:bodyPr/>
        <a:lstStyle/>
        <a:p>
          <a:endParaRPr lang="en-US"/>
        </a:p>
      </dgm:t>
    </dgm:pt>
    <dgm:pt modelId="{E5119129-DA21-458F-9EDC-9CE4EE816C95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Evaluasi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mengacu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pada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Standar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Kompetensi</a:t>
          </a:r>
          <a:r>
            <a:rPr lang="en-US" sz="1350" dirty="0" smtClean="0">
              <a:latin typeface="Arial Narrow" pitchFamily="34" charset="0"/>
            </a:rPr>
            <a:t> yang </a:t>
          </a:r>
          <a:r>
            <a:rPr lang="en-US" sz="1350" dirty="0" err="1" smtClean="0">
              <a:latin typeface="Arial Narrow" pitchFamily="34" charset="0"/>
            </a:rPr>
            <a:t>menghasilkan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Bobot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, </a:t>
          </a:r>
          <a:r>
            <a:rPr lang="en-US" sz="1350" dirty="0" err="1" smtClean="0">
              <a:latin typeface="Arial Narrow" pitchFamily="34" charset="0"/>
            </a:rPr>
            <a:t>Peringkat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, </a:t>
          </a:r>
          <a:r>
            <a:rPr lang="en-US" sz="1350" dirty="0" err="1" smtClean="0">
              <a:latin typeface="Arial Narrow" pitchFamily="34" charset="0"/>
            </a:rPr>
            <a:t>dan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Harga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88AE41AF-A5A6-4C38-9C3E-8C219A6482E6}" type="parTrans" cxnId="{0F7C6E88-B3DE-44BD-8EF7-BF48A0AE678F}">
      <dgm:prSet/>
      <dgm:spPr/>
      <dgm:t>
        <a:bodyPr/>
        <a:lstStyle/>
        <a:p>
          <a:endParaRPr lang="en-US"/>
        </a:p>
      </dgm:t>
    </dgm:pt>
    <dgm:pt modelId="{297FB099-EB4E-4E62-A72D-8A31916E6AFB}" type="sibTrans" cxnId="{0F7C6E88-B3DE-44BD-8EF7-BF48A0AE678F}">
      <dgm:prSet/>
      <dgm:spPr/>
      <dgm:t>
        <a:bodyPr/>
        <a:lstStyle/>
        <a:p>
          <a:endParaRPr lang="en-US"/>
        </a:p>
      </dgm:t>
    </dgm:pt>
    <dgm:pt modelId="{2FC9AD5D-AA0E-4328-9E7D-95CD3557553C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Standar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Kompetensi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mengacu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pada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Hasil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Analisis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endParaRPr lang="en-US" sz="1350" dirty="0">
            <a:latin typeface="Arial Narrow" pitchFamily="34" charset="0"/>
          </a:endParaRPr>
        </a:p>
      </dgm:t>
    </dgm:pt>
    <dgm:pt modelId="{0B3DFB08-BA8E-4AD1-9062-08EDCF2E412A}" type="parTrans" cxnId="{B16A5EA8-B2E0-42FC-B6D8-127DA60BD6DA}">
      <dgm:prSet/>
      <dgm:spPr/>
      <dgm:t>
        <a:bodyPr/>
        <a:lstStyle/>
        <a:p>
          <a:endParaRPr lang="en-US"/>
        </a:p>
      </dgm:t>
    </dgm:pt>
    <dgm:pt modelId="{5E002D1B-4110-4297-AC4C-4F8E37FF1B5F}" type="sibTrans" cxnId="{B16A5EA8-B2E0-42FC-B6D8-127DA60BD6DA}">
      <dgm:prSet/>
      <dgm:spPr/>
      <dgm:t>
        <a:bodyPr/>
        <a:lstStyle/>
        <a:p>
          <a:endParaRPr lang="en-US"/>
        </a:p>
      </dgm:t>
    </dgm:pt>
    <dgm:pt modelId="{DDE86ACD-CE11-4BA4-9138-F159E70D87EC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Menyusun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Strategi</a:t>
          </a:r>
          <a:r>
            <a:rPr lang="en-US" sz="1350" dirty="0" smtClean="0">
              <a:latin typeface="Arial Narrow" pitchFamily="34" charset="0"/>
            </a:rPr>
            <a:t> MSDM </a:t>
          </a:r>
          <a:r>
            <a:rPr lang="en-US" sz="1350" dirty="0" err="1" smtClean="0">
              <a:latin typeface="Arial Narrow" pitchFamily="34" charset="0"/>
            </a:rPr>
            <a:t>berdasarkan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Hasil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Analisis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Hasil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Evaluasi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Pekerjaan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Jabatan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2E227839-BB9E-4671-84DA-5A1F4610C0BE}" type="parTrans" cxnId="{756857A4-A095-4B9B-8B6B-69BB22E25F4D}">
      <dgm:prSet/>
      <dgm:spPr/>
      <dgm:t>
        <a:bodyPr/>
        <a:lstStyle/>
        <a:p>
          <a:endParaRPr lang="en-US"/>
        </a:p>
      </dgm:t>
    </dgm:pt>
    <dgm:pt modelId="{8750537F-98C1-44F2-A210-BBD2C94C3D6A}" type="sibTrans" cxnId="{756857A4-A095-4B9B-8B6B-69BB22E25F4D}">
      <dgm:prSet/>
      <dgm:spPr/>
      <dgm:t>
        <a:bodyPr/>
        <a:lstStyle/>
        <a:p>
          <a:endParaRPr lang="en-US"/>
        </a:p>
      </dgm:t>
    </dgm:pt>
    <dgm:pt modelId="{90E4A328-D4A4-4B1B-A9C0-96578E87E70B}">
      <dgm:prSet phldrT="[Text]" custT="1"/>
      <dgm:spPr/>
      <dgm:t>
        <a:bodyPr/>
        <a:lstStyle/>
        <a:p>
          <a:r>
            <a:rPr lang="en-US" sz="1350" dirty="0" err="1" smtClean="0">
              <a:latin typeface="Arial Narrow" pitchFamily="34" charset="0"/>
            </a:rPr>
            <a:t>Masing-masing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direktur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menurunkan</a:t>
          </a:r>
          <a:r>
            <a:rPr lang="en-US" sz="1350" dirty="0" smtClean="0">
              <a:latin typeface="Arial Narrow" pitchFamily="34" charset="0"/>
            </a:rPr>
            <a:t> Program </a:t>
          </a:r>
          <a:r>
            <a:rPr lang="en-US" sz="1350" dirty="0" err="1" smtClean="0">
              <a:latin typeface="Arial Narrow" pitchFamily="34" charset="0"/>
            </a:rPr>
            <a:t>Kerja</a:t>
          </a:r>
          <a:r>
            <a:rPr lang="en-US" sz="1350" dirty="0" smtClean="0">
              <a:latin typeface="Arial Narrow" pitchFamily="34" charset="0"/>
            </a:rPr>
            <a:t> &amp; Target-Target yang </a:t>
          </a:r>
          <a:r>
            <a:rPr lang="en-US" sz="1350" dirty="0" err="1" smtClean="0">
              <a:latin typeface="Arial Narrow" pitchFamily="34" charset="0"/>
            </a:rPr>
            <a:t>ingin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dicapai</a:t>
          </a:r>
          <a:r>
            <a:rPr lang="en-US" sz="1350" dirty="0" smtClean="0">
              <a:latin typeface="Arial Narrow" pitchFamily="34" charset="0"/>
            </a:rPr>
            <a:t>  </a:t>
          </a:r>
          <a:r>
            <a:rPr lang="en-US" sz="1350" dirty="0" err="1" smtClean="0">
              <a:latin typeface="Arial Narrow" pitchFamily="34" charset="0"/>
            </a:rPr>
            <a:t>ke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dalam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strategi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direktorat</a:t>
          </a:r>
          <a:r>
            <a:rPr lang="en-US" sz="1350" dirty="0" smtClean="0">
              <a:latin typeface="Arial Narrow" pitchFamily="34" charset="0"/>
            </a:rPr>
            <a:t>/</a:t>
          </a:r>
          <a:r>
            <a:rPr lang="en-US" sz="1350" dirty="0" err="1" smtClean="0">
              <a:latin typeface="Arial Narrow" pitchFamily="34" charset="0"/>
            </a:rPr>
            <a:t>departemen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sesuai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tugas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dan</a:t>
          </a:r>
          <a:r>
            <a:rPr lang="en-US" sz="1350" dirty="0" smtClean="0">
              <a:latin typeface="Arial Narrow" pitchFamily="34" charset="0"/>
            </a:rPr>
            <a:t> </a:t>
          </a:r>
          <a:r>
            <a:rPr lang="en-US" sz="1350" dirty="0" err="1" smtClean="0">
              <a:latin typeface="Arial Narrow" pitchFamily="34" charset="0"/>
            </a:rPr>
            <a:t>fungsinya</a:t>
          </a:r>
          <a:r>
            <a:rPr lang="en-US" sz="1350" dirty="0" smtClean="0">
              <a:latin typeface="Arial Narrow" pitchFamily="34" charset="0"/>
            </a:rPr>
            <a:t>.</a:t>
          </a:r>
          <a:endParaRPr lang="en-US" sz="1350" dirty="0">
            <a:latin typeface="Arial Narrow" pitchFamily="34" charset="0"/>
          </a:endParaRPr>
        </a:p>
      </dgm:t>
    </dgm:pt>
    <dgm:pt modelId="{52FAAF19-FBE3-4DE9-8E3B-667E720AE4F5}" type="parTrans" cxnId="{9CD557C0-5180-44F7-9200-4D067487672D}">
      <dgm:prSet/>
      <dgm:spPr/>
      <dgm:t>
        <a:bodyPr/>
        <a:lstStyle/>
        <a:p>
          <a:endParaRPr lang="en-US"/>
        </a:p>
      </dgm:t>
    </dgm:pt>
    <dgm:pt modelId="{9FFD9C10-46F0-45A5-B39F-B30ABAEEAD7B}" type="sibTrans" cxnId="{9CD557C0-5180-44F7-9200-4D067487672D}">
      <dgm:prSet/>
      <dgm:spPr/>
      <dgm:t>
        <a:bodyPr/>
        <a:lstStyle/>
        <a:p>
          <a:endParaRPr lang="en-US"/>
        </a:p>
      </dgm:t>
    </dgm:pt>
    <dgm:pt modelId="{45BC2573-DF59-469B-A832-B4E49BC4F31F}" type="pres">
      <dgm:prSet presAssocID="{B266DFCF-D4B0-4CC8-9AAB-60372F42B63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1D1107-F85D-453E-92CB-1F081C06FF11}" type="pres">
      <dgm:prSet presAssocID="{D3630F79-BB58-401A-83C2-F9FC18C71A62}" presName="composite" presStyleCnt="0"/>
      <dgm:spPr/>
    </dgm:pt>
    <dgm:pt modelId="{E0071ADF-DE1A-4C2F-9681-78B2CF109CD1}" type="pres">
      <dgm:prSet presAssocID="{D3630F79-BB58-401A-83C2-F9FC18C71A62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16047F-4AB0-4E5B-BA84-BAA20BB006E0}" type="pres">
      <dgm:prSet presAssocID="{D3630F79-BB58-401A-83C2-F9FC18C71A62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2A3B1E-FA8D-43FE-BAD1-3DCE316E8AA0}" type="pres">
      <dgm:prSet presAssocID="{B2028CAD-3E7F-4961-AF4D-AFC1E6D8C041}" presName="sp" presStyleCnt="0"/>
      <dgm:spPr/>
    </dgm:pt>
    <dgm:pt modelId="{AEB68930-71C5-4C8C-9D58-B71DF45373A3}" type="pres">
      <dgm:prSet presAssocID="{DD9A2C46-EAFD-41C7-8DBA-4E58D76FD8B0}" presName="composite" presStyleCnt="0"/>
      <dgm:spPr/>
    </dgm:pt>
    <dgm:pt modelId="{C46EE8EC-34FC-44C4-863E-7DBCEEFAA66F}" type="pres">
      <dgm:prSet presAssocID="{DD9A2C46-EAFD-41C7-8DBA-4E58D76FD8B0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030D3D-809F-478A-8CF0-935E3B39C26D}" type="pres">
      <dgm:prSet presAssocID="{DD9A2C46-EAFD-41C7-8DBA-4E58D76FD8B0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E4672C-8742-4D91-8231-A510C72D9A3D}" type="presOf" srcId="{E5119129-DA21-458F-9EDC-9CE4EE816C95}" destId="{D7030D3D-809F-478A-8CF0-935E3B39C26D}" srcOrd="0" destOrd="3" presId="urn:microsoft.com/office/officeart/2005/8/layout/chevron2"/>
    <dgm:cxn modelId="{0F7C6E88-B3DE-44BD-8EF7-BF48A0AE678F}" srcId="{DD9A2C46-EAFD-41C7-8DBA-4E58D76FD8B0}" destId="{E5119129-DA21-458F-9EDC-9CE4EE816C95}" srcOrd="3" destOrd="0" parTransId="{88AE41AF-A5A6-4C38-9C3E-8C219A6482E6}" sibTransId="{297FB099-EB4E-4E62-A72D-8A31916E6AFB}"/>
    <dgm:cxn modelId="{12FED841-82DC-49D6-93CC-D3E4FCD5F467}" type="presOf" srcId="{772B6C55-FCBC-40FF-BB0D-01913C015442}" destId="{AB16047F-4AB0-4E5B-BA84-BAA20BB006E0}" srcOrd="0" destOrd="4" presId="urn:microsoft.com/office/officeart/2005/8/layout/chevron2"/>
    <dgm:cxn modelId="{CBA0B629-4DE8-4221-9D79-913EF5F04AA1}" srcId="{DD9A2C46-EAFD-41C7-8DBA-4E58D76FD8B0}" destId="{4F4E780A-F070-4999-B3F6-2982AABC4633}" srcOrd="1" destOrd="0" parTransId="{DB051DD8-8A6A-4055-B378-F23308140CB5}" sibTransId="{95B3ABCA-98AB-4724-A8C3-867A2FA8211B}"/>
    <dgm:cxn modelId="{DDD842DA-643B-4F57-B722-241E15BA6A76}" type="presOf" srcId="{8700E5E4-1B23-4345-BC96-E9AF8DCCC74D}" destId="{D7030D3D-809F-478A-8CF0-935E3B39C26D}" srcOrd="0" destOrd="0" presId="urn:microsoft.com/office/officeart/2005/8/layout/chevron2"/>
    <dgm:cxn modelId="{E14380E9-DDBD-4055-B233-303D6512F9E8}" srcId="{B266DFCF-D4B0-4CC8-9AAB-60372F42B634}" destId="{D3630F79-BB58-401A-83C2-F9FC18C71A62}" srcOrd="0" destOrd="0" parTransId="{BBF0DFD1-FFE4-4813-978B-0FCC49972F0F}" sibTransId="{B2028CAD-3E7F-4961-AF4D-AFC1E6D8C041}"/>
    <dgm:cxn modelId="{8F1DA112-EA0C-4D15-AF9C-2CE2B8A11B14}" type="presOf" srcId="{90E4A328-D4A4-4B1B-A9C0-96578E87E70B}" destId="{AB16047F-4AB0-4E5B-BA84-BAA20BB006E0}" srcOrd="0" destOrd="3" presId="urn:microsoft.com/office/officeart/2005/8/layout/chevron2"/>
    <dgm:cxn modelId="{82C8DA66-6EA3-4F75-9775-47F004EF99E7}" srcId="{D3630F79-BB58-401A-83C2-F9FC18C71A62}" destId="{6655489A-669E-47D8-AA85-55B5E172F9CC}" srcOrd="2" destOrd="0" parTransId="{2A27EEFE-82FE-46CF-9778-BE6DE169D0DA}" sibTransId="{54ED9845-0595-466C-845E-28AC833420B0}"/>
    <dgm:cxn modelId="{E669F7BB-B8FD-4707-9C08-39015E9FD543}" type="presOf" srcId="{4F4E780A-F070-4999-B3F6-2982AABC4633}" destId="{D7030D3D-809F-478A-8CF0-935E3B39C26D}" srcOrd="0" destOrd="1" presId="urn:microsoft.com/office/officeart/2005/8/layout/chevron2"/>
    <dgm:cxn modelId="{2B98A97C-AB1F-4F56-ACF3-67C837C548EC}" type="presOf" srcId="{B266DFCF-D4B0-4CC8-9AAB-60372F42B634}" destId="{45BC2573-DF59-469B-A832-B4E49BC4F31F}" srcOrd="0" destOrd="0" presId="urn:microsoft.com/office/officeart/2005/8/layout/chevron2"/>
    <dgm:cxn modelId="{8E010713-8EFD-4261-85AE-E102907AC10B}" srcId="{DD9A2C46-EAFD-41C7-8DBA-4E58D76FD8B0}" destId="{8700E5E4-1B23-4345-BC96-E9AF8DCCC74D}" srcOrd="0" destOrd="0" parTransId="{6B1CCB88-CADA-417F-B0A0-4E580FC575D7}" sibTransId="{8CD1B59A-A698-424F-A81A-276EFBDBA6D9}"/>
    <dgm:cxn modelId="{0EF475A4-89B4-4CA2-B735-8D2EE8E24B0A}" type="presOf" srcId="{04939F9A-CB3E-449F-9D85-3A91AC6AF92D}" destId="{AB16047F-4AB0-4E5B-BA84-BAA20BB006E0}" srcOrd="0" destOrd="1" presId="urn:microsoft.com/office/officeart/2005/8/layout/chevron2"/>
    <dgm:cxn modelId="{32BF1ACA-32EC-4C57-A465-D44262CC359A}" srcId="{D3630F79-BB58-401A-83C2-F9FC18C71A62}" destId="{772B6C55-FCBC-40FF-BB0D-01913C015442}" srcOrd="4" destOrd="0" parTransId="{F7607482-3D8C-468B-B01F-570BB9A3C39E}" sibTransId="{35558BDC-0008-4927-B05B-B45367D44371}"/>
    <dgm:cxn modelId="{B16A5EA8-B2E0-42FC-B6D8-127DA60BD6DA}" srcId="{DD9A2C46-EAFD-41C7-8DBA-4E58D76FD8B0}" destId="{2FC9AD5D-AA0E-4328-9E7D-95CD3557553C}" srcOrd="2" destOrd="0" parTransId="{0B3DFB08-BA8E-4AD1-9062-08EDCF2E412A}" sibTransId="{5E002D1B-4110-4297-AC4C-4F8E37FF1B5F}"/>
    <dgm:cxn modelId="{9CD557C0-5180-44F7-9200-4D067487672D}" srcId="{D3630F79-BB58-401A-83C2-F9FC18C71A62}" destId="{90E4A328-D4A4-4B1B-A9C0-96578E87E70B}" srcOrd="3" destOrd="0" parTransId="{52FAAF19-FBE3-4DE9-8E3B-667E720AE4F5}" sibTransId="{9FFD9C10-46F0-45A5-B39F-B30ABAEEAD7B}"/>
    <dgm:cxn modelId="{4481115B-CD28-498E-BDAC-AD6E727D9D0D}" srcId="{D3630F79-BB58-401A-83C2-F9FC18C71A62}" destId="{04939F9A-CB3E-449F-9D85-3A91AC6AF92D}" srcOrd="1" destOrd="0" parTransId="{84165249-DCDD-44BC-84F5-2818F78C1496}" sibTransId="{4BB011E6-6810-4F54-8ABD-83CDE8837F73}"/>
    <dgm:cxn modelId="{CAF3A317-1EF1-441B-BBB6-380392719D5F}" type="presOf" srcId="{D3630F79-BB58-401A-83C2-F9FC18C71A62}" destId="{E0071ADF-DE1A-4C2F-9681-78B2CF109CD1}" srcOrd="0" destOrd="0" presId="urn:microsoft.com/office/officeart/2005/8/layout/chevron2"/>
    <dgm:cxn modelId="{7556CC40-AD2F-421C-86DA-E31D63B74F89}" type="presOf" srcId="{DDE86ACD-CE11-4BA4-9138-F159E70D87EC}" destId="{D7030D3D-809F-478A-8CF0-935E3B39C26D}" srcOrd="0" destOrd="4" presId="urn:microsoft.com/office/officeart/2005/8/layout/chevron2"/>
    <dgm:cxn modelId="{30F49C86-689F-4A58-8007-B534F62C5E0A}" type="presOf" srcId="{D5037BF5-E385-4CAC-B8CD-8B542ACF38BE}" destId="{AB16047F-4AB0-4E5B-BA84-BAA20BB006E0}" srcOrd="0" destOrd="0" presId="urn:microsoft.com/office/officeart/2005/8/layout/chevron2"/>
    <dgm:cxn modelId="{9856CED4-05D4-4EFE-99DE-96B7B2209134}" srcId="{B266DFCF-D4B0-4CC8-9AAB-60372F42B634}" destId="{DD9A2C46-EAFD-41C7-8DBA-4E58D76FD8B0}" srcOrd="1" destOrd="0" parTransId="{26CF649D-B509-4B3E-8FE1-2A067041CEBF}" sibTransId="{C40B3AB0-FC74-4796-81DF-744517E530AF}"/>
    <dgm:cxn modelId="{AF5DE44B-CB7E-40B8-9248-365067874994}" type="presOf" srcId="{DD9A2C46-EAFD-41C7-8DBA-4E58D76FD8B0}" destId="{C46EE8EC-34FC-44C4-863E-7DBCEEFAA66F}" srcOrd="0" destOrd="0" presId="urn:microsoft.com/office/officeart/2005/8/layout/chevron2"/>
    <dgm:cxn modelId="{7171A267-67ED-4C91-862C-055455D16FCE}" type="presOf" srcId="{6655489A-669E-47D8-AA85-55B5E172F9CC}" destId="{AB16047F-4AB0-4E5B-BA84-BAA20BB006E0}" srcOrd="0" destOrd="2" presId="urn:microsoft.com/office/officeart/2005/8/layout/chevron2"/>
    <dgm:cxn modelId="{83A677AE-15A8-44F3-8122-FEFCEFA0597C}" type="presOf" srcId="{2FC9AD5D-AA0E-4328-9E7D-95CD3557553C}" destId="{D7030D3D-809F-478A-8CF0-935E3B39C26D}" srcOrd="0" destOrd="2" presId="urn:microsoft.com/office/officeart/2005/8/layout/chevron2"/>
    <dgm:cxn modelId="{756857A4-A095-4B9B-8B6B-69BB22E25F4D}" srcId="{DD9A2C46-EAFD-41C7-8DBA-4E58D76FD8B0}" destId="{DDE86ACD-CE11-4BA4-9138-F159E70D87EC}" srcOrd="4" destOrd="0" parTransId="{2E227839-BB9E-4671-84DA-5A1F4610C0BE}" sibTransId="{8750537F-98C1-44F2-A210-BBD2C94C3D6A}"/>
    <dgm:cxn modelId="{9A9A2F96-A254-4DAF-AB2F-685A4C88158F}" srcId="{D3630F79-BB58-401A-83C2-F9FC18C71A62}" destId="{D5037BF5-E385-4CAC-B8CD-8B542ACF38BE}" srcOrd="0" destOrd="0" parTransId="{617D7AE6-741D-444A-A2A1-AE4BC635CC7A}" sibTransId="{389BF10A-65B2-419A-97CB-6FF298EC63C5}"/>
    <dgm:cxn modelId="{9AFC24A0-6D8D-4A19-ABB0-9EFDD06D388E}" type="presParOf" srcId="{45BC2573-DF59-469B-A832-B4E49BC4F31F}" destId="{8E1D1107-F85D-453E-92CB-1F081C06FF11}" srcOrd="0" destOrd="0" presId="urn:microsoft.com/office/officeart/2005/8/layout/chevron2"/>
    <dgm:cxn modelId="{ACBC7761-389E-43D2-A3E6-E0854F913265}" type="presParOf" srcId="{8E1D1107-F85D-453E-92CB-1F081C06FF11}" destId="{E0071ADF-DE1A-4C2F-9681-78B2CF109CD1}" srcOrd="0" destOrd="0" presId="urn:microsoft.com/office/officeart/2005/8/layout/chevron2"/>
    <dgm:cxn modelId="{8AFDE2C2-C80A-4285-8424-869DB213C7B7}" type="presParOf" srcId="{8E1D1107-F85D-453E-92CB-1F081C06FF11}" destId="{AB16047F-4AB0-4E5B-BA84-BAA20BB006E0}" srcOrd="1" destOrd="0" presId="urn:microsoft.com/office/officeart/2005/8/layout/chevron2"/>
    <dgm:cxn modelId="{1FEC93AF-823B-4DAD-938B-41318E089C58}" type="presParOf" srcId="{45BC2573-DF59-469B-A832-B4E49BC4F31F}" destId="{D22A3B1E-FA8D-43FE-BAD1-3DCE316E8AA0}" srcOrd="1" destOrd="0" presId="urn:microsoft.com/office/officeart/2005/8/layout/chevron2"/>
    <dgm:cxn modelId="{AE6801B5-DDA0-4D17-90F6-5987B0D1FFC3}" type="presParOf" srcId="{45BC2573-DF59-469B-A832-B4E49BC4F31F}" destId="{AEB68930-71C5-4C8C-9D58-B71DF45373A3}" srcOrd="2" destOrd="0" presId="urn:microsoft.com/office/officeart/2005/8/layout/chevron2"/>
    <dgm:cxn modelId="{9127EBAA-7BA3-41D6-96F4-6D805C04320A}" type="presParOf" srcId="{AEB68930-71C5-4C8C-9D58-B71DF45373A3}" destId="{C46EE8EC-34FC-44C4-863E-7DBCEEFAA66F}" srcOrd="0" destOrd="0" presId="urn:microsoft.com/office/officeart/2005/8/layout/chevron2"/>
    <dgm:cxn modelId="{9F0316C6-A236-46BA-BEC4-ED036F8A363A}" type="presParOf" srcId="{AEB68930-71C5-4C8C-9D58-B71DF45373A3}" destId="{D7030D3D-809F-478A-8CF0-935E3B39C26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B98EE7-68E4-47F0-A290-9E2FB7CB6B39}" type="doc">
      <dgm:prSet loTypeId="urn:microsoft.com/office/officeart/2005/8/layout/cycle4#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988EE9-3EF8-4D06-B3AA-F1C339066BEF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Planning</a:t>
          </a:r>
          <a:endParaRPr lang="en-US" dirty="0"/>
        </a:p>
      </dgm:t>
    </dgm:pt>
    <dgm:pt modelId="{FE325820-6023-4EEC-80EE-4248371693A7}" type="parTrans" cxnId="{CE61817C-220B-4C0E-8F9E-7D254DE77E8A}">
      <dgm:prSet/>
      <dgm:spPr/>
      <dgm:t>
        <a:bodyPr/>
        <a:lstStyle/>
        <a:p>
          <a:endParaRPr lang="en-US"/>
        </a:p>
      </dgm:t>
    </dgm:pt>
    <dgm:pt modelId="{563EE7D0-76D8-49EB-B388-4E0E033DA115}" type="sibTrans" cxnId="{CE61817C-220B-4C0E-8F9E-7D254DE77E8A}">
      <dgm:prSet/>
      <dgm:spPr/>
      <dgm:t>
        <a:bodyPr/>
        <a:lstStyle/>
        <a:p>
          <a:endParaRPr lang="en-US"/>
        </a:p>
      </dgm:t>
    </dgm:pt>
    <dgm:pt modelId="{58752355-DF7C-4319-AB97-AE63AA0E35AC}">
      <dgm:prSet phldrT="[Text]"/>
      <dgm:spPr/>
      <dgm:t>
        <a:bodyPr/>
        <a:lstStyle/>
        <a:p>
          <a:r>
            <a:rPr lang="en-US" dirty="0" err="1" smtClean="0"/>
            <a:t>Menyusun</a:t>
          </a:r>
          <a:r>
            <a:rPr lang="en-US" dirty="0" smtClean="0"/>
            <a:t> </a:t>
          </a:r>
          <a:r>
            <a:rPr lang="en-US" dirty="0" smtClean="0"/>
            <a:t>RKAT (</a:t>
          </a:r>
          <a:r>
            <a:rPr lang="en-US" dirty="0" err="1" smtClean="0"/>
            <a:t>Rencana</a:t>
          </a:r>
          <a:r>
            <a:rPr lang="en-US" dirty="0" smtClean="0"/>
            <a:t> </a:t>
          </a:r>
          <a:r>
            <a:rPr lang="en-US" dirty="0" err="1" smtClean="0"/>
            <a:t>Kerja</a:t>
          </a:r>
          <a:r>
            <a:rPr lang="en-US" dirty="0" smtClean="0"/>
            <a:t> </a:t>
          </a:r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Tahunan</a:t>
          </a:r>
          <a:r>
            <a:rPr lang="en-US" dirty="0" smtClean="0"/>
            <a:t>)</a:t>
          </a:r>
          <a:endParaRPr lang="en-US" dirty="0"/>
        </a:p>
      </dgm:t>
    </dgm:pt>
    <dgm:pt modelId="{704D0BC1-D3A0-4388-BD57-BFE9FD7A1F18}" type="parTrans" cxnId="{31A15CD2-EFFA-4255-AFFB-B602B5DAC07A}">
      <dgm:prSet/>
      <dgm:spPr/>
      <dgm:t>
        <a:bodyPr/>
        <a:lstStyle/>
        <a:p>
          <a:endParaRPr lang="en-US"/>
        </a:p>
      </dgm:t>
    </dgm:pt>
    <dgm:pt modelId="{D5469C93-36A0-40E2-BA96-E8E3B816915A}" type="sibTrans" cxnId="{31A15CD2-EFFA-4255-AFFB-B602B5DAC07A}">
      <dgm:prSet/>
      <dgm:spPr/>
      <dgm:t>
        <a:bodyPr/>
        <a:lstStyle/>
        <a:p>
          <a:endParaRPr lang="en-US"/>
        </a:p>
      </dgm:t>
    </dgm:pt>
    <dgm:pt modelId="{922D0DEE-9BE1-451E-AFBB-A10547AE04C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smtClean="0"/>
            <a:t>Organizing</a:t>
          </a:r>
          <a:endParaRPr lang="en-US" dirty="0"/>
        </a:p>
      </dgm:t>
    </dgm:pt>
    <dgm:pt modelId="{DFEC7228-5F06-44E5-83E6-9B6E6269E440}" type="parTrans" cxnId="{A218B149-82E6-493D-93BD-868A0825B03D}">
      <dgm:prSet/>
      <dgm:spPr/>
      <dgm:t>
        <a:bodyPr/>
        <a:lstStyle/>
        <a:p>
          <a:endParaRPr lang="en-US"/>
        </a:p>
      </dgm:t>
    </dgm:pt>
    <dgm:pt modelId="{7BE9EE45-736C-4291-B744-369AC8CCB0B4}" type="sibTrans" cxnId="{A218B149-82E6-493D-93BD-868A0825B03D}">
      <dgm:prSet/>
      <dgm:spPr/>
      <dgm:t>
        <a:bodyPr/>
        <a:lstStyle/>
        <a:p>
          <a:endParaRPr lang="en-US"/>
        </a:p>
      </dgm:t>
    </dgm:pt>
    <dgm:pt modelId="{03912343-8984-4A4A-846D-46FAD91103DE}">
      <dgm:prSet phldrT="[Text]"/>
      <dgm:spPr/>
      <dgm:t>
        <a:bodyPr/>
        <a:lstStyle/>
        <a:p>
          <a:r>
            <a:rPr lang="en-US" dirty="0" err="1" smtClean="0"/>
            <a:t>Menyiapkan</a:t>
          </a:r>
          <a:r>
            <a:rPr lang="en-US" dirty="0" smtClean="0"/>
            <a:t> </a:t>
          </a:r>
          <a:r>
            <a:rPr lang="en-US" dirty="0" err="1" smtClean="0"/>
            <a:t>Pedoman</a:t>
          </a:r>
          <a:r>
            <a:rPr lang="en-US" dirty="0" smtClean="0"/>
            <a:t> </a:t>
          </a:r>
          <a:r>
            <a:rPr lang="en-US" dirty="0" err="1" smtClean="0"/>
            <a:t>Implementasi</a:t>
          </a:r>
          <a:endParaRPr lang="en-US" dirty="0"/>
        </a:p>
      </dgm:t>
    </dgm:pt>
    <dgm:pt modelId="{E2318360-77B0-4C33-8721-9B0DC5396563}" type="parTrans" cxnId="{AD6C2F59-8473-4E1C-9520-319C158FDACC}">
      <dgm:prSet/>
      <dgm:spPr/>
      <dgm:t>
        <a:bodyPr/>
        <a:lstStyle/>
        <a:p>
          <a:endParaRPr lang="en-US"/>
        </a:p>
      </dgm:t>
    </dgm:pt>
    <dgm:pt modelId="{55AE6CE8-55EA-456F-9827-9E4D60A4D1B8}" type="sibTrans" cxnId="{AD6C2F59-8473-4E1C-9520-319C158FDACC}">
      <dgm:prSet/>
      <dgm:spPr/>
      <dgm:t>
        <a:bodyPr/>
        <a:lstStyle/>
        <a:p>
          <a:endParaRPr lang="en-US"/>
        </a:p>
      </dgm:t>
    </dgm:pt>
    <dgm:pt modelId="{719F3873-9B06-4650-9B12-60E4EE79AA80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Actuating</a:t>
          </a:r>
          <a:endParaRPr lang="en-US" dirty="0"/>
        </a:p>
      </dgm:t>
    </dgm:pt>
    <dgm:pt modelId="{2D0E7554-F67F-4891-ACFD-1BC56F71D1BA}" type="parTrans" cxnId="{A45417F3-B942-4890-8B2A-B9437B10E4AD}">
      <dgm:prSet/>
      <dgm:spPr/>
      <dgm:t>
        <a:bodyPr/>
        <a:lstStyle/>
        <a:p>
          <a:endParaRPr lang="en-US"/>
        </a:p>
      </dgm:t>
    </dgm:pt>
    <dgm:pt modelId="{0A508600-3190-4879-ADCA-DCB565798207}" type="sibTrans" cxnId="{A45417F3-B942-4890-8B2A-B9437B10E4AD}">
      <dgm:prSet/>
      <dgm:spPr/>
      <dgm:t>
        <a:bodyPr/>
        <a:lstStyle/>
        <a:p>
          <a:endParaRPr lang="en-US"/>
        </a:p>
      </dgm:t>
    </dgm:pt>
    <dgm:pt modelId="{0C6E1113-BA4C-4468-805A-307486813662}">
      <dgm:prSet phldrT="[Text]"/>
      <dgm:spPr/>
      <dgm:t>
        <a:bodyPr/>
        <a:lstStyle/>
        <a:p>
          <a:r>
            <a:rPr lang="en-US" dirty="0" err="1" smtClean="0"/>
            <a:t>Melakukan</a:t>
          </a:r>
          <a:r>
            <a:rPr lang="en-US" dirty="0" smtClean="0"/>
            <a:t> </a:t>
          </a:r>
          <a:r>
            <a:rPr lang="en-US" dirty="0" err="1" smtClean="0"/>
            <a:t>Implementasi</a:t>
          </a:r>
          <a:endParaRPr lang="en-US" dirty="0"/>
        </a:p>
      </dgm:t>
    </dgm:pt>
    <dgm:pt modelId="{45CCA955-D8F5-4551-B969-F38CF37B341D}" type="parTrans" cxnId="{818A0A08-8F32-4F97-B103-23F1634196C6}">
      <dgm:prSet/>
      <dgm:spPr/>
      <dgm:t>
        <a:bodyPr/>
        <a:lstStyle/>
        <a:p>
          <a:endParaRPr lang="en-US"/>
        </a:p>
      </dgm:t>
    </dgm:pt>
    <dgm:pt modelId="{516F6EDB-14B2-48F9-AD92-23CC8F713307}" type="sibTrans" cxnId="{818A0A08-8F32-4F97-B103-23F1634196C6}">
      <dgm:prSet/>
      <dgm:spPr/>
      <dgm:t>
        <a:bodyPr/>
        <a:lstStyle/>
        <a:p>
          <a:endParaRPr lang="en-US"/>
        </a:p>
      </dgm:t>
    </dgm:pt>
    <dgm:pt modelId="{FC9FF982-38FF-4451-9A10-96E7F0DBD144}">
      <dgm:prSet phldrT="[Text]"/>
      <dgm:spPr>
        <a:solidFill>
          <a:schemeClr val="tx2"/>
        </a:solidFill>
      </dgm:spPr>
      <dgm:t>
        <a:bodyPr/>
        <a:lstStyle/>
        <a:p>
          <a:r>
            <a:rPr lang="en-US" dirty="0" smtClean="0"/>
            <a:t>Controlling</a:t>
          </a:r>
          <a:endParaRPr lang="en-US" dirty="0"/>
        </a:p>
      </dgm:t>
    </dgm:pt>
    <dgm:pt modelId="{FCFE6DB6-62C1-448E-A14F-4E1837D825A8}" type="parTrans" cxnId="{EA625590-40A1-4264-9718-9A90E7168404}">
      <dgm:prSet/>
      <dgm:spPr/>
      <dgm:t>
        <a:bodyPr/>
        <a:lstStyle/>
        <a:p>
          <a:endParaRPr lang="en-US"/>
        </a:p>
      </dgm:t>
    </dgm:pt>
    <dgm:pt modelId="{D03AB24D-EB90-4ECD-8AE7-254CF90DA3C2}" type="sibTrans" cxnId="{EA625590-40A1-4264-9718-9A90E7168404}">
      <dgm:prSet/>
      <dgm:spPr/>
      <dgm:t>
        <a:bodyPr/>
        <a:lstStyle/>
        <a:p>
          <a:endParaRPr lang="en-US"/>
        </a:p>
      </dgm:t>
    </dgm:pt>
    <dgm:pt modelId="{130892E8-6110-45C0-8FAE-D83090F1A489}">
      <dgm:prSet phldrT="[Text]"/>
      <dgm:spPr/>
      <dgm:t>
        <a:bodyPr/>
        <a:lstStyle/>
        <a:p>
          <a:r>
            <a:rPr lang="en-US" dirty="0" err="1" smtClean="0"/>
            <a:t>Melakukan</a:t>
          </a:r>
          <a:r>
            <a:rPr lang="en-US" dirty="0" smtClean="0"/>
            <a:t> Monitoring &amp; </a:t>
          </a:r>
          <a:r>
            <a:rPr lang="en-US" dirty="0" err="1" smtClean="0"/>
            <a:t>Evaluasi</a:t>
          </a:r>
          <a:r>
            <a:rPr lang="en-US" dirty="0" smtClean="0"/>
            <a:t> (</a:t>
          </a:r>
          <a:r>
            <a:rPr lang="en-US" dirty="0" err="1" smtClean="0"/>
            <a:t>Monev</a:t>
          </a:r>
          <a:r>
            <a:rPr lang="en-US" dirty="0" smtClean="0"/>
            <a:t>)</a:t>
          </a:r>
          <a:endParaRPr lang="en-US" dirty="0"/>
        </a:p>
      </dgm:t>
    </dgm:pt>
    <dgm:pt modelId="{ED90C0D6-BF0F-4ED7-A83B-C06731583B28}" type="parTrans" cxnId="{83259036-44F7-4731-97BA-F1BE4DCC0A06}">
      <dgm:prSet/>
      <dgm:spPr/>
      <dgm:t>
        <a:bodyPr/>
        <a:lstStyle/>
        <a:p>
          <a:endParaRPr lang="en-US"/>
        </a:p>
      </dgm:t>
    </dgm:pt>
    <dgm:pt modelId="{E901E6F8-7C3C-47B6-AF8A-7D33CEEC77B0}" type="sibTrans" cxnId="{83259036-44F7-4731-97BA-F1BE4DCC0A06}">
      <dgm:prSet/>
      <dgm:spPr/>
      <dgm:t>
        <a:bodyPr/>
        <a:lstStyle/>
        <a:p>
          <a:endParaRPr lang="en-US"/>
        </a:p>
      </dgm:t>
    </dgm:pt>
    <dgm:pt modelId="{079F9D9B-8CD7-4E2A-AB91-4EF0A604E729}" type="pres">
      <dgm:prSet presAssocID="{6BB98EE7-68E4-47F0-A290-9E2FB7CB6B3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BF6E5E-9250-44AD-A370-E4CCD5D482EB}" type="pres">
      <dgm:prSet presAssocID="{6BB98EE7-68E4-47F0-A290-9E2FB7CB6B39}" presName="children" presStyleCnt="0"/>
      <dgm:spPr/>
    </dgm:pt>
    <dgm:pt modelId="{DD678C7F-19BB-4048-B184-6E139342E288}" type="pres">
      <dgm:prSet presAssocID="{6BB98EE7-68E4-47F0-A290-9E2FB7CB6B39}" presName="child1group" presStyleCnt="0"/>
      <dgm:spPr/>
    </dgm:pt>
    <dgm:pt modelId="{454ECC92-3CE2-4DA0-A812-8BD07A53E301}" type="pres">
      <dgm:prSet presAssocID="{6BB98EE7-68E4-47F0-A290-9E2FB7CB6B39}" presName="child1" presStyleLbl="bgAcc1" presStyleIdx="0" presStyleCnt="4"/>
      <dgm:spPr/>
      <dgm:t>
        <a:bodyPr/>
        <a:lstStyle/>
        <a:p>
          <a:endParaRPr lang="en-US"/>
        </a:p>
      </dgm:t>
    </dgm:pt>
    <dgm:pt modelId="{76311486-FF13-43DD-9D7D-39E70020850D}" type="pres">
      <dgm:prSet presAssocID="{6BB98EE7-68E4-47F0-A290-9E2FB7CB6B39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DA1C66-09B8-4C48-A4A8-F406383D78CA}" type="pres">
      <dgm:prSet presAssocID="{6BB98EE7-68E4-47F0-A290-9E2FB7CB6B39}" presName="child2group" presStyleCnt="0"/>
      <dgm:spPr/>
    </dgm:pt>
    <dgm:pt modelId="{4FCDD470-2633-4B2A-854D-0728C412BB80}" type="pres">
      <dgm:prSet presAssocID="{6BB98EE7-68E4-47F0-A290-9E2FB7CB6B39}" presName="child2" presStyleLbl="bgAcc1" presStyleIdx="1" presStyleCnt="4"/>
      <dgm:spPr/>
      <dgm:t>
        <a:bodyPr/>
        <a:lstStyle/>
        <a:p>
          <a:endParaRPr lang="en-US"/>
        </a:p>
      </dgm:t>
    </dgm:pt>
    <dgm:pt modelId="{CEBAA955-684E-4193-A883-9D6653389747}" type="pres">
      <dgm:prSet presAssocID="{6BB98EE7-68E4-47F0-A290-9E2FB7CB6B39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CCB07-BBEC-44B8-A2F0-99CE17422D91}" type="pres">
      <dgm:prSet presAssocID="{6BB98EE7-68E4-47F0-A290-9E2FB7CB6B39}" presName="child3group" presStyleCnt="0"/>
      <dgm:spPr/>
    </dgm:pt>
    <dgm:pt modelId="{D4AE15CA-1802-43B3-8EAB-26CB553D33BA}" type="pres">
      <dgm:prSet presAssocID="{6BB98EE7-68E4-47F0-A290-9E2FB7CB6B39}" presName="child3" presStyleLbl="bgAcc1" presStyleIdx="2" presStyleCnt="4"/>
      <dgm:spPr/>
      <dgm:t>
        <a:bodyPr/>
        <a:lstStyle/>
        <a:p>
          <a:endParaRPr lang="en-US"/>
        </a:p>
      </dgm:t>
    </dgm:pt>
    <dgm:pt modelId="{331F8A19-4D33-4CFF-9C4E-6B3A76E3C62A}" type="pres">
      <dgm:prSet presAssocID="{6BB98EE7-68E4-47F0-A290-9E2FB7CB6B39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9CE2FF-D83E-4D29-B2A7-9277ECBA79A8}" type="pres">
      <dgm:prSet presAssocID="{6BB98EE7-68E4-47F0-A290-9E2FB7CB6B39}" presName="child4group" presStyleCnt="0"/>
      <dgm:spPr/>
    </dgm:pt>
    <dgm:pt modelId="{98EFEFCE-9575-49EC-9006-1E47C03DBCE5}" type="pres">
      <dgm:prSet presAssocID="{6BB98EE7-68E4-47F0-A290-9E2FB7CB6B39}" presName="child4" presStyleLbl="bgAcc1" presStyleIdx="3" presStyleCnt="4"/>
      <dgm:spPr/>
      <dgm:t>
        <a:bodyPr/>
        <a:lstStyle/>
        <a:p>
          <a:endParaRPr lang="en-US"/>
        </a:p>
      </dgm:t>
    </dgm:pt>
    <dgm:pt modelId="{6DEAA579-F33A-4687-9B85-6000A021E27E}" type="pres">
      <dgm:prSet presAssocID="{6BB98EE7-68E4-47F0-A290-9E2FB7CB6B39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A4DADA-3165-40F0-A0EC-71D47877F29B}" type="pres">
      <dgm:prSet presAssocID="{6BB98EE7-68E4-47F0-A290-9E2FB7CB6B39}" presName="childPlaceholder" presStyleCnt="0"/>
      <dgm:spPr/>
    </dgm:pt>
    <dgm:pt modelId="{9A509023-59AC-48DF-A9AD-DCDF5BAFF559}" type="pres">
      <dgm:prSet presAssocID="{6BB98EE7-68E4-47F0-A290-9E2FB7CB6B39}" presName="circle" presStyleCnt="0"/>
      <dgm:spPr/>
    </dgm:pt>
    <dgm:pt modelId="{C565104F-9C40-4E98-A0ED-967671CAB6ED}" type="pres">
      <dgm:prSet presAssocID="{6BB98EE7-68E4-47F0-A290-9E2FB7CB6B39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2C655-6962-48F8-AA0D-1BDF82487AC4}" type="pres">
      <dgm:prSet presAssocID="{6BB98EE7-68E4-47F0-A290-9E2FB7CB6B39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C10D60-5E98-4BD7-A4EE-5F5D9D3CFAB2}" type="pres">
      <dgm:prSet presAssocID="{6BB98EE7-68E4-47F0-A290-9E2FB7CB6B39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5CB861-BA7B-4488-A498-8247FE7AAD72}" type="pres">
      <dgm:prSet presAssocID="{6BB98EE7-68E4-47F0-A290-9E2FB7CB6B39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ABF794-035C-427C-B751-15B832368A27}" type="pres">
      <dgm:prSet presAssocID="{6BB98EE7-68E4-47F0-A290-9E2FB7CB6B39}" presName="quadrantPlaceholder" presStyleCnt="0"/>
      <dgm:spPr/>
    </dgm:pt>
    <dgm:pt modelId="{466BC59C-67FB-4A84-87BA-799ACE9FA88E}" type="pres">
      <dgm:prSet presAssocID="{6BB98EE7-68E4-47F0-A290-9E2FB7CB6B39}" presName="center1" presStyleLbl="fgShp" presStyleIdx="0" presStyleCnt="2"/>
      <dgm:spPr/>
    </dgm:pt>
    <dgm:pt modelId="{45DF9EFA-F2E8-42F2-AA41-F584D9725924}" type="pres">
      <dgm:prSet presAssocID="{6BB98EE7-68E4-47F0-A290-9E2FB7CB6B39}" presName="center2" presStyleLbl="fgShp" presStyleIdx="1" presStyleCnt="2"/>
      <dgm:spPr/>
    </dgm:pt>
  </dgm:ptLst>
  <dgm:cxnLst>
    <dgm:cxn modelId="{A618A3BD-FC52-4E90-A5C5-02844E704508}" type="presOf" srcId="{6BB98EE7-68E4-47F0-A290-9E2FB7CB6B39}" destId="{079F9D9B-8CD7-4E2A-AB91-4EF0A604E729}" srcOrd="0" destOrd="0" presId="urn:microsoft.com/office/officeart/2005/8/layout/cycle4#1"/>
    <dgm:cxn modelId="{08AD60E2-DC81-4DB4-AFEA-493854C4FD5C}" type="presOf" srcId="{719F3873-9B06-4650-9B12-60E4EE79AA80}" destId="{AAC10D60-5E98-4BD7-A4EE-5F5D9D3CFAB2}" srcOrd="0" destOrd="0" presId="urn:microsoft.com/office/officeart/2005/8/layout/cycle4#1"/>
    <dgm:cxn modelId="{AAFE1CBE-20EE-4568-A9F4-DECA8103E17D}" type="presOf" srcId="{922D0DEE-9BE1-451E-AFBB-A10547AE04C7}" destId="{4302C655-6962-48F8-AA0D-1BDF82487AC4}" srcOrd="0" destOrd="0" presId="urn:microsoft.com/office/officeart/2005/8/layout/cycle4#1"/>
    <dgm:cxn modelId="{CE61817C-220B-4C0E-8F9E-7D254DE77E8A}" srcId="{6BB98EE7-68E4-47F0-A290-9E2FB7CB6B39}" destId="{98988EE9-3EF8-4D06-B3AA-F1C339066BEF}" srcOrd="0" destOrd="0" parTransId="{FE325820-6023-4EEC-80EE-4248371693A7}" sibTransId="{563EE7D0-76D8-49EB-B388-4E0E033DA115}"/>
    <dgm:cxn modelId="{AC3059C8-69D5-4A73-B422-7931229C2221}" type="presOf" srcId="{03912343-8984-4A4A-846D-46FAD91103DE}" destId="{CEBAA955-684E-4193-A883-9D6653389747}" srcOrd="1" destOrd="0" presId="urn:microsoft.com/office/officeart/2005/8/layout/cycle4#1"/>
    <dgm:cxn modelId="{818A0A08-8F32-4F97-B103-23F1634196C6}" srcId="{719F3873-9B06-4650-9B12-60E4EE79AA80}" destId="{0C6E1113-BA4C-4468-805A-307486813662}" srcOrd="0" destOrd="0" parTransId="{45CCA955-D8F5-4551-B969-F38CF37B341D}" sibTransId="{516F6EDB-14B2-48F9-AD92-23CC8F713307}"/>
    <dgm:cxn modelId="{B0049AE7-787D-4F72-B2E8-F577F4F9B6DB}" type="presOf" srcId="{58752355-DF7C-4319-AB97-AE63AA0E35AC}" destId="{76311486-FF13-43DD-9D7D-39E70020850D}" srcOrd="1" destOrd="0" presId="urn:microsoft.com/office/officeart/2005/8/layout/cycle4#1"/>
    <dgm:cxn modelId="{31A15CD2-EFFA-4255-AFFB-B602B5DAC07A}" srcId="{98988EE9-3EF8-4D06-B3AA-F1C339066BEF}" destId="{58752355-DF7C-4319-AB97-AE63AA0E35AC}" srcOrd="0" destOrd="0" parTransId="{704D0BC1-D3A0-4388-BD57-BFE9FD7A1F18}" sibTransId="{D5469C93-36A0-40E2-BA96-E8E3B816915A}"/>
    <dgm:cxn modelId="{F053B987-5A3A-454A-ABE4-D442C93F978D}" type="presOf" srcId="{98988EE9-3EF8-4D06-B3AA-F1C339066BEF}" destId="{C565104F-9C40-4E98-A0ED-967671CAB6ED}" srcOrd="0" destOrd="0" presId="urn:microsoft.com/office/officeart/2005/8/layout/cycle4#1"/>
    <dgm:cxn modelId="{252F98A0-A9E0-4B58-B0B6-BCA8642BF5B6}" type="presOf" srcId="{0C6E1113-BA4C-4468-805A-307486813662}" destId="{D4AE15CA-1802-43B3-8EAB-26CB553D33BA}" srcOrd="0" destOrd="0" presId="urn:microsoft.com/office/officeart/2005/8/layout/cycle4#1"/>
    <dgm:cxn modelId="{83259036-44F7-4731-97BA-F1BE4DCC0A06}" srcId="{FC9FF982-38FF-4451-9A10-96E7F0DBD144}" destId="{130892E8-6110-45C0-8FAE-D83090F1A489}" srcOrd="0" destOrd="0" parTransId="{ED90C0D6-BF0F-4ED7-A83B-C06731583B28}" sibTransId="{E901E6F8-7C3C-47B6-AF8A-7D33CEEC77B0}"/>
    <dgm:cxn modelId="{A218B149-82E6-493D-93BD-868A0825B03D}" srcId="{6BB98EE7-68E4-47F0-A290-9E2FB7CB6B39}" destId="{922D0DEE-9BE1-451E-AFBB-A10547AE04C7}" srcOrd="1" destOrd="0" parTransId="{DFEC7228-5F06-44E5-83E6-9B6E6269E440}" sibTransId="{7BE9EE45-736C-4291-B744-369AC8CCB0B4}"/>
    <dgm:cxn modelId="{AD6C2F59-8473-4E1C-9520-319C158FDACC}" srcId="{922D0DEE-9BE1-451E-AFBB-A10547AE04C7}" destId="{03912343-8984-4A4A-846D-46FAD91103DE}" srcOrd="0" destOrd="0" parTransId="{E2318360-77B0-4C33-8721-9B0DC5396563}" sibTransId="{55AE6CE8-55EA-456F-9827-9E4D60A4D1B8}"/>
    <dgm:cxn modelId="{637C6A68-9303-4C83-8017-D657B33ED2CB}" type="presOf" srcId="{FC9FF982-38FF-4451-9A10-96E7F0DBD144}" destId="{195CB861-BA7B-4488-A498-8247FE7AAD72}" srcOrd="0" destOrd="0" presId="urn:microsoft.com/office/officeart/2005/8/layout/cycle4#1"/>
    <dgm:cxn modelId="{005E25F3-1372-412B-BB6C-DD35ECA36AF6}" type="presOf" srcId="{58752355-DF7C-4319-AB97-AE63AA0E35AC}" destId="{454ECC92-3CE2-4DA0-A812-8BD07A53E301}" srcOrd="0" destOrd="0" presId="urn:microsoft.com/office/officeart/2005/8/layout/cycle4#1"/>
    <dgm:cxn modelId="{EA625590-40A1-4264-9718-9A90E7168404}" srcId="{6BB98EE7-68E4-47F0-A290-9E2FB7CB6B39}" destId="{FC9FF982-38FF-4451-9A10-96E7F0DBD144}" srcOrd="3" destOrd="0" parTransId="{FCFE6DB6-62C1-448E-A14F-4E1837D825A8}" sibTransId="{D03AB24D-EB90-4ECD-8AE7-254CF90DA3C2}"/>
    <dgm:cxn modelId="{8242579A-E9EB-4813-AD1F-C4514EA65A7B}" type="presOf" srcId="{0C6E1113-BA4C-4468-805A-307486813662}" destId="{331F8A19-4D33-4CFF-9C4E-6B3A76E3C62A}" srcOrd="1" destOrd="0" presId="urn:microsoft.com/office/officeart/2005/8/layout/cycle4#1"/>
    <dgm:cxn modelId="{A45417F3-B942-4890-8B2A-B9437B10E4AD}" srcId="{6BB98EE7-68E4-47F0-A290-9E2FB7CB6B39}" destId="{719F3873-9B06-4650-9B12-60E4EE79AA80}" srcOrd="2" destOrd="0" parTransId="{2D0E7554-F67F-4891-ACFD-1BC56F71D1BA}" sibTransId="{0A508600-3190-4879-ADCA-DCB565798207}"/>
    <dgm:cxn modelId="{1A7E5F81-DB83-42B2-8DD8-2AB0AB5723D7}" type="presOf" srcId="{03912343-8984-4A4A-846D-46FAD91103DE}" destId="{4FCDD470-2633-4B2A-854D-0728C412BB80}" srcOrd="0" destOrd="0" presId="urn:microsoft.com/office/officeart/2005/8/layout/cycle4#1"/>
    <dgm:cxn modelId="{5EF704EC-8863-4392-AA8D-62D53769CEEE}" type="presOf" srcId="{130892E8-6110-45C0-8FAE-D83090F1A489}" destId="{98EFEFCE-9575-49EC-9006-1E47C03DBCE5}" srcOrd="0" destOrd="0" presId="urn:microsoft.com/office/officeart/2005/8/layout/cycle4#1"/>
    <dgm:cxn modelId="{5EC32718-3428-4DB1-9161-56D276A5081A}" type="presOf" srcId="{130892E8-6110-45C0-8FAE-D83090F1A489}" destId="{6DEAA579-F33A-4687-9B85-6000A021E27E}" srcOrd="1" destOrd="0" presId="urn:microsoft.com/office/officeart/2005/8/layout/cycle4#1"/>
    <dgm:cxn modelId="{359E5F96-364D-4477-87E2-3434BC31B6F6}" type="presParOf" srcId="{079F9D9B-8CD7-4E2A-AB91-4EF0A604E729}" destId="{11BF6E5E-9250-44AD-A370-E4CCD5D482EB}" srcOrd="0" destOrd="0" presId="urn:microsoft.com/office/officeart/2005/8/layout/cycle4#1"/>
    <dgm:cxn modelId="{0B4ACFB3-8261-4691-92BE-326E566A8AD0}" type="presParOf" srcId="{11BF6E5E-9250-44AD-A370-E4CCD5D482EB}" destId="{DD678C7F-19BB-4048-B184-6E139342E288}" srcOrd="0" destOrd="0" presId="urn:microsoft.com/office/officeart/2005/8/layout/cycle4#1"/>
    <dgm:cxn modelId="{AA0E336A-5E18-4123-B8F5-04606D1C5669}" type="presParOf" srcId="{DD678C7F-19BB-4048-B184-6E139342E288}" destId="{454ECC92-3CE2-4DA0-A812-8BD07A53E301}" srcOrd="0" destOrd="0" presId="urn:microsoft.com/office/officeart/2005/8/layout/cycle4#1"/>
    <dgm:cxn modelId="{1260B3F8-7ACC-4AD6-BAE2-4F628B77332F}" type="presParOf" srcId="{DD678C7F-19BB-4048-B184-6E139342E288}" destId="{76311486-FF13-43DD-9D7D-39E70020850D}" srcOrd="1" destOrd="0" presId="urn:microsoft.com/office/officeart/2005/8/layout/cycle4#1"/>
    <dgm:cxn modelId="{BCA85186-1BA5-44CE-92D5-027F738A8ACA}" type="presParOf" srcId="{11BF6E5E-9250-44AD-A370-E4CCD5D482EB}" destId="{BFDA1C66-09B8-4C48-A4A8-F406383D78CA}" srcOrd="1" destOrd="0" presId="urn:microsoft.com/office/officeart/2005/8/layout/cycle4#1"/>
    <dgm:cxn modelId="{29176ED1-9331-47E9-B8ED-FD2085AE1D24}" type="presParOf" srcId="{BFDA1C66-09B8-4C48-A4A8-F406383D78CA}" destId="{4FCDD470-2633-4B2A-854D-0728C412BB80}" srcOrd="0" destOrd="0" presId="urn:microsoft.com/office/officeart/2005/8/layout/cycle4#1"/>
    <dgm:cxn modelId="{59F1C188-E36A-4FA1-85F0-052606CF8AB9}" type="presParOf" srcId="{BFDA1C66-09B8-4C48-A4A8-F406383D78CA}" destId="{CEBAA955-684E-4193-A883-9D6653389747}" srcOrd="1" destOrd="0" presId="urn:microsoft.com/office/officeart/2005/8/layout/cycle4#1"/>
    <dgm:cxn modelId="{41CAD471-4328-4E7D-B12F-3FD3C58BCA8A}" type="presParOf" srcId="{11BF6E5E-9250-44AD-A370-E4CCD5D482EB}" destId="{66ECCB07-BBEC-44B8-A2F0-99CE17422D91}" srcOrd="2" destOrd="0" presId="urn:microsoft.com/office/officeart/2005/8/layout/cycle4#1"/>
    <dgm:cxn modelId="{B1FF2AA8-6641-4DEC-AAC1-93F2761F8346}" type="presParOf" srcId="{66ECCB07-BBEC-44B8-A2F0-99CE17422D91}" destId="{D4AE15CA-1802-43B3-8EAB-26CB553D33BA}" srcOrd="0" destOrd="0" presId="urn:microsoft.com/office/officeart/2005/8/layout/cycle4#1"/>
    <dgm:cxn modelId="{40218AAB-3F95-49DE-80BE-FC530AD41386}" type="presParOf" srcId="{66ECCB07-BBEC-44B8-A2F0-99CE17422D91}" destId="{331F8A19-4D33-4CFF-9C4E-6B3A76E3C62A}" srcOrd="1" destOrd="0" presId="urn:microsoft.com/office/officeart/2005/8/layout/cycle4#1"/>
    <dgm:cxn modelId="{78D1B8DC-C2D1-4CF4-838D-5FE27CFBAE76}" type="presParOf" srcId="{11BF6E5E-9250-44AD-A370-E4CCD5D482EB}" destId="{F69CE2FF-D83E-4D29-B2A7-9277ECBA79A8}" srcOrd="3" destOrd="0" presId="urn:microsoft.com/office/officeart/2005/8/layout/cycle4#1"/>
    <dgm:cxn modelId="{B0F260A0-A915-435C-A455-864733AC9457}" type="presParOf" srcId="{F69CE2FF-D83E-4D29-B2A7-9277ECBA79A8}" destId="{98EFEFCE-9575-49EC-9006-1E47C03DBCE5}" srcOrd="0" destOrd="0" presId="urn:microsoft.com/office/officeart/2005/8/layout/cycle4#1"/>
    <dgm:cxn modelId="{D90B4375-89ED-4ECE-86C6-D8FE62A69A02}" type="presParOf" srcId="{F69CE2FF-D83E-4D29-B2A7-9277ECBA79A8}" destId="{6DEAA579-F33A-4687-9B85-6000A021E27E}" srcOrd="1" destOrd="0" presId="urn:microsoft.com/office/officeart/2005/8/layout/cycle4#1"/>
    <dgm:cxn modelId="{A3558984-4D4B-4B30-94D3-49D8FF6EE3D9}" type="presParOf" srcId="{11BF6E5E-9250-44AD-A370-E4CCD5D482EB}" destId="{51A4DADA-3165-40F0-A0EC-71D47877F29B}" srcOrd="4" destOrd="0" presId="urn:microsoft.com/office/officeart/2005/8/layout/cycle4#1"/>
    <dgm:cxn modelId="{EE9C6200-BF2E-4CFB-9E15-91E5BCDE1D52}" type="presParOf" srcId="{079F9D9B-8CD7-4E2A-AB91-4EF0A604E729}" destId="{9A509023-59AC-48DF-A9AD-DCDF5BAFF559}" srcOrd="1" destOrd="0" presId="urn:microsoft.com/office/officeart/2005/8/layout/cycle4#1"/>
    <dgm:cxn modelId="{217F159F-7E41-4B80-9EA8-21F282DABCD9}" type="presParOf" srcId="{9A509023-59AC-48DF-A9AD-DCDF5BAFF559}" destId="{C565104F-9C40-4E98-A0ED-967671CAB6ED}" srcOrd="0" destOrd="0" presId="urn:microsoft.com/office/officeart/2005/8/layout/cycle4#1"/>
    <dgm:cxn modelId="{F8CAE8D9-5580-4296-B053-5FD6D875A157}" type="presParOf" srcId="{9A509023-59AC-48DF-A9AD-DCDF5BAFF559}" destId="{4302C655-6962-48F8-AA0D-1BDF82487AC4}" srcOrd="1" destOrd="0" presId="urn:microsoft.com/office/officeart/2005/8/layout/cycle4#1"/>
    <dgm:cxn modelId="{03D6C8B5-1A40-4DD9-BF70-ACEEDA844A21}" type="presParOf" srcId="{9A509023-59AC-48DF-A9AD-DCDF5BAFF559}" destId="{AAC10D60-5E98-4BD7-A4EE-5F5D9D3CFAB2}" srcOrd="2" destOrd="0" presId="urn:microsoft.com/office/officeart/2005/8/layout/cycle4#1"/>
    <dgm:cxn modelId="{3AF2B7C0-877D-4405-9256-1854E5071BEF}" type="presParOf" srcId="{9A509023-59AC-48DF-A9AD-DCDF5BAFF559}" destId="{195CB861-BA7B-4488-A498-8247FE7AAD72}" srcOrd="3" destOrd="0" presId="urn:microsoft.com/office/officeart/2005/8/layout/cycle4#1"/>
    <dgm:cxn modelId="{84F1CBFB-77F7-4267-9CD8-099D0DEA7E79}" type="presParOf" srcId="{9A509023-59AC-48DF-A9AD-DCDF5BAFF559}" destId="{13ABF794-035C-427C-B751-15B832368A27}" srcOrd="4" destOrd="0" presId="urn:microsoft.com/office/officeart/2005/8/layout/cycle4#1"/>
    <dgm:cxn modelId="{BCB27BA1-3896-4CE8-8DD6-FD9A37F10EFD}" type="presParOf" srcId="{079F9D9B-8CD7-4E2A-AB91-4EF0A604E729}" destId="{466BC59C-67FB-4A84-87BA-799ACE9FA88E}" srcOrd="2" destOrd="0" presId="urn:microsoft.com/office/officeart/2005/8/layout/cycle4#1"/>
    <dgm:cxn modelId="{3BBF5B5E-0C9D-4225-BFB2-ADDF323A3B43}" type="presParOf" srcId="{079F9D9B-8CD7-4E2A-AB91-4EF0A604E729}" destId="{45DF9EFA-F2E8-42F2-AA41-F584D9725924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04614B9-F4D4-419E-B8A0-D13525AEB9ED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18258C-A2A1-4F04-B5BF-08FD2774A5E4}">
      <dgm:prSet phldrT="[Tex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Direktorat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menyusun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strategi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berdasarkan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hasil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riset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pasar</a:t>
          </a:r>
          <a:endParaRPr lang="en-US" sz="1400" dirty="0">
            <a:latin typeface="Arial Narrow" pitchFamily="34" charset="0"/>
          </a:endParaRPr>
        </a:p>
      </dgm:t>
    </dgm:pt>
    <dgm:pt modelId="{28C6FF76-03B9-4771-9D52-98A4C2FA29C4}" type="parTrans" cxnId="{C52E0340-9805-482F-8596-3A64499020B1}">
      <dgm:prSet/>
      <dgm:spPr/>
      <dgm:t>
        <a:bodyPr/>
        <a:lstStyle/>
        <a:p>
          <a:endParaRPr lang="en-US"/>
        </a:p>
      </dgm:t>
    </dgm:pt>
    <dgm:pt modelId="{DC917D18-00BE-462F-8FBA-3BA2D27EFEDD}" type="sibTrans" cxnId="{C52E0340-9805-482F-8596-3A64499020B1}">
      <dgm:prSet/>
      <dgm:spPr/>
      <dgm:t>
        <a:bodyPr/>
        <a:lstStyle/>
        <a:p>
          <a:endParaRPr lang="en-US"/>
        </a:p>
      </dgm:t>
    </dgm:pt>
    <dgm:pt modelId="{891FCD3A-8996-43A2-B042-2913FEB36628}">
      <dgm:prSet phldrT="[Text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mengusulkan</a:t>
          </a:r>
          <a:r>
            <a:rPr lang="en-US" sz="1400" dirty="0" smtClean="0">
              <a:latin typeface="Arial Narrow" pitchFamily="34" charset="0"/>
            </a:rPr>
            <a:t> proposal </a:t>
          </a:r>
          <a:r>
            <a:rPr lang="en-US" sz="1400" dirty="0" err="1" smtClean="0">
              <a:latin typeface="Arial Narrow" pitchFamily="34" charset="0"/>
            </a:rPr>
            <a:t>strategi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kepada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Utama</a:t>
          </a:r>
          <a:endParaRPr lang="en-US" sz="1400" dirty="0">
            <a:latin typeface="Arial Narrow" pitchFamily="34" charset="0"/>
          </a:endParaRPr>
        </a:p>
      </dgm:t>
    </dgm:pt>
    <dgm:pt modelId="{BF27C336-DDB1-4EE4-BFF8-FE9F6A1D5FF1}" type="parTrans" cxnId="{47210F10-A296-493A-A1BB-8174E542B4C1}">
      <dgm:prSet/>
      <dgm:spPr/>
      <dgm:t>
        <a:bodyPr/>
        <a:lstStyle/>
        <a:p>
          <a:endParaRPr lang="en-US"/>
        </a:p>
      </dgm:t>
    </dgm:pt>
    <dgm:pt modelId="{F2DA7A56-5A63-4315-B578-3C419EEC02A6}" type="sibTrans" cxnId="{47210F10-A296-493A-A1BB-8174E542B4C1}">
      <dgm:prSet/>
      <dgm:spPr/>
      <dgm:t>
        <a:bodyPr/>
        <a:lstStyle/>
        <a:p>
          <a:endParaRPr lang="en-US"/>
        </a:p>
      </dgm:t>
    </dgm:pt>
    <dgm:pt modelId="{FC423428-A2DC-4616-AFFC-4C6B753B0E55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200" dirty="0" smtClean="0">
              <a:latin typeface="Arial Narrow" pitchFamily="34" charset="0"/>
            </a:rPr>
            <a:t>Para </a:t>
          </a:r>
          <a:r>
            <a:rPr lang="en-US" sz="1200" dirty="0" err="1" smtClean="0">
              <a:latin typeface="Arial Narrow" pitchFamily="34" charset="0"/>
            </a:rPr>
            <a:t>direksi</a:t>
          </a:r>
          <a:r>
            <a:rPr lang="en-US" sz="1200" dirty="0" smtClean="0">
              <a:latin typeface="Arial Narrow" pitchFamily="34" charset="0"/>
            </a:rPr>
            <a:t> yang </a:t>
          </a:r>
          <a:r>
            <a:rPr lang="en-US" sz="1200" dirty="0" err="1" smtClean="0">
              <a:latin typeface="Arial Narrow" pitchFamily="34" charset="0"/>
            </a:rPr>
            <a:t>diperintahkan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tersebut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menilai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apakah</a:t>
          </a:r>
          <a:r>
            <a:rPr lang="en-US" sz="1200" dirty="0" smtClean="0">
              <a:latin typeface="Arial Narrow" pitchFamily="34" charset="0"/>
            </a:rPr>
            <a:t> proposal </a:t>
          </a:r>
          <a:r>
            <a:rPr lang="en-US" sz="1200" dirty="0" err="1" smtClean="0">
              <a:latin typeface="Arial Narrow" pitchFamily="34" charset="0"/>
            </a:rPr>
            <a:t>sesuai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dengan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Misi-Visi</a:t>
          </a:r>
          <a:r>
            <a:rPr lang="en-US" sz="1200" dirty="0" smtClean="0">
              <a:latin typeface="Arial Narrow" pitchFamily="34" charset="0"/>
            </a:rPr>
            <a:t>, &amp; Target-Target yang </a:t>
          </a:r>
          <a:r>
            <a:rPr lang="en-US" sz="1200" dirty="0" err="1" smtClean="0">
              <a:latin typeface="Arial Narrow" pitchFamily="34" charset="0"/>
            </a:rPr>
            <a:t>ingin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dicapai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atau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tidak</a:t>
          </a:r>
          <a:endParaRPr lang="en-US" sz="1200" dirty="0">
            <a:latin typeface="Arial Narrow" pitchFamily="34" charset="0"/>
          </a:endParaRPr>
        </a:p>
      </dgm:t>
    </dgm:pt>
    <dgm:pt modelId="{65AACBE8-3669-4942-88DE-4CC439B39FD5}" type="parTrans" cxnId="{28C81C30-DB2E-4DF3-8C7F-D011DC05E1DB}">
      <dgm:prSet/>
      <dgm:spPr/>
      <dgm:t>
        <a:bodyPr/>
        <a:lstStyle/>
        <a:p>
          <a:endParaRPr lang="en-US"/>
        </a:p>
      </dgm:t>
    </dgm:pt>
    <dgm:pt modelId="{01761AD8-770C-478C-92D2-E1778C944884}" type="sibTrans" cxnId="{28C81C30-DB2E-4DF3-8C7F-D011DC05E1DB}">
      <dgm:prSet/>
      <dgm:spPr/>
      <dgm:t>
        <a:bodyPr/>
        <a:lstStyle/>
        <a:p>
          <a:endParaRPr lang="en-US"/>
        </a:p>
      </dgm:t>
    </dgm:pt>
    <dgm:pt modelId="{17DE182F-BD2A-4B10-89B9-A9EEC1AA2909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US" sz="1200" dirty="0" err="1" smtClean="0">
              <a:latin typeface="Arial Narrow" pitchFamily="34" charset="0"/>
            </a:rPr>
            <a:t>Jika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disetujui</a:t>
          </a:r>
          <a:r>
            <a:rPr lang="en-US" sz="1200" dirty="0" smtClean="0">
              <a:latin typeface="Arial Narrow" pitchFamily="34" charset="0"/>
            </a:rPr>
            <a:t> ,</a:t>
          </a:r>
          <a:r>
            <a:rPr lang="en-US" sz="1200" dirty="0" err="1" smtClean="0">
              <a:latin typeface="Arial Narrow" pitchFamily="34" charset="0"/>
            </a:rPr>
            <a:t>maka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berlanjut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tahap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berikutnya</a:t>
          </a:r>
          <a:r>
            <a:rPr lang="en-US" sz="1200" dirty="0" smtClean="0">
              <a:latin typeface="Arial Narrow" pitchFamily="34" charset="0"/>
            </a:rPr>
            <a:t>. </a:t>
          </a:r>
          <a:r>
            <a:rPr lang="en-US" sz="1200" dirty="0" err="1" smtClean="0">
              <a:latin typeface="Arial Narrow" pitchFamily="34" charset="0"/>
            </a:rPr>
            <a:t>Jika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belum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disetujui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maka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harus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diperbaiki</a:t>
          </a:r>
          <a:r>
            <a:rPr lang="en-US" sz="1200" dirty="0" smtClean="0">
              <a:latin typeface="Arial Narrow" pitchFamily="34" charset="0"/>
            </a:rPr>
            <a:t> &amp; </a:t>
          </a:r>
          <a:r>
            <a:rPr lang="en-US" sz="1200" dirty="0" err="1" smtClean="0">
              <a:latin typeface="Arial Narrow" pitchFamily="34" charset="0"/>
            </a:rPr>
            <a:t>diusulkan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kembali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Dirut</a:t>
          </a:r>
          <a:endParaRPr lang="en-US" sz="1200" dirty="0">
            <a:latin typeface="Arial Narrow" pitchFamily="34" charset="0"/>
          </a:endParaRPr>
        </a:p>
      </dgm:t>
    </dgm:pt>
    <dgm:pt modelId="{697530E0-DF84-4215-B0D2-69658D5D1F71}" type="parTrans" cxnId="{8A3B72EF-A10A-46B1-8282-07B541ECEA85}">
      <dgm:prSet/>
      <dgm:spPr/>
      <dgm:t>
        <a:bodyPr/>
        <a:lstStyle/>
        <a:p>
          <a:endParaRPr lang="en-US"/>
        </a:p>
      </dgm:t>
    </dgm:pt>
    <dgm:pt modelId="{4B47A616-DC77-42CC-B1DE-8111535D6293}" type="sibTrans" cxnId="{8A3B72EF-A10A-46B1-8282-07B541ECEA85}">
      <dgm:prSet/>
      <dgm:spPr/>
      <dgm:t>
        <a:bodyPr/>
        <a:lstStyle/>
        <a:p>
          <a:endParaRPr lang="en-US"/>
        </a:p>
      </dgm:t>
    </dgm:pt>
    <dgm:pt modelId="{8236959D-C715-4C5A-9FF9-B86EAE75A51A}">
      <dgm:prSet phldrT="[Text]"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Utama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memerintahkan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Operasi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untuk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mengintegrasikan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ke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dalam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Manajemen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Operasi</a:t>
          </a:r>
          <a:endParaRPr lang="en-US" sz="1100" dirty="0">
            <a:latin typeface="Arial Narrow" pitchFamily="34" charset="0"/>
          </a:endParaRPr>
        </a:p>
      </dgm:t>
    </dgm:pt>
    <dgm:pt modelId="{661C1187-B9D9-4233-8A13-2AA28D7CE1DF}" type="parTrans" cxnId="{1BFECF5C-EA10-44BB-8C9B-C8630E2A7C94}">
      <dgm:prSet/>
      <dgm:spPr/>
      <dgm:t>
        <a:bodyPr/>
        <a:lstStyle/>
        <a:p>
          <a:endParaRPr lang="en-US"/>
        </a:p>
      </dgm:t>
    </dgm:pt>
    <dgm:pt modelId="{6DF72E58-C09B-4827-9664-4D4D93C3AEDE}" type="sibTrans" cxnId="{1BFECF5C-EA10-44BB-8C9B-C8630E2A7C94}">
      <dgm:prSet/>
      <dgm:spPr/>
      <dgm:t>
        <a:bodyPr/>
        <a:lstStyle/>
        <a:p>
          <a:endParaRPr lang="en-US"/>
        </a:p>
      </dgm:t>
    </dgm:pt>
    <dgm:pt modelId="{A2C7BDC7-9B43-4C1F-86A0-6B91F9E6DAD0}">
      <dgm:prSet custT="1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Utama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memerintahkan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Keuangan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Operasi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dan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SDM </a:t>
          </a:r>
          <a:r>
            <a:rPr lang="en-US" sz="1200" dirty="0" err="1" smtClean="0">
              <a:latin typeface="Arial Narrow" pitchFamily="34" charset="0"/>
            </a:rPr>
            <a:t>untuk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menganalisis</a:t>
          </a:r>
          <a:endParaRPr lang="en-US" sz="1200" dirty="0">
            <a:latin typeface="Arial Narrow" pitchFamily="34" charset="0"/>
          </a:endParaRPr>
        </a:p>
      </dgm:t>
    </dgm:pt>
    <dgm:pt modelId="{8F924E10-2B42-462B-9560-1B453395BA93}" type="parTrans" cxnId="{22BE6E9F-8FBC-4A99-A924-BC6BB0AF892B}">
      <dgm:prSet/>
      <dgm:spPr/>
      <dgm:t>
        <a:bodyPr/>
        <a:lstStyle/>
        <a:p>
          <a:endParaRPr lang="en-US"/>
        </a:p>
      </dgm:t>
    </dgm:pt>
    <dgm:pt modelId="{6EC1CF69-A245-45F0-AD29-D048F1521254}" type="sibTrans" cxnId="{22BE6E9F-8FBC-4A99-A924-BC6BB0AF892B}">
      <dgm:prSet/>
      <dgm:spPr/>
      <dgm:t>
        <a:bodyPr/>
        <a:lstStyle/>
        <a:p>
          <a:endParaRPr lang="en-US"/>
        </a:p>
      </dgm:t>
    </dgm:pt>
    <dgm:pt modelId="{B0B35336-45CB-435E-A99C-3DAFB17ABCE0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Utama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memberikan</a:t>
          </a:r>
          <a:r>
            <a:rPr lang="en-US" sz="1200" dirty="0" smtClean="0">
              <a:latin typeface="Arial Narrow" pitchFamily="34" charset="0"/>
            </a:rPr>
            <a:t> /</a:t>
          </a:r>
          <a:r>
            <a:rPr lang="en-US" sz="1200" dirty="0" err="1" smtClean="0">
              <a:latin typeface="Arial Narrow" pitchFamily="34" charset="0"/>
            </a:rPr>
            <a:t>tidak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memberikan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persetujuan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berdasarkan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hasil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analisis</a:t>
          </a:r>
          <a:r>
            <a:rPr lang="en-US" sz="1200" dirty="0" smtClean="0">
              <a:latin typeface="Arial Narrow" pitchFamily="34" charset="0"/>
            </a:rPr>
            <a:t> yang </a:t>
          </a:r>
          <a:r>
            <a:rPr lang="en-US" sz="1200" dirty="0" err="1" smtClean="0">
              <a:latin typeface="Arial Narrow" pitchFamily="34" charset="0"/>
            </a:rPr>
            <a:t>dibawa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RUPS</a:t>
          </a:r>
          <a:endParaRPr lang="en-US" sz="1200" dirty="0">
            <a:latin typeface="Arial Narrow" pitchFamily="34" charset="0"/>
          </a:endParaRPr>
        </a:p>
      </dgm:t>
    </dgm:pt>
    <dgm:pt modelId="{17B50C3A-44C7-4BF9-AB10-13C3691D14B1}" type="parTrans" cxnId="{9D691222-94C7-4ED3-99D7-3B0C6D97B68B}">
      <dgm:prSet/>
      <dgm:spPr/>
      <dgm:t>
        <a:bodyPr/>
        <a:lstStyle/>
        <a:p>
          <a:endParaRPr lang="en-US"/>
        </a:p>
      </dgm:t>
    </dgm:pt>
    <dgm:pt modelId="{871B131B-D267-4BAA-876C-CCE05E3BE7EC}" type="sibTrans" cxnId="{9D691222-94C7-4ED3-99D7-3B0C6D97B68B}">
      <dgm:prSet/>
      <dgm:spPr/>
      <dgm:t>
        <a:bodyPr/>
        <a:lstStyle/>
        <a:p>
          <a:endParaRPr lang="en-US"/>
        </a:p>
      </dgm:t>
    </dgm:pt>
    <dgm:pt modelId="{2C298139-D091-4E54-9A77-A9959D00ECD0}">
      <dgm:prSet custT="1"/>
      <dgm:spPr>
        <a:solidFill>
          <a:schemeClr val="bg2">
            <a:lumMod val="10000"/>
          </a:schemeClr>
        </a:solidFill>
      </dgm:spPr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Utama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memerintahkan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SDM </a:t>
          </a:r>
          <a:r>
            <a:rPr lang="en-US" sz="1200" dirty="0" err="1" smtClean="0">
              <a:latin typeface="Arial Narrow" pitchFamily="34" charset="0"/>
            </a:rPr>
            <a:t>untuk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mengintegrasikan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Strategi</a:t>
          </a:r>
          <a:r>
            <a:rPr lang="en-US" sz="1200" dirty="0" smtClean="0">
              <a:latin typeface="Arial Narrow" pitchFamily="34" charset="0"/>
            </a:rPr>
            <a:t>  </a:t>
          </a:r>
          <a:r>
            <a:rPr lang="en-US" sz="1200" dirty="0" err="1" smtClean="0">
              <a:latin typeface="Arial Narrow" pitchFamily="34" charset="0"/>
            </a:rPr>
            <a:t>Pemasaran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dalam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Strategi</a:t>
          </a:r>
          <a:r>
            <a:rPr lang="en-US" sz="1200" dirty="0" smtClean="0">
              <a:latin typeface="Arial Narrow" pitchFamily="34" charset="0"/>
            </a:rPr>
            <a:t> MSDM</a:t>
          </a:r>
          <a:endParaRPr lang="en-US" sz="1200" dirty="0">
            <a:latin typeface="Arial Narrow" pitchFamily="34" charset="0"/>
          </a:endParaRPr>
        </a:p>
      </dgm:t>
    </dgm:pt>
    <dgm:pt modelId="{BBA5F275-20BE-4622-BF9A-D7FDE7F4C295}" type="parTrans" cxnId="{B60D2957-3E42-48A5-9FF4-0B3AF22FE29E}">
      <dgm:prSet/>
      <dgm:spPr/>
      <dgm:t>
        <a:bodyPr/>
        <a:lstStyle/>
        <a:p>
          <a:endParaRPr lang="en-US"/>
        </a:p>
      </dgm:t>
    </dgm:pt>
    <dgm:pt modelId="{F32FBEC7-7F16-438F-8B11-9D44BC7AC0FF}" type="sibTrans" cxnId="{B60D2957-3E42-48A5-9FF4-0B3AF22FE29E}">
      <dgm:prSet/>
      <dgm:spPr/>
      <dgm:t>
        <a:bodyPr/>
        <a:lstStyle/>
        <a:p>
          <a:endParaRPr lang="en-US"/>
        </a:p>
      </dgm:t>
    </dgm:pt>
    <dgm:pt modelId="{AF9B4A91-DAE5-4AE2-A1F6-BAEDB9777826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Utama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memerintahkan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Keuangan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untuk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memasukan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ke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dalam</a:t>
          </a:r>
          <a:r>
            <a:rPr lang="en-US" sz="1100" dirty="0" smtClean="0">
              <a:latin typeface="Arial Narrow" pitchFamily="34" charset="0"/>
            </a:rPr>
            <a:t> RKAT Perusahaan </a:t>
          </a:r>
          <a:r>
            <a:rPr lang="en-US" sz="1100" dirty="0" err="1" smtClean="0">
              <a:latin typeface="Arial Narrow" pitchFamily="34" charset="0"/>
            </a:rPr>
            <a:t>untuk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dibawa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ke</a:t>
          </a:r>
          <a:r>
            <a:rPr lang="en-US" sz="1100" dirty="0" smtClean="0">
              <a:latin typeface="Arial Narrow" pitchFamily="34" charset="0"/>
            </a:rPr>
            <a:t> RUPS</a:t>
          </a:r>
          <a:endParaRPr lang="en-US" sz="1100" dirty="0">
            <a:latin typeface="Arial Narrow" pitchFamily="34" charset="0"/>
          </a:endParaRPr>
        </a:p>
      </dgm:t>
    </dgm:pt>
    <dgm:pt modelId="{618976FE-2488-44FC-B911-B5D852F46048}" type="parTrans" cxnId="{CBAA7B1A-7159-49DA-83E6-1A99B80176FD}">
      <dgm:prSet/>
      <dgm:spPr/>
      <dgm:t>
        <a:bodyPr/>
        <a:lstStyle/>
        <a:p>
          <a:endParaRPr lang="en-US"/>
        </a:p>
      </dgm:t>
    </dgm:pt>
    <dgm:pt modelId="{F23BA455-EFD5-48DC-B4A7-07AF5CE989C5}" type="sibTrans" cxnId="{CBAA7B1A-7159-49DA-83E6-1A99B80176FD}">
      <dgm:prSet/>
      <dgm:spPr/>
      <dgm:t>
        <a:bodyPr/>
        <a:lstStyle/>
        <a:p>
          <a:endParaRPr lang="en-US"/>
        </a:p>
      </dgm:t>
    </dgm:pt>
    <dgm:pt modelId="{897255D9-BEFF-4C1A-A835-48FEC665136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 err="1" smtClean="0">
              <a:latin typeface="Arial Narrow" pitchFamily="34" charset="0"/>
            </a:rPr>
            <a:t>Direktur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Operasi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menyesuaikan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Strategi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Manajemen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Operasi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dengan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Strategi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Manajemen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Pemasaran</a:t>
          </a:r>
          <a:r>
            <a:rPr lang="en-US" dirty="0" smtClean="0">
              <a:latin typeface="Arial Narrow" pitchFamily="34" charset="0"/>
            </a:rPr>
            <a:t> </a:t>
          </a:r>
          <a:endParaRPr lang="en-US" dirty="0">
            <a:latin typeface="Arial Narrow" pitchFamily="34" charset="0"/>
          </a:endParaRPr>
        </a:p>
      </dgm:t>
    </dgm:pt>
    <dgm:pt modelId="{5CA986A1-DBD9-47D9-AFDE-904D3306FD02}" type="parTrans" cxnId="{AF86FD29-4879-4857-9A3C-5D788FA2D2C9}">
      <dgm:prSet/>
      <dgm:spPr/>
      <dgm:t>
        <a:bodyPr/>
        <a:lstStyle/>
        <a:p>
          <a:endParaRPr lang="en-US"/>
        </a:p>
      </dgm:t>
    </dgm:pt>
    <dgm:pt modelId="{81D4CA61-A2EA-4EF4-BECB-AF71481E311F}" type="sibTrans" cxnId="{AF86FD29-4879-4857-9A3C-5D788FA2D2C9}">
      <dgm:prSet/>
      <dgm:spPr/>
      <dgm:t>
        <a:bodyPr/>
        <a:lstStyle/>
        <a:p>
          <a:endParaRPr lang="en-US"/>
        </a:p>
      </dgm:t>
    </dgm:pt>
    <dgm:pt modelId="{9E41B618-DC74-40FF-9118-8EEC33538850}">
      <dgm:prSet custT="1"/>
      <dgm:spPr>
        <a:solidFill>
          <a:schemeClr val="tx1">
            <a:lumMod val="95000"/>
            <a:lumOff val="5000"/>
          </a:schemeClr>
        </a:solidFill>
      </dgm:spPr>
      <dgm:t>
        <a:bodyPr/>
        <a:lstStyle/>
        <a:p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SDM </a:t>
          </a:r>
          <a:r>
            <a:rPr lang="en-US" sz="1100" dirty="0" err="1" smtClean="0">
              <a:latin typeface="Arial Narrow" pitchFamily="34" charset="0"/>
            </a:rPr>
            <a:t>menyesuaikan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MSDM </a:t>
          </a:r>
          <a:r>
            <a:rPr lang="en-US" sz="1100" dirty="0" err="1" smtClean="0">
              <a:latin typeface="Arial Narrow" pitchFamily="34" charset="0"/>
            </a:rPr>
            <a:t>dengan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Manajemen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r>
            <a:rPr lang="en-US" sz="1100" dirty="0" smtClean="0">
              <a:latin typeface="Arial Narrow" pitchFamily="34" charset="0"/>
            </a:rPr>
            <a:t> yang </a:t>
          </a:r>
          <a:r>
            <a:rPr lang="en-US" sz="1100" dirty="0" err="1" smtClean="0">
              <a:latin typeface="Arial Narrow" pitchFamily="34" charset="0"/>
            </a:rPr>
            <a:t>sudah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terintegrasi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dengan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Manajemen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Operasi</a:t>
          </a:r>
          <a:endParaRPr lang="en-US" sz="1100" dirty="0">
            <a:latin typeface="Arial Narrow" pitchFamily="34" charset="0"/>
          </a:endParaRPr>
        </a:p>
      </dgm:t>
    </dgm:pt>
    <dgm:pt modelId="{D6998707-83F0-4774-B22C-D13B97EED840}" type="parTrans" cxnId="{E40F45E5-4476-4621-9B49-D856BF129170}">
      <dgm:prSet/>
      <dgm:spPr/>
      <dgm:t>
        <a:bodyPr/>
        <a:lstStyle/>
        <a:p>
          <a:endParaRPr lang="en-US"/>
        </a:p>
      </dgm:t>
    </dgm:pt>
    <dgm:pt modelId="{B8E77CF0-5C2C-42D2-A73D-210790511D16}" type="sibTrans" cxnId="{E40F45E5-4476-4621-9B49-D856BF129170}">
      <dgm:prSet/>
      <dgm:spPr/>
      <dgm:t>
        <a:bodyPr/>
        <a:lstStyle/>
        <a:p>
          <a:endParaRPr lang="en-US"/>
        </a:p>
      </dgm:t>
    </dgm:pt>
    <dgm:pt modelId="{0CCC60C3-115C-4DC2-892A-8E758767F9D5}">
      <dgm:prSet custT="1"/>
      <dgm:spPr/>
      <dgm:t>
        <a:bodyPr/>
        <a:lstStyle/>
        <a:p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Operasi</a:t>
          </a:r>
          <a:r>
            <a:rPr lang="en-US" sz="1100" dirty="0" smtClean="0">
              <a:latin typeface="Arial Narrow" pitchFamily="34" charset="0"/>
            </a:rPr>
            <a:t>, SDM , &amp; </a:t>
          </a:r>
          <a:r>
            <a:rPr lang="en-US" sz="1100" dirty="0" err="1" smtClean="0">
              <a:latin typeface="Arial Narrow" pitchFamily="34" charset="0"/>
            </a:rPr>
            <a:t>Sekper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dengan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tembusan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Dirut</a:t>
          </a:r>
          <a:r>
            <a:rPr lang="en-US" sz="1100" dirty="0" smtClean="0">
              <a:latin typeface="Arial Narrow" pitchFamily="34" charset="0"/>
            </a:rPr>
            <a:t> &amp; </a:t>
          </a:r>
          <a:r>
            <a:rPr lang="en-US" sz="1100" dirty="0" err="1" smtClean="0">
              <a:latin typeface="Arial Narrow" pitchFamily="34" charset="0"/>
            </a:rPr>
            <a:t>Direktur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mengusulkan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anggaran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untuk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mendukung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implementasi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Strategi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Pemasaran</a:t>
          </a:r>
          <a:endParaRPr lang="en-US" sz="1100" dirty="0">
            <a:latin typeface="Arial Narrow" pitchFamily="34" charset="0"/>
          </a:endParaRPr>
        </a:p>
      </dgm:t>
    </dgm:pt>
    <dgm:pt modelId="{AA60D179-BA38-404D-8981-BA09618D391C}" type="parTrans" cxnId="{6068862C-F919-4C28-987E-90E9C5FE542E}">
      <dgm:prSet/>
      <dgm:spPr/>
      <dgm:t>
        <a:bodyPr/>
        <a:lstStyle/>
        <a:p>
          <a:endParaRPr lang="en-US"/>
        </a:p>
      </dgm:t>
    </dgm:pt>
    <dgm:pt modelId="{E1BFB177-4A13-4332-87BB-84A73D73B398}" type="sibTrans" cxnId="{6068862C-F919-4C28-987E-90E9C5FE542E}">
      <dgm:prSet/>
      <dgm:spPr/>
      <dgm:t>
        <a:bodyPr/>
        <a:lstStyle/>
        <a:p>
          <a:endParaRPr lang="en-US"/>
        </a:p>
      </dgm:t>
    </dgm:pt>
    <dgm:pt modelId="{DD11CDD0-C5F7-4DE7-9B1E-D4B4290C7FBF}">
      <dgm:prSet custT="1"/>
      <dgm:spPr/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Dirut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membawa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RUPS.Jika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disetujui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maka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berlanjut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tahap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berikutnya</a:t>
          </a:r>
          <a:r>
            <a:rPr lang="en-US" sz="1200" dirty="0" smtClean="0">
              <a:latin typeface="Arial Narrow" pitchFamily="34" charset="0"/>
            </a:rPr>
            <a:t>. </a:t>
          </a:r>
          <a:r>
            <a:rPr lang="en-US" sz="1200" dirty="0" err="1" smtClean="0">
              <a:latin typeface="Arial Narrow" pitchFamily="34" charset="0"/>
            </a:rPr>
            <a:t>Jika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belum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disetujui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maka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harus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diperbaiki</a:t>
          </a:r>
          <a:endParaRPr lang="en-US" sz="1200" dirty="0">
            <a:latin typeface="Arial Narrow" pitchFamily="34" charset="0"/>
          </a:endParaRPr>
        </a:p>
      </dgm:t>
    </dgm:pt>
    <dgm:pt modelId="{E2C34A21-8ED0-431A-B27F-86E7110E9133}" type="parTrans" cxnId="{DAB79895-D142-4329-9D5C-948A7A3202FC}">
      <dgm:prSet/>
      <dgm:spPr/>
      <dgm:t>
        <a:bodyPr/>
        <a:lstStyle/>
        <a:p>
          <a:endParaRPr lang="en-US"/>
        </a:p>
      </dgm:t>
    </dgm:pt>
    <dgm:pt modelId="{9D3BB77E-ED93-4847-96DC-90396CFC2623}" type="sibTrans" cxnId="{DAB79895-D142-4329-9D5C-948A7A3202FC}">
      <dgm:prSet/>
      <dgm:spPr/>
      <dgm:t>
        <a:bodyPr/>
        <a:lstStyle/>
        <a:p>
          <a:endParaRPr lang="en-US"/>
        </a:p>
      </dgm:t>
    </dgm:pt>
    <dgm:pt modelId="{FAB81CDC-422E-49EA-89E7-44C2C02521A2}">
      <dgm:prSet custT="1"/>
      <dgm:spPr/>
      <dgm:t>
        <a:bodyPr/>
        <a:lstStyle/>
        <a:p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Keuangan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mengeluarkan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anggaran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kepada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Pemasaran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Operasi</a:t>
          </a:r>
          <a:r>
            <a:rPr lang="en-US" sz="1200" dirty="0" smtClean="0">
              <a:latin typeface="Arial Narrow" pitchFamily="34" charset="0"/>
            </a:rPr>
            <a:t>, </a:t>
          </a:r>
          <a:r>
            <a:rPr lang="en-US" sz="1200" dirty="0" err="1" smtClean="0">
              <a:latin typeface="Arial Narrow" pitchFamily="34" charset="0"/>
            </a:rPr>
            <a:t>Direktur</a:t>
          </a:r>
          <a:r>
            <a:rPr lang="en-US" sz="1200" dirty="0" smtClean="0">
              <a:latin typeface="Arial Narrow" pitchFamily="34" charset="0"/>
            </a:rPr>
            <a:t> SDM, </a:t>
          </a:r>
          <a:r>
            <a:rPr lang="en-US" sz="1200" dirty="0" err="1" smtClean="0">
              <a:latin typeface="Arial Narrow" pitchFamily="34" charset="0"/>
            </a:rPr>
            <a:t>dan</a:t>
          </a:r>
          <a:r>
            <a:rPr lang="en-US" sz="1200" dirty="0" smtClean="0">
              <a:latin typeface="Arial Narrow" pitchFamily="34" charset="0"/>
            </a:rPr>
            <a:t> </a:t>
          </a:r>
          <a:r>
            <a:rPr lang="en-US" sz="1200" dirty="0" err="1" smtClean="0">
              <a:latin typeface="Arial Narrow" pitchFamily="34" charset="0"/>
            </a:rPr>
            <a:t>Sekretaris</a:t>
          </a:r>
          <a:r>
            <a:rPr lang="en-US" sz="1200" dirty="0" smtClean="0">
              <a:latin typeface="Arial Narrow" pitchFamily="34" charset="0"/>
            </a:rPr>
            <a:t> Perusahaan</a:t>
          </a:r>
          <a:endParaRPr lang="en-US" sz="1200" dirty="0">
            <a:latin typeface="Arial Narrow" pitchFamily="34" charset="0"/>
          </a:endParaRPr>
        </a:p>
      </dgm:t>
    </dgm:pt>
    <dgm:pt modelId="{B882A654-8679-493E-8019-A3D98C37145F}" type="parTrans" cxnId="{A444197C-2461-4E56-87B0-44E8904A4936}">
      <dgm:prSet/>
      <dgm:spPr/>
      <dgm:t>
        <a:bodyPr/>
        <a:lstStyle/>
        <a:p>
          <a:endParaRPr lang="en-US"/>
        </a:p>
      </dgm:t>
    </dgm:pt>
    <dgm:pt modelId="{B955D153-3CA2-426C-842B-882DCF9F5E84}" type="sibTrans" cxnId="{A444197C-2461-4E56-87B0-44E8904A4936}">
      <dgm:prSet/>
      <dgm:spPr/>
      <dgm:t>
        <a:bodyPr/>
        <a:lstStyle/>
        <a:p>
          <a:endParaRPr lang="en-US"/>
        </a:p>
      </dgm:t>
    </dgm:pt>
    <dgm:pt modelId="{46A241C1-DCDF-4534-AF01-D6BA76D9B82E}">
      <dgm:prSet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err="1" smtClean="0">
              <a:latin typeface="Arial Narrow" pitchFamily="34" charset="0"/>
            </a:rPr>
            <a:t>Direktur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Utama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memerintahkan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Sekretaris</a:t>
          </a:r>
          <a:r>
            <a:rPr lang="en-US" dirty="0" smtClean="0">
              <a:latin typeface="Arial Narrow" pitchFamily="34" charset="0"/>
            </a:rPr>
            <a:t> Perusahaan </a:t>
          </a:r>
          <a:r>
            <a:rPr lang="en-US" dirty="0" err="1" smtClean="0">
              <a:latin typeface="Arial Narrow" pitchFamily="34" charset="0"/>
            </a:rPr>
            <a:t>untuk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memfasilitasi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Strategi</a:t>
          </a:r>
          <a:r>
            <a:rPr lang="en-US" dirty="0" smtClean="0">
              <a:latin typeface="Arial Narrow" pitchFamily="34" charset="0"/>
            </a:rPr>
            <a:t> </a:t>
          </a:r>
          <a:r>
            <a:rPr lang="en-US" dirty="0" err="1" smtClean="0">
              <a:latin typeface="Arial Narrow" pitchFamily="34" charset="0"/>
            </a:rPr>
            <a:t>Pemasaran</a:t>
          </a:r>
          <a:endParaRPr lang="en-US" dirty="0">
            <a:latin typeface="Arial Narrow" pitchFamily="34" charset="0"/>
          </a:endParaRPr>
        </a:p>
      </dgm:t>
    </dgm:pt>
    <dgm:pt modelId="{BE277C00-041B-4613-B267-C4C04F3F09B3}" type="parTrans" cxnId="{49E2E907-FAD6-4DDA-AEB5-B5C3B1E9602C}">
      <dgm:prSet/>
      <dgm:spPr/>
      <dgm:t>
        <a:bodyPr/>
        <a:lstStyle/>
        <a:p>
          <a:endParaRPr lang="en-US"/>
        </a:p>
      </dgm:t>
    </dgm:pt>
    <dgm:pt modelId="{6AC38619-1707-4145-BD97-A2841E1B789F}" type="sibTrans" cxnId="{49E2E907-FAD6-4DDA-AEB5-B5C3B1E9602C}">
      <dgm:prSet/>
      <dgm:spPr/>
      <dgm:t>
        <a:bodyPr/>
        <a:lstStyle/>
        <a:p>
          <a:endParaRPr lang="en-US"/>
        </a:p>
      </dgm:t>
    </dgm:pt>
    <dgm:pt modelId="{76D65988-A5B4-49D0-9B0E-88D0209ECD61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direksi</a:t>
          </a:r>
          <a:r>
            <a:rPr lang="en-US" sz="1400" dirty="0" smtClean="0">
              <a:latin typeface="Arial Narrow" pitchFamily="34" charset="0"/>
            </a:rPr>
            <a:t> &amp; </a:t>
          </a:r>
          <a:r>
            <a:rPr lang="en-US" sz="1400" dirty="0" err="1" smtClean="0">
              <a:latin typeface="Arial Narrow" pitchFamily="34" charset="0"/>
            </a:rPr>
            <a:t>Sekper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mengeksekusi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rencana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kegiatannya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dan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melaporkan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capaian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kinerja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kepada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Dirut</a:t>
          </a:r>
          <a:endParaRPr lang="en-US" sz="1400" dirty="0">
            <a:latin typeface="Arial Narrow" pitchFamily="34" charset="0"/>
          </a:endParaRPr>
        </a:p>
      </dgm:t>
    </dgm:pt>
    <dgm:pt modelId="{F82DDDC6-18CF-4598-9954-57F5347BCF2B}" type="parTrans" cxnId="{60D81F3F-48EB-4F14-A56E-C7FAEA9AD817}">
      <dgm:prSet/>
      <dgm:spPr/>
      <dgm:t>
        <a:bodyPr/>
        <a:lstStyle/>
        <a:p>
          <a:endParaRPr lang="en-US"/>
        </a:p>
      </dgm:t>
    </dgm:pt>
    <dgm:pt modelId="{C03DF55A-1900-4AF6-B9C3-E050C3BAC527}" type="sibTrans" cxnId="{60D81F3F-48EB-4F14-A56E-C7FAEA9AD817}">
      <dgm:prSet/>
      <dgm:spPr/>
      <dgm:t>
        <a:bodyPr/>
        <a:lstStyle/>
        <a:p>
          <a:endParaRPr lang="en-US"/>
        </a:p>
      </dgm:t>
    </dgm:pt>
    <dgm:pt modelId="{93491DE9-B970-42F3-9F2D-CA0DC8D9E394}" type="pres">
      <dgm:prSet presAssocID="{804614B9-F4D4-419E-B8A0-D13525AEB9E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73E17B-4793-4D45-9D50-86EF2F9BEEF2}" type="pres">
      <dgm:prSet presAssocID="{E118258C-A2A1-4F04-B5BF-08FD2774A5E4}" presName="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992D4E-4919-4927-8C8F-439B775528A2}" type="pres">
      <dgm:prSet presAssocID="{DC917D18-00BE-462F-8FBA-3BA2D27EFEDD}" presName="sibTrans" presStyleLbl="sibTrans2D1" presStyleIdx="0" presStyleCnt="15"/>
      <dgm:spPr/>
      <dgm:t>
        <a:bodyPr/>
        <a:lstStyle/>
        <a:p>
          <a:endParaRPr lang="en-US"/>
        </a:p>
      </dgm:t>
    </dgm:pt>
    <dgm:pt modelId="{056AE65F-E1D2-4CCF-BBE8-56A13B2CCAF4}" type="pres">
      <dgm:prSet presAssocID="{DC917D18-00BE-462F-8FBA-3BA2D27EFEDD}" presName="connectorText" presStyleLbl="sibTrans2D1" presStyleIdx="0" presStyleCnt="15"/>
      <dgm:spPr/>
      <dgm:t>
        <a:bodyPr/>
        <a:lstStyle/>
        <a:p>
          <a:endParaRPr lang="en-US"/>
        </a:p>
      </dgm:t>
    </dgm:pt>
    <dgm:pt modelId="{60FDFE17-8655-41B6-AFE4-4CA0E63C6F5D}" type="pres">
      <dgm:prSet presAssocID="{891FCD3A-8996-43A2-B042-2913FEB36628}" presName="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1068D4-1DA0-4576-9270-CB7AB484EB9D}" type="pres">
      <dgm:prSet presAssocID="{F2DA7A56-5A63-4315-B578-3C419EEC02A6}" presName="sibTrans" presStyleLbl="sibTrans2D1" presStyleIdx="1" presStyleCnt="15"/>
      <dgm:spPr/>
      <dgm:t>
        <a:bodyPr/>
        <a:lstStyle/>
        <a:p>
          <a:endParaRPr lang="en-US"/>
        </a:p>
      </dgm:t>
    </dgm:pt>
    <dgm:pt modelId="{CA3BB493-87D5-477B-BF49-438D8B697EA8}" type="pres">
      <dgm:prSet presAssocID="{F2DA7A56-5A63-4315-B578-3C419EEC02A6}" presName="connectorText" presStyleLbl="sibTrans2D1" presStyleIdx="1" presStyleCnt="15"/>
      <dgm:spPr/>
      <dgm:t>
        <a:bodyPr/>
        <a:lstStyle/>
        <a:p>
          <a:endParaRPr lang="en-US"/>
        </a:p>
      </dgm:t>
    </dgm:pt>
    <dgm:pt modelId="{0544FD6C-12BB-41A8-B85A-952110189792}" type="pres">
      <dgm:prSet presAssocID="{A2C7BDC7-9B43-4C1F-86A0-6B91F9E6DAD0}" presName="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B33CFB-0F25-4EE2-B6D2-FBA58942D8D8}" type="pres">
      <dgm:prSet presAssocID="{6EC1CF69-A245-45F0-AD29-D048F1521254}" presName="sibTrans" presStyleLbl="sibTrans2D1" presStyleIdx="2" presStyleCnt="15"/>
      <dgm:spPr/>
      <dgm:t>
        <a:bodyPr/>
        <a:lstStyle/>
        <a:p>
          <a:endParaRPr lang="en-US"/>
        </a:p>
      </dgm:t>
    </dgm:pt>
    <dgm:pt modelId="{0CACF6DD-13BD-4432-BE22-727EB505D26F}" type="pres">
      <dgm:prSet presAssocID="{6EC1CF69-A245-45F0-AD29-D048F1521254}" presName="connectorText" presStyleLbl="sibTrans2D1" presStyleIdx="2" presStyleCnt="15"/>
      <dgm:spPr/>
      <dgm:t>
        <a:bodyPr/>
        <a:lstStyle/>
        <a:p>
          <a:endParaRPr lang="en-US"/>
        </a:p>
      </dgm:t>
    </dgm:pt>
    <dgm:pt modelId="{6ACD5DEB-24A8-4A5A-99AE-5CF568623F62}" type="pres">
      <dgm:prSet presAssocID="{FC423428-A2DC-4616-AFFC-4C6B753B0E55}" presName="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BD340-BA2B-400E-9AD0-94E35F0E1B5D}" type="pres">
      <dgm:prSet presAssocID="{01761AD8-770C-478C-92D2-E1778C944884}" presName="sibTrans" presStyleLbl="sibTrans2D1" presStyleIdx="3" presStyleCnt="15"/>
      <dgm:spPr/>
      <dgm:t>
        <a:bodyPr/>
        <a:lstStyle/>
        <a:p>
          <a:endParaRPr lang="en-US"/>
        </a:p>
      </dgm:t>
    </dgm:pt>
    <dgm:pt modelId="{1480505F-ECD4-46EB-85B0-6DE06087F148}" type="pres">
      <dgm:prSet presAssocID="{01761AD8-770C-478C-92D2-E1778C944884}" presName="connectorText" presStyleLbl="sibTrans2D1" presStyleIdx="3" presStyleCnt="15"/>
      <dgm:spPr/>
      <dgm:t>
        <a:bodyPr/>
        <a:lstStyle/>
        <a:p>
          <a:endParaRPr lang="en-US"/>
        </a:p>
      </dgm:t>
    </dgm:pt>
    <dgm:pt modelId="{5BF964BE-FCBB-406A-9A29-3468906FC99C}" type="pres">
      <dgm:prSet presAssocID="{B0B35336-45CB-435E-A99C-3DAFB17ABCE0}" presName="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D97CB0-BBD1-4580-867B-288EFF0B793A}" type="pres">
      <dgm:prSet presAssocID="{871B131B-D267-4BAA-876C-CCE05E3BE7EC}" presName="sibTrans" presStyleLbl="sibTrans2D1" presStyleIdx="4" presStyleCnt="15"/>
      <dgm:spPr/>
      <dgm:t>
        <a:bodyPr/>
        <a:lstStyle/>
        <a:p>
          <a:endParaRPr lang="en-US"/>
        </a:p>
      </dgm:t>
    </dgm:pt>
    <dgm:pt modelId="{E262271E-D2AD-44C0-B995-8ED68EA76CD2}" type="pres">
      <dgm:prSet presAssocID="{871B131B-D267-4BAA-876C-CCE05E3BE7EC}" presName="connectorText" presStyleLbl="sibTrans2D1" presStyleIdx="4" presStyleCnt="15"/>
      <dgm:spPr/>
      <dgm:t>
        <a:bodyPr/>
        <a:lstStyle/>
        <a:p>
          <a:endParaRPr lang="en-US"/>
        </a:p>
      </dgm:t>
    </dgm:pt>
    <dgm:pt modelId="{3887097C-3531-440C-AA6A-620E05024694}" type="pres">
      <dgm:prSet presAssocID="{17DE182F-BD2A-4B10-89B9-A9EEC1AA2909}" presName="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1758C6-28F6-4BED-81EE-35B624D790B4}" type="pres">
      <dgm:prSet presAssocID="{4B47A616-DC77-42CC-B1DE-8111535D6293}" presName="sibTrans" presStyleLbl="sibTrans2D1" presStyleIdx="5" presStyleCnt="15"/>
      <dgm:spPr/>
      <dgm:t>
        <a:bodyPr/>
        <a:lstStyle/>
        <a:p>
          <a:endParaRPr lang="en-US"/>
        </a:p>
      </dgm:t>
    </dgm:pt>
    <dgm:pt modelId="{67F3B0FF-6F8A-4655-8D58-9EE8AFB38E29}" type="pres">
      <dgm:prSet presAssocID="{4B47A616-DC77-42CC-B1DE-8111535D6293}" presName="connectorText" presStyleLbl="sibTrans2D1" presStyleIdx="5" presStyleCnt="15"/>
      <dgm:spPr/>
      <dgm:t>
        <a:bodyPr/>
        <a:lstStyle/>
        <a:p>
          <a:endParaRPr lang="en-US"/>
        </a:p>
      </dgm:t>
    </dgm:pt>
    <dgm:pt modelId="{BEB6FFEA-871C-4D62-9EC8-7EAB80524AD0}" type="pres">
      <dgm:prSet presAssocID="{8236959D-C715-4C5A-9FF9-B86EAE75A51A}" presName="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8C9DD6-2AB7-42F4-B040-DE5575818D4B}" type="pres">
      <dgm:prSet presAssocID="{6DF72E58-C09B-4827-9664-4D4D93C3AEDE}" presName="sibTrans" presStyleLbl="sibTrans2D1" presStyleIdx="6" presStyleCnt="15"/>
      <dgm:spPr/>
      <dgm:t>
        <a:bodyPr/>
        <a:lstStyle/>
        <a:p>
          <a:endParaRPr lang="en-US"/>
        </a:p>
      </dgm:t>
    </dgm:pt>
    <dgm:pt modelId="{8B088600-1AA8-48DD-BDDE-E6E10BF1D2E3}" type="pres">
      <dgm:prSet presAssocID="{6DF72E58-C09B-4827-9664-4D4D93C3AEDE}" presName="connectorText" presStyleLbl="sibTrans2D1" presStyleIdx="6" presStyleCnt="15"/>
      <dgm:spPr/>
      <dgm:t>
        <a:bodyPr/>
        <a:lstStyle/>
        <a:p>
          <a:endParaRPr lang="en-US"/>
        </a:p>
      </dgm:t>
    </dgm:pt>
    <dgm:pt modelId="{C6AB6800-4EDC-491F-A855-3031727B2607}" type="pres">
      <dgm:prSet presAssocID="{2C298139-D091-4E54-9A77-A9959D00ECD0}" presName="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0AF4C5-995D-42C7-AF13-89FBB4FA43E6}" type="pres">
      <dgm:prSet presAssocID="{F32FBEC7-7F16-438F-8B11-9D44BC7AC0FF}" presName="sibTrans" presStyleLbl="sibTrans2D1" presStyleIdx="7" presStyleCnt="15"/>
      <dgm:spPr/>
      <dgm:t>
        <a:bodyPr/>
        <a:lstStyle/>
        <a:p>
          <a:endParaRPr lang="en-US"/>
        </a:p>
      </dgm:t>
    </dgm:pt>
    <dgm:pt modelId="{DEDABBC5-9415-4D68-835D-620CF8F269C3}" type="pres">
      <dgm:prSet presAssocID="{F32FBEC7-7F16-438F-8B11-9D44BC7AC0FF}" presName="connectorText" presStyleLbl="sibTrans2D1" presStyleIdx="7" presStyleCnt="15"/>
      <dgm:spPr/>
      <dgm:t>
        <a:bodyPr/>
        <a:lstStyle/>
        <a:p>
          <a:endParaRPr lang="en-US"/>
        </a:p>
      </dgm:t>
    </dgm:pt>
    <dgm:pt modelId="{AE6A5341-C0EE-4C9E-97F6-6BE787E9CD82}" type="pres">
      <dgm:prSet presAssocID="{46A241C1-DCDF-4534-AF01-D6BA76D9B82E}" presName="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47A026-F0E8-44C3-93B4-B88281A9C9CB}" type="pres">
      <dgm:prSet presAssocID="{6AC38619-1707-4145-BD97-A2841E1B789F}" presName="sibTrans" presStyleLbl="sibTrans2D1" presStyleIdx="8" presStyleCnt="15"/>
      <dgm:spPr/>
      <dgm:t>
        <a:bodyPr/>
        <a:lstStyle/>
        <a:p>
          <a:endParaRPr lang="en-US"/>
        </a:p>
      </dgm:t>
    </dgm:pt>
    <dgm:pt modelId="{77531E1B-2C3A-456E-8ED0-F7DED4FA66F5}" type="pres">
      <dgm:prSet presAssocID="{6AC38619-1707-4145-BD97-A2841E1B789F}" presName="connectorText" presStyleLbl="sibTrans2D1" presStyleIdx="8" presStyleCnt="15"/>
      <dgm:spPr/>
      <dgm:t>
        <a:bodyPr/>
        <a:lstStyle/>
        <a:p>
          <a:endParaRPr lang="en-US"/>
        </a:p>
      </dgm:t>
    </dgm:pt>
    <dgm:pt modelId="{DF70CC7B-A2BD-4020-A073-4D088227C63A}" type="pres">
      <dgm:prSet presAssocID="{AF9B4A91-DAE5-4AE2-A1F6-BAEDB9777826}" presName="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BB25BE-236F-4B8D-9E46-F001210F5758}" type="pres">
      <dgm:prSet presAssocID="{F23BA455-EFD5-48DC-B4A7-07AF5CE989C5}" presName="sibTrans" presStyleLbl="sibTrans2D1" presStyleIdx="9" presStyleCnt="15"/>
      <dgm:spPr/>
      <dgm:t>
        <a:bodyPr/>
        <a:lstStyle/>
        <a:p>
          <a:endParaRPr lang="en-US"/>
        </a:p>
      </dgm:t>
    </dgm:pt>
    <dgm:pt modelId="{F58CD09B-50E0-4D03-BDD7-8C9FE488D8D9}" type="pres">
      <dgm:prSet presAssocID="{F23BA455-EFD5-48DC-B4A7-07AF5CE989C5}" presName="connectorText" presStyleLbl="sibTrans2D1" presStyleIdx="9" presStyleCnt="15"/>
      <dgm:spPr/>
      <dgm:t>
        <a:bodyPr/>
        <a:lstStyle/>
        <a:p>
          <a:endParaRPr lang="en-US"/>
        </a:p>
      </dgm:t>
    </dgm:pt>
    <dgm:pt modelId="{B58CB46E-4AB3-4B01-BB0B-0CA0D6DAC3BC}" type="pres">
      <dgm:prSet presAssocID="{897255D9-BEFF-4C1A-A835-48FEC6651365}" presName="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2A1F5B-E95F-4191-A600-D963BE7658EA}" type="pres">
      <dgm:prSet presAssocID="{81D4CA61-A2EA-4EF4-BECB-AF71481E311F}" presName="sibTrans" presStyleLbl="sibTrans2D1" presStyleIdx="10" presStyleCnt="15"/>
      <dgm:spPr/>
      <dgm:t>
        <a:bodyPr/>
        <a:lstStyle/>
        <a:p>
          <a:endParaRPr lang="en-US"/>
        </a:p>
      </dgm:t>
    </dgm:pt>
    <dgm:pt modelId="{8986A5B0-DA72-409B-BAB1-ADBB063A1FDC}" type="pres">
      <dgm:prSet presAssocID="{81D4CA61-A2EA-4EF4-BECB-AF71481E311F}" presName="connectorText" presStyleLbl="sibTrans2D1" presStyleIdx="10" presStyleCnt="15"/>
      <dgm:spPr/>
      <dgm:t>
        <a:bodyPr/>
        <a:lstStyle/>
        <a:p>
          <a:endParaRPr lang="en-US"/>
        </a:p>
      </dgm:t>
    </dgm:pt>
    <dgm:pt modelId="{D199CAB5-592D-4F8D-A020-6BE446414CE1}" type="pres">
      <dgm:prSet presAssocID="{9E41B618-DC74-40FF-9118-8EEC33538850}" presName="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E8BF8-2E5F-45FE-B68F-1EF54B690C1D}" type="pres">
      <dgm:prSet presAssocID="{B8E77CF0-5C2C-42D2-A73D-210790511D16}" presName="sibTrans" presStyleLbl="sibTrans2D1" presStyleIdx="11" presStyleCnt="15"/>
      <dgm:spPr/>
      <dgm:t>
        <a:bodyPr/>
        <a:lstStyle/>
        <a:p>
          <a:endParaRPr lang="en-US"/>
        </a:p>
      </dgm:t>
    </dgm:pt>
    <dgm:pt modelId="{56F22E34-13C7-44F1-B9B0-9671A1920B2D}" type="pres">
      <dgm:prSet presAssocID="{B8E77CF0-5C2C-42D2-A73D-210790511D16}" presName="connectorText" presStyleLbl="sibTrans2D1" presStyleIdx="11" presStyleCnt="15"/>
      <dgm:spPr/>
      <dgm:t>
        <a:bodyPr/>
        <a:lstStyle/>
        <a:p>
          <a:endParaRPr lang="en-US"/>
        </a:p>
      </dgm:t>
    </dgm:pt>
    <dgm:pt modelId="{A809BF80-307F-4B0D-8CAC-840E36B273A7}" type="pres">
      <dgm:prSet presAssocID="{0CCC60C3-115C-4DC2-892A-8E758767F9D5}" presName="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8D5937-4193-4794-B9DE-524F201168E2}" type="pres">
      <dgm:prSet presAssocID="{E1BFB177-4A13-4332-87BB-84A73D73B398}" presName="sibTrans" presStyleLbl="sibTrans2D1" presStyleIdx="12" presStyleCnt="15"/>
      <dgm:spPr/>
      <dgm:t>
        <a:bodyPr/>
        <a:lstStyle/>
        <a:p>
          <a:endParaRPr lang="en-US"/>
        </a:p>
      </dgm:t>
    </dgm:pt>
    <dgm:pt modelId="{EA9063EA-0069-4AC4-89E7-A26EC4EC3D08}" type="pres">
      <dgm:prSet presAssocID="{E1BFB177-4A13-4332-87BB-84A73D73B398}" presName="connectorText" presStyleLbl="sibTrans2D1" presStyleIdx="12" presStyleCnt="15"/>
      <dgm:spPr/>
      <dgm:t>
        <a:bodyPr/>
        <a:lstStyle/>
        <a:p>
          <a:endParaRPr lang="en-US"/>
        </a:p>
      </dgm:t>
    </dgm:pt>
    <dgm:pt modelId="{7397B6C2-B834-439F-A5BD-C6235CD537BE}" type="pres">
      <dgm:prSet presAssocID="{DD11CDD0-C5F7-4DE7-9B1E-D4B4290C7FBF}" presName="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0A3F98-F0D7-4512-95D1-749401717471}" type="pres">
      <dgm:prSet presAssocID="{9D3BB77E-ED93-4847-96DC-90396CFC2623}" presName="sibTrans" presStyleLbl="sibTrans2D1" presStyleIdx="13" presStyleCnt="15"/>
      <dgm:spPr/>
      <dgm:t>
        <a:bodyPr/>
        <a:lstStyle/>
        <a:p>
          <a:endParaRPr lang="en-US"/>
        </a:p>
      </dgm:t>
    </dgm:pt>
    <dgm:pt modelId="{4256AE7A-6CE2-4684-AAA9-365520785877}" type="pres">
      <dgm:prSet presAssocID="{9D3BB77E-ED93-4847-96DC-90396CFC2623}" presName="connectorText" presStyleLbl="sibTrans2D1" presStyleIdx="13" presStyleCnt="15"/>
      <dgm:spPr/>
      <dgm:t>
        <a:bodyPr/>
        <a:lstStyle/>
        <a:p>
          <a:endParaRPr lang="en-US"/>
        </a:p>
      </dgm:t>
    </dgm:pt>
    <dgm:pt modelId="{A60C0B70-FA7F-4228-9A05-95C69C679114}" type="pres">
      <dgm:prSet presAssocID="{FAB81CDC-422E-49EA-89E7-44C2C02521A2}" presName="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E7DDB9-1572-48EC-9DB8-C2F9AE251296}" type="pres">
      <dgm:prSet presAssocID="{B955D153-3CA2-426C-842B-882DCF9F5E84}" presName="sibTrans" presStyleLbl="sibTrans2D1" presStyleIdx="14" presStyleCnt="15"/>
      <dgm:spPr/>
      <dgm:t>
        <a:bodyPr/>
        <a:lstStyle/>
        <a:p>
          <a:endParaRPr lang="en-US"/>
        </a:p>
      </dgm:t>
    </dgm:pt>
    <dgm:pt modelId="{BCAA2171-B24A-40E9-85AB-2B0BAA84595F}" type="pres">
      <dgm:prSet presAssocID="{B955D153-3CA2-426C-842B-882DCF9F5E84}" presName="connectorText" presStyleLbl="sibTrans2D1" presStyleIdx="14" presStyleCnt="15"/>
      <dgm:spPr/>
      <dgm:t>
        <a:bodyPr/>
        <a:lstStyle/>
        <a:p>
          <a:endParaRPr lang="en-US"/>
        </a:p>
      </dgm:t>
    </dgm:pt>
    <dgm:pt modelId="{9F72B33B-6715-472C-B4E1-F25FD22B7135}" type="pres">
      <dgm:prSet presAssocID="{76D65988-A5B4-49D0-9B0E-88D0209ECD61}" presName="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FC996F-5B09-4970-AE1C-D9D5DA0E0344}" type="presOf" srcId="{17DE182F-BD2A-4B10-89B9-A9EEC1AA2909}" destId="{3887097C-3531-440C-AA6A-620E05024694}" srcOrd="0" destOrd="0" presId="urn:microsoft.com/office/officeart/2005/8/layout/process5"/>
    <dgm:cxn modelId="{76668475-0DF9-49E3-B496-E149E27B2A43}" type="presOf" srcId="{01761AD8-770C-478C-92D2-E1778C944884}" destId="{1480505F-ECD4-46EB-85B0-6DE06087F148}" srcOrd="1" destOrd="0" presId="urn:microsoft.com/office/officeart/2005/8/layout/process5"/>
    <dgm:cxn modelId="{B610D13B-04B2-4BFF-ABB0-FB75B9E7EB0C}" type="presOf" srcId="{F23BA455-EFD5-48DC-B4A7-07AF5CE989C5}" destId="{76BB25BE-236F-4B8D-9E46-F001210F5758}" srcOrd="0" destOrd="0" presId="urn:microsoft.com/office/officeart/2005/8/layout/process5"/>
    <dgm:cxn modelId="{822EC015-0CA9-40F5-84AC-A85AB35DEA89}" type="presOf" srcId="{F32FBEC7-7F16-438F-8B11-9D44BC7AC0FF}" destId="{130AF4C5-995D-42C7-AF13-89FBB4FA43E6}" srcOrd="0" destOrd="0" presId="urn:microsoft.com/office/officeart/2005/8/layout/process5"/>
    <dgm:cxn modelId="{28C81C30-DB2E-4DF3-8C7F-D011DC05E1DB}" srcId="{804614B9-F4D4-419E-B8A0-D13525AEB9ED}" destId="{FC423428-A2DC-4616-AFFC-4C6B753B0E55}" srcOrd="3" destOrd="0" parTransId="{65AACBE8-3669-4942-88DE-4CC439B39FD5}" sibTransId="{01761AD8-770C-478C-92D2-E1778C944884}"/>
    <dgm:cxn modelId="{C52E0340-9805-482F-8596-3A64499020B1}" srcId="{804614B9-F4D4-419E-B8A0-D13525AEB9ED}" destId="{E118258C-A2A1-4F04-B5BF-08FD2774A5E4}" srcOrd="0" destOrd="0" parTransId="{28C6FF76-03B9-4771-9D52-98A4C2FA29C4}" sibTransId="{DC917D18-00BE-462F-8FBA-3BA2D27EFEDD}"/>
    <dgm:cxn modelId="{4592CFC5-4BAE-496F-814E-E87A76CDAED7}" type="presOf" srcId="{6DF72E58-C09B-4827-9664-4D4D93C3AEDE}" destId="{8B088600-1AA8-48DD-BDDE-E6E10BF1D2E3}" srcOrd="1" destOrd="0" presId="urn:microsoft.com/office/officeart/2005/8/layout/process5"/>
    <dgm:cxn modelId="{5E755A30-50D7-4F3A-9C3C-AA91729331AA}" type="presOf" srcId="{B8E77CF0-5C2C-42D2-A73D-210790511D16}" destId="{56F22E34-13C7-44F1-B9B0-9671A1920B2D}" srcOrd="1" destOrd="0" presId="urn:microsoft.com/office/officeart/2005/8/layout/process5"/>
    <dgm:cxn modelId="{A444197C-2461-4E56-87B0-44E8904A4936}" srcId="{804614B9-F4D4-419E-B8A0-D13525AEB9ED}" destId="{FAB81CDC-422E-49EA-89E7-44C2C02521A2}" srcOrd="14" destOrd="0" parTransId="{B882A654-8679-493E-8019-A3D98C37145F}" sibTransId="{B955D153-3CA2-426C-842B-882DCF9F5E84}"/>
    <dgm:cxn modelId="{88BAF48B-4A2C-4F0C-8A7C-29C46CBBB547}" type="presOf" srcId="{0CCC60C3-115C-4DC2-892A-8E758767F9D5}" destId="{A809BF80-307F-4B0D-8CAC-840E36B273A7}" srcOrd="0" destOrd="0" presId="urn:microsoft.com/office/officeart/2005/8/layout/process5"/>
    <dgm:cxn modelId="{98681C92-B17C-4B73-99C7-12100CB6E8EC}" type="presOf" srcId="{FC423428-A2DC-4616-AFFC-4C6B753B0E55}" destId="{6ACD5DEB-24A8-4A5A-99AE-5CF568623F62}" srcOrd="0" destOrd="0" presId="urn:microsoft.com/office/officeart/2005/8/layout/process5"/>
    <dgm:cxn modelId="{0850966D-0930-411A-BF23-09D29DA614FE}" type="presOf" srcId="{9D3BB77E-ED93-4847-96DC-90396CFC2623}" destId="{4256AE7A-6CE2-4684-AAA9-365520785877}" srcOrd="1" destOrd="0" presId="urn:microsoft.com/office/officeart/2005/8/layout/process5"/>
    <dgm:cxn modelId="{E7F5A597-B719-451F-BBBD-26D5558C2E05}" type="presOf" srcId="{DD11CDD0-C5F7-4DE7-9B1E-D4B4290C7FBF}" destId="{7397B6C2-B834-439F-A5BD-C6235CD537BE}" srcOrd="0" destOrd="0" presId="urn:microsoft.com/office/officeart/2005/8/layout/process5"/>
    <dgm:cxn modelId="{CBAA7B1A-7159-49DA-83E6-1A99B80176FD}" srcId="{804614B9-F4D4-419E-B8A0-D13525AEB9ED}" destId="{AF9B4A91-DAE5-4AE2-A1F6-BAEDB9777826}" srcOrd="9" destOrd="0" parTransId="{618976FE-2488-44FC-B911-B5D852F46048}" sibTransId="{F23BA455-EFD5-48DC-B4A7-07AF5CE989C5}"/>
    <dgm:cxn modelId="{5313748D-0CAC-4F79-A7C4-8D8B286A1A55}" type="presOf" srcId="{F2DA7A56-5A63-4315-B578-3C419EEC02A6}" destId="{CA3BB493-87D5-477B-BF49-438D8B697EA8}" srcOrd="1" destOrd="0" presId="urn:microsoft.com/office/officeart/2005/8/layout/process5"/>
    <dgm:cxn modelId="{DAB79895-D142-4329-9D5C-948A7A3202FC}" srcId="{804614B9-F4D4-419E-B8A0-D13525AEB9ED}" destId="{DD11CDD0-C5F7-4DE7-9B1E-D4B4290C7FBF}" srcOrd="13" destOrd="0" parTransId="{E2C34A21-8ED0-431A-B27F-86E7110E9133}" sibTransId="{9D3BB77E-ED93-4847-96DC-90396CFC2623}"/>
    <dgm:cxn modelId="{D05993F4-43F0-4D99-9C61-C3D4CFB203F2}" type="presOf" srcId="{4B47A616-DC77-42CC-B1DE-8111535D6293}" destId="{EC1758C6-28F6-4BED-81EE-35B624D790B4}" srcOrd="0" destOrd="0" presId="urn:microsoft.com/office/officeart/2005/8/layout/process5"/>
    <dgm:cxn modelId="{F6182645-3248-4CDD-8633-A93E0232CF12}" type="presOf" srcId="{897255D9-BEFF-4C1A-A835-48FEC6651365}" destId="{B58CB46E-4AB3-4B01-BB0B-0CA0D6DAC3BC}" srcOrd="0" destOrd="0" presId="urn:microsoft.com/office/officeart/2005/8/layout/process5"/>
    <dgm:cxn modelId="{60D81F3F-48EB-4F14-A56E-C7FAEA9AD817}" srcId="{804614B9-F4D4-419E-B8A0-D13525AEB9ED}" destId="{76D65988-A5B4-49D0-9B0E-88D0209ECD61}" srcOrd="15" destOrd="0" parTransId="{F82DDDC6-18CF-4598-9954-57F5347BCF2B}" sibTransId="{C03DF55A-1900-4AF6-B9C3-E050C3BAC527}"/>
    <dgm:cxn modelId="{22BE6E9F-8FBC-4A99-A924-BC6BB0AF892B}" srcId="{804614B9-F4D4-419E-B8A0-D13525AEB9ED}" destId="{A2C7BDC7-9B43-4C1F-86A0-6B91F9E6DAD0}" srcOrd="2" destOrd="0" parTransId="{8F924E10-2B42-462B-9560-1B453395BA93}" sibTransId="{6EC1CF69-A245-45F0-AD29-D048F1521254}"/>
    <dgm:cxn modelId="{AF86FD29-4879-4857-9A3C-5D788FA2D2C9}" srcId="{804614B9-F4D4-419E-B8A0-D13525AEB9ED}" destId="{897255D9-BEFF-4C1A-A835-48FEC6651365}" srcOrd="10" destOrd="0" parTransId="{5CA986A1-DBD9-47D9-AFDE-904D3306FD02}" sibTransId="{81D4CA61-A2EA-4EF4-BECB-AF71481E311F}"/>
    <dgm:cxn modelId="{6068862C-F919-4C28-987E-90E9C5FE542E}" srcId="{804614B9-F4D4-419E-B8A0-D13525AEB9ED}" destId="{0CCC60C3-115C-4DC2-892A-8E758767F9D5}" srcOrd="12" destOrd="0" parTransId="{AA60D179-BA38-404D-8981-BA09618D391C}" sibTransId="{E1BFB177-4A13-4332-87BB-84A73D73B398}"/>
    <dgm:cxn modelId="{B60D2957-3E42-48A5-9FF4-0B3AF22FE29E}" srcId="{804614B9-F4D4-419E-B8A0-D13525AEB9ED}" destId="{2C298139-D091-4E54-9A77-A9959D00ECD0}" srcOrd="7" destOrd="0" parTransId="{BBA5F275-20BE-4622-BF9A-D7FDE7F4C295}" sibTransId="{F32FBEC7-7F16-438F-8B11-9D44BC7AC0FF}"/>
    <dgm:cxn modelId="{6C662F1C-E5CD-4870-8046-760F544EE749}" type="presOf" srcId="{FAB81CDC-422E-49EA-89E7-44C2C02521A2}" destId="{A60C0B70-FA7F-4228-9A05-95C69C679114}" srcOrd="0" destOrd="0" presId="urn:microsoft.com/office/officeart/2005/8/layout/process5"/>
    <dgm:cxn modelId="{EAAC22A2-932D-4587-BA9C-B6CF922EB908}" type="presOf" srcId="{9E41B618-DC74-40FF-9118-8EEC33538850}" destId="{D199CAB5-592D-4F8D-A020-6BE446414CE1}" srcOrd="0" destOrd="0" presId="urn:microsoft.com/office/officeart/2005/8/layout/process5"/>
    <dgm:cxn modelId="{1BFECF5C-EA10-44BB-8C9B-C8630E2A7C94}" srcId="{804614B9-F4D4-419E-B8A0-D13525AEB9ED}" destId="{8236959D-C715-4C5A-9FF9-B86EAE75A51A}" srcOrd="6" destOrd="0" parTransId="{661C1187-B9D9-4233-8A13-2AA28D7CE1DF}" sibTransId="{6DF72E58-C09B-4827-9664-4D4D93C3AEDE}"/>
    <dgm:cxn modelId="{D6F2679B-9DA6-44C1-8FA6-107BCF331895}" type="presOf" srcId="{6DF72E58-C09B-4827-9664-4D4D93C3AEDE}" destId="{828C9DD6-2AB7-42F4-B040-DE5575818D4B}" srcOrd="0" destOrd="0" presId="urn:microsoft.com/office/officeart/2005/8/layout/process5"/>
    <dgm:cxn modelId="{58BCA747-580C-4D13-A4BC-23291F755EE8}" type="presOf" srcId="{891FCD3A-8996-43A2-B042-2913FEB36628}" destId="{60FDFE17-8655-41B6-AFE4-4CA0E63C6F5D}" srcOrd="0" destOrd="0" presId="urn:microsoft.com/office/officeart/2005/8/layout/process5"/>
    <dgm:cxn modelId="{9D691222-94C7-4ED3-99D7-3B0C6D97B68B}" srcId="{804614B9-F4D4-419E-B8A0-D13525AEB9ED}" destId="{B0B35336-45CB-435E-A99C-3DAFB17ABCE0}" srcOrd="4" destOrd="0" parTransId="{17B50C3A-44C7-4BF9-AB10-13C3691D14B1}" sibTransId="{871B131B-D267-4BAA-876C-CCE05E3BE7EC}"/>
    <dgm:cxn modelId="{64CF5007-26D8-4C0A-A4E3-F1511CCD3C93}" type="presOf" srcId="{9D3BB77E-ED93-4847-96DC-90396CFC2623}" destId="{8C0A3F98-F0D7-4512-95D1-749401717471}" srcOrd="0" destOrd="0" presId="urn:microsoft.com/office/officeart/2005/8/layout/process5"/>
    <dgm:cxn modelId="{717E4E42-D53A-438E-BE6C-B80CBC195243}" type="presOf" srcId="{804614B9-F4D4-419E-B8A0-D13525AEB9ED}" destId="{93491DE9-B970-42F3-9F2D-CA0DC8D9E394}" srcOrd="0" destOrd="0" presId="urn:microsoft.com/office/officeart/2005/8/layout/process5"/>
    <dgm:cxn modelId="{CEE88C59-93F0-4B22-BCD5-2DF71E2418FE}" type="presOf" srcId="{01761AD8-770C-478C-92D2-E1778C944884}" destId="{71CBD340-BA2B-400E-9AD0-94E35F0E1B5D}" srcOrd="0" destOrd="0" presId="urn:microsoft.com/office/officeart/2005/8/layout/process5"/>
    <dgm:cxn modelId="{100FC2B2-517A-4542-8E4A-C70884038634}" type="presOf" srcId="{F2DA7A56-5A63-4315-B578-3C419EEC02A6}" destId="{3F1068D4-1DA0-4576-9270-CB7AB484EB9D}" srcOrd="0" destOrd="0" presId="urn:microsoft.com/office/officeart/2005/8/layout/process5"/>
    <dgm:cxn modelId="{57150285-B23B-4B54-BCA3-F7D5E03616D4}" type="presOf" srcId="{B955D153-3CA2-426C-842B-882DCF9F5E84}" destId="{BCAA2171-B24A-40E9-85AB-2B0BAA84595F}" srcOrd="1" destOrd="0" presId="urn:microsoft.com/office/officeart/2005/8/layout/process5"/>
    <dgm:cxn modelId="{A70AA707-A9B7-4F37-9C9A-B9DADFE71CB6}" type="presOf" srcId="{871B131B-D267-4BAA-876C-CCE05E3BE7EC}" destId="{3DD97CB0-BBD1-4580-867B-288EFF0B793A}" srcOrd="0" destOrd="0" presId="urn:microsoft.com/office/officeart/2005/8/layout/process5"/>
    <dgm:cxn modelId="{8A3B72EF-A10A-46B1-8282-07B541ECEA85}" srcId="{804614B9-F4D4-419E-B8A0-D13525AEB9ED}" destId="{17DE182F-BD2A-4B10-89B9-A9EEC1AA2909}" srcOrd="5" destOrd="0" parTransId="{697530E0-DF84-4215-B0D2-69658D5D1F71}" sibTransId="{4B47A616-DC77-42CC-B1DE-8111535D6293}"/>
    <dgm:cxn modelId="{49E2E907-FAD6-4DDA-AEB5-B5C3B1E9602C}" srcId="{804614B9-F4D4-419E-B8A0-D13525AEB9ED}" destId="{46A241C1-DCDF-4534-AF01-D6BA76D9B82E}" srcOrd="8" destOrd="0" parTransId="{BE277C00-041B-4613-B267-C4C04F3F09B3}" sibTransId="{6AC38619-1707-4145-BD97-A2841E1B789F}"/>
    <dgm:cxn modelId="{D8A2B356-7396-4647-B4FC-7277FF2D7641}" type="presOf" srcId="{46A241C1-DCDF-4534-AF01-D6BA76D9B82E}" destId="{AE6A5341-C0EE-4C9E-97F6-6BE787E9CD82}" srcOrd="0" destOrd="0" presId="urn:microsoft.com/office/officeart/2005/8/layout/process5"/>
    <dgm:cxn modelId="{92A83F50-8264-418A-812A-7E6E156EBF76}" type="presOf" srcId="{E1BFB177-4A13-4332-87BB-84A73D73B398}" destId="{EA9063EA-0069-4AC4-89E7-A26EC4EC3D08}" srcOrd="1" destOrd="0" presId="urn:microsoft.com/office/officeart/2005/8/layout/process5"/>
    <dgm:cxn modelId="{55662CDD-A6C5-4E1A-BACD-FDBC7881624C}" type="presOf" srcId="{6EC1CF69-A245-45F0-AD29-D048F1521254}" destId="{0CACF6DD-13BD-4432-BE22-727EB505D26F}" srcOrd="1" destOrd="0" presId="urn:microsoft.com/office/officeart/2005/8/layout/process5"/>
    <dgm:cxn modelId="{6349EB58-4A40-45DF-9240-91FA026D9479}" type="presOf" srcId="{2C298139-D091-4E54-9A77-A9959D00ECD0}" destId="{C6AB6800-4EDC-491F-A855-3031727B2607}" srcOrd="0" destOrd="0" presId="urn:microsoft.com/office/officeart/2005/8/layout/process5"/>
    <dgm:cxn modelId="{6E9E6D78-1C69-4E63-AFF9-0FF593EDDD1D}" type="presOf" srcId="{F32FBEC7-7F16-438F-8B11-9D44BC7AC0FF}" destId="{DEDABBC5-9415-4D68-835D-620CF8F269C3}" srcOrd="1" destOrd="0" presId="urn:microsoft.com/office/officeart/2005/8/layout/process5"/>
    <dgm:cxn modelId="{0886F95E-0DE0-443C-9077-3501C18F71D7}" type="presOf" srcId="{B0B35336-45CB-435E-A99C-3DAFB17ABCE0}" destId="{5BF964BE-FCBB-406A-9A29-3468906FC99C}" srcOrd="0" destOrd="0" presId="urn:microsoft.com/office/officeart/2005/8/layout/process5"/>
    <dgm:cxn modelId="{70764830-21D5-46A2-9C6F-2EF3A1B80A84}" type="presOf" srcId="{4B47A616-DC77-42CC-B1DE-8111535D6293}" destId="{67F3B0FF-6F8A-4655-8D58-9EE8AFB38E29}" srcOrd="1" destOrd="0" presId="urn:microsoft.com/office/officeart/2005/8/layout/process5"/>
    <dgm:cxn modelId="{47210F10-A296-493A-A1BB-8174E542B4C1}" srcId="{804614B9-F4D4-419E-B8A0-D13525AEB9ED}" destId="{891FCD3A-8996-43A2-B042-2913FEB36628}" srcOrd="1" destOrd="0" parTransId="{BF27C336-DDB1-4EE4-BFF8-FE9F6A1D5FF1}" sibTransId="{F2DA7A56-5A63-4315-B578-3C419EEC02A6}"/>
    <dgm:cxn modelId="{800EA0BF-9103-4A01-8511-5FDA9F362FAD}" type="presOf" srcId="{8236959D-C715-4C5A-9FF9-B86EAE75A51A}" destId="{BEB6FFEA-871C-4D62-9EC8-7EAB80524AD0}" srcOrd="0" destOrd="0" presId="urn:microsoft.com/office/officeart/2005/8/layout/process5"/>
    <dgm:cxn modelId="{65B96557-A436-442F-ABCD-C4E3465DF16E}" type="presOf" srcId="{F23BA455-EFD5-48DC-B4A7-07AF5CE989C5}" destId="{F58CD09B-50E0-4D03-BDD7-8C9FE488D8D9}" srcOrd="1" destOrd="0" presId="urn:microsoft.com/office/officeart/2005/8/layout/process5"/>
    <dgm:cxn modelId="{3E6CAA83-7E4C-4301-B430-5D1509F23D05}" type="presOf" srcId="{6EC1CF69-A245-45F0-AD29-D048F1521254}" destId="{79B33CFB-0F25-4EE2-B6D2-FBA58942D8D8}" srcOrd="0" destOrd="0" presId="urn:microsoft.com/office/officeart/2005/8/layout/process5"/>
    <dgm:cxn modelId="{98224ADF-BAC4-450A-93B3-542FCDB6B069}" type="presOf" srcId="{81D4CA61-A2EA-4EF4-BECB-AF71481E311F}" destId="{8986A5B0-DA72-409B-BAB1-ADBB063A1FDC}" srcOrd="1" destOrd="0" presId="urn:microsoft.com/office/officeart/2005/8/layout/process5"/>
    <dgm:cxn modelId="{E40F45E5-4476-4621-9B49-D856BF129170}" srcId="{804614B9-F4D4-419E-B8A0-D13525AEB9ED}" destId="{9E41B618-DC74-40FF-9118-8EEC33538850}" srcOrd="11" destOrd="0" parTransId="{D6998707-83F0-4774-B22C-D13B97EED840}" sibTransId="{B8E77CF0-5C2C-42D2-A73D-210790511D16}"/>
    <dgm:cxn modelId="{28038E3A-B7D9-4153-8D14-03103E911C64}" type="presOf" srcId="{6AC38619-1707-4145-BD97-A2841E1B789F}" destId="{0547A026-F0E8-44C3-93B4-B88281A9C9CB}" srcOrd="0" destOrd="0" presId="urn:microsoft.com/office/officeart/2005/8/layout/process5"/>
    <dgm:cxn modelId="{11E48563-80CB-45B7-B57C-B65B6C1D4281}" type="presOf" srcId="{A2C7BDC7-9B43-4C1F-86A0-6B91F9E6DAD0}" destId="{0544FD6C-12BB-41A8-B85A-952110189792}" srcOrd="0" destOrd="0" presId="urn:microsoft.com/office/officeart/2005/8/layout/process5"/>
    <dgm:cxn modelId="{6DD9CF3E-7888-4B8D-AE47-0F9AF59BFD98}" type="presOf" srcId="{E118258C-A2A1-4F04-B5BF-08FD2774A5E4}" destId="{2A73E17B-4793-4D45-9D50-86EF2F9BEEF2}" srcOrd="0" destOrd="0" presId="urn:microsoft.com/office/officeart/2005/8/layout/process5"/>
    <dgm:cxn modelId="{0C95D634-EDAE-4B07-B1FC-C508896F1602}" type="presOf" srcId="{6AC38619-1707-4145-BD97-A2841E1B789F}" destId="{77531E1B-2C3A-456E-8ED0-F7DED4FA66F5}" srcOrd="1" destOrd="0" presId="urn:microsoft.com/office/officeart/2005/8/layout/process5"/>
    <dgm:cxn modelId="{C1EB1569-E310-47CF-896A-1DEB3B1E1BF4}" type="presOf" srcId="{AF9B4A91-DAE5-4AE2-A1F6-BAEDB9777826}" destId="{DF70CC7B-A2BD-4020-A073-4D088227C63A}" srcOrd="0" destOrd="0" presId="urn:microsoft.com/office/officeart/2005/8/layout/process5"/>
    <dgm:cxn modelId="{84338D53-4C34-4EF7-8BEA-177D27AD2AAF}" type="presOf" srcId="{B955D153-3CA2-426C-842B-882DCF9F5E84}" destId="{CBE7DDB9-1572-48EC-9DB8-C2F9AE251296}" srcOrd="0" destOrd="0" presId="urn:microsoft.com/office/officeart/2005/8/layout/process5"/>
    <dgm:cxn modelId="{9AF45E0C-EAE7-4D80-A33E-4AE5D5675783}" type="presOf" srcId="{76D65988-A5B4-49D0-9B0E-88D0209ECD61}" destId="{9F72B33B-6715-472C-B4E1-F25FD22B7135}" srcOrd="0" destOrd="0" presId="urn:microsoft.com/office/officeart/2005/8/layout/process5"/>
    <dgm:cxn modelId="{96D42DAF-4806-4D73-A1C1-7C3F69396B36}" type="presOf" srcId="{871B131B-D267-4BAA-876C-CCE05E3BE7EC}" destId="{E262271E-D2AD-44C0-B995-8ED68EA76CD2}" srcOrd="1" destOrd="0" presId="urn:microsoft.com/office/officeart/2005/8/layout/process5"/>
    <dgm:cxn modelId="{15711F60-1A15-43DC-A88E-8D0D8A3A4797}" type="presOf" srcId="{B8E77CF0-5C2C-42D2-A73D-210790511D16}" destId="{491E8BF8-2E5F-45FE-B68F-1EF54B690C1D}" srcOrd="0" destOrd="0" presId="urn:microsoft.com/office/officeart/2005/8/layout/process5"/>
    <dgm:cxn modelId="{51D196B2-0F1B-41D9-B97B-E25991884832}" type="presOf" srcId="{E1BFB177-4A13-4332-87BB-84A73D73B398}" destId="{388D5937-4193-4794-B9DE-524F201168E2}" srcOrd="0" destOrd="0" presId="urn:microsoft.com/office/officeart/2005/8/layout/process5"/>
    <dgm:cxn modelId="{864BD9FF-6747-4A79-81E8-B08984D5EF78}" type="presOf" srcId="{DC917D18-00BE-462F-8FBA-3BA2D27EFEDD}" destId="{056AE65F-E1D2-4CCF-BBE8-56A13B2CCAF4}" srcOrd="1" destOrd="0" presId="urn:microsoft.com/office/officeart/2005/8/layout/process5"/>
    <dgm:cxn modelId="{52BDA439-4B72-4302-B473-5A3E9A907922}" type="presOf" srcId="{DC917D18-00BE-462F-8FBA-3BA2D27EFEDD}" destId="{80992D4E-4919-4927-8C8F-439B775528A2}" srcOrd="0" destOrd="0" presId="urn:microsoft.com/office/officeart/2005/8/layout/process5"/>
    <dgm:cxn modelId="{D19A7EFA-00E9-4FE1-96B1-7146D261FE02}" type="presOf" srcId="{81D4CA61-A2EA-4EF4-BECB-AF71481E311F}" destId="{5B2A1F5B-E95F-4191-A600-D963BE7658EA}" srcOrd="0" destOrd="0" presId="urn:microsoft.com/office/officeart/2005/8/layout/process5"/>
    <dgm:cxn modelId="{EB78E921-5AAA-4D10-8B80-32D32149FB0F}" type="presParOf" srcId="{93491DE9-B970-42F3-9F2D-CA0DC8D9E394}" destId="{2A73E17B-4793-4D45-9D50-86EF2F9BEEF2}" srcOrd="0" destOrd="0" presId="urn:microsoft.com/office/officeart/2005/8/layout/process5"/>
    <dgm:cxn modelId="{F2ADB2B0-81D2-49E2-906A-4501A3587CB1}" type="presParOf" srcId="{93491DE9-B970-42F3-9F2D-CA0DC8D9E394}" destId="{80992D4E-4919-4927-8C8F-439B775528A2}" srcOrd="1" destOrd="0" presId="urn:microsoft.com/office/officeart/2005/8/layout/process5"/>
    <dgm:cxn modelId="{EE921C73-457F-400C-8431-B2B1496A4D5B}" type="presParOf" srcId="{80992D4E-4919-4927-8C8F-439B775528A2}" destId="{056AE65F-E1D2-4CCF-BBE8-56A13B2CCAF4}" srcOrd="0" destOrd="0" presId="urn:microsoft.com/office/officeart/2005/8/layout/process5"/>
    <dgm:cxn modelId="{C8888A20-5B02-4C45-9F1F-D60BEDC0ACDB}" type="presParOf" srcId="{93491DE9-B970-42F3-9F2D-CA0DC8D9E394}" destId="{60FDFE17-8655-41B6-AFE4-4CA0E63C6F5D}" srcOrd="2" destOrd="0" presId="urn:microsoft.com/office/officeart/2005/8/layout/process5"/>
    <dgm:cxn modelId="{534B35E3-78F6-4392-B794-74EF6D25C543}" type="presParOf" srcId="{93491DE9-B970-42F3-9F2D-CA0DC8D9E394}" destId="{3F1068D4-1DA0-4576-9270-CB7AB484EB9D}" srcOrd="3" destOrd="0" presId="urn:microsoft.com/office/officeart/2005/8/layout/process5"/>
    <dgm:cxn modelId="{5DBE7E88-5FF4-4183-98CD-2537D3743471}" type="presParOf" srcId="{3F1068D4-1DA0-4576-9270-CB7AB484EB9D}" destId="{CA3BB493-87D5-477B-BF49-438D8B697EA8}" srcOrd="0" destOrd="0" presId="urn:microsoft.com/office/officeart/2005/8/layout/process5"/>
    <dgm:cxn modelId="{DA881604-2027-4E11-B719-F9D306F02F84}" type="presParOf" srcId="{93491DE9-B970-42F3-9F2D-CA0DC8D9E394}" destId="{0544FD6C-12BB-41A8-B85A-952110189792}" srcOrd="4" destOrd="0" presId="urn:microsoft.com/office/officeart/2005/8/layout/process5"/>
    <dgm:cxn modelId="{CD84E233-0983-449B-A6BC-228DD216C3C2}" type="presParOf" srcId="{93491DE9-B970-42F3-9F2D-CA0DC8D9E394}" destId="{79B33CFB-0F25-4EE2-B6D2-FBA58942D8D8}" srcOrd="5" destOrd="0" presId="urn:microsoft.com/office/officeart/2005/8/layout/process5"/>
    <dgm:cxn modelId="{6AFE6061-211E-4EC4-98C7-F7CF7A93461D}" type="presParOf" srcId="{79B33CFB-0F25-4EE2-B6D2-FBA58942D8D8}" destId="{0CACF6DD-13BD-4432-BE22-727EB505D26F}" srcOrd="0" destOrd="0" presId="urn:microsoft.com/office/officeart/2005/8/layout/process5"/>
    <dgm:cxn modelId="{F47CA21D-73B1-4F77-99B3-3AEF91CD157D}" type="presParOf" srcId="{93491DE9-B970-42F3-9F2D-CA0DC8D9E394}" destId="{6ACD5DEB-24A8-4A5A-99AE-5CF568623F62}" srcOrd="6" destOrd="0" presId="urn:microsoft.com/office/officeart/2005/8/layout/process5"/>
    <dgm:cxn modelId="{9E38B1ED-ECBD-4A35-AC8B-0CDA11326C4B}" type="presParOf" srcId="{93491DE9-B970-42F3-9F2D-CA0DC8D9E394}" destId="{71CBD340-BA2B-400E-9AD0-94E35F0E1B5D}" srcOrd="7" destOrd="0" presId="urn:microsoft.com/office/officeart/2005/8/layout/process5"/>
    <dgm:cxn modelId="{9BFD3459-8F6A-4ED2-B98D-37DFCE9EFAC6}" type="presParOf" srcId="{71CBD340-BA2B-400E-9AD0-94E35F0E1B5D}" destId="{1480505F-ECD4-46EB-85B0-6DE06087F148}" srcOrd="0" destOrd="0" presId="urn:microsoft.com/office/officeart/2005/8/layout/process5"/>
    <dgm:cxn modelId="{84CFF624-90FD-40DB-9D72-CFD7B2575ED8}" type="presParOf" srcId="{93491DE9-B970-42F3-9F2D-CA0DC8D9E394}" destId="{5BF964BE-FCBB-406A-9A29-3468906FC99C}" srcOrd="8" destOrd="0" presId="urn:microsoft.com/office/officeart/2005/8/layout/process5"/>
    <dgm:cxn modelId="{0DFA4F04-3FED-42FE-9408-A352393578A9}" type="presParOf" srcId="{93491DE9-B970-42F3-9F2D-CA0DC8D9E394}" destId="{3DD97CB0-BBD1-4580-867B-288EFF0B793A}" srcOrd="9" destOrd="0" presId="urn:microsoft.com/office/officeart/2005/8/layout/process5"/>
    <dgm:cxn modelId="{CCE07073-B74C-432F-8712-1E4D3D86972E}" type="presParOf" srcId="{3DD97CB0-BBD1-4580-867B-288EFF0B793A}" destId="{E262271E-D2AD-44C0-B995-8ED68EA76CD2}" srcOrd="0" destOrd="0" presId="urn:microsoft.com/office/officeart/2005/8/layout/process5"/>
    <dgm:cxn modelId="{3589A319-9D41-418E-9900-15ADBCA9AAC6}" type="presParOf" srcId="{93491DE9-B970-42F3-9F2D-CA0DC8D9E394}" destId="{3887097C-3531-440C-AA6A-620E05024694}" srcOrd="10" destOrd="0" presId="urn:microsoft.com/office/officeart/2005/8/layout/process5"/>
    <dgm:cxn modelId="{003EF2E6-861F-4982-939D-D8409ABC6B76}" type="presParOf" srcId="{93491DE9-B970-42F3-9F2D-CA0DC8D9E394}" destId="{EC1758C6-28F6-4BED-81EE-35B624D790B4}" srcOrd="11" destOrd="0" presId="urn:microsoft.com/office/officeart/2005/8/layout/process5"/>
    <dgm:cxn modelId="{A21E0DA3-43F4-4CFD-8DE1-25E750E30F44}" type="presParOf" srcId="{EC1758C6-28F6-4BED-81EE-35B624D790B4}" destId="{67F3B0FF-6F8A-4655-8D58-9EE8AFB38E29}" srcOrd="0" destOrd="0" presId="urn:microsoft.com/office/officeart/2005/8/layout/process5"/>
    <dgm:cxn modelId="{98C329E7-0AA8-4DC0-87AB-01E5F24BB8B7}" type="presParOf" srcId="{93491DE9-B970-42F3-9F2D-CA0DC8D9E394}" destId="{BEB6FFEA-871C-4D62-9EC8-7EAB80524AD0}" srcOrd="12" destOrd="0" presId="urn:microsoft.com/office/officeart/2005/8/layout/process5"/>
    <dgm:cxn modelId="{D2CDE981-59AD-4FB1-8CA4-7931B1CF4F05}" type="presParOf" srcId="{93491DE9-B970-42F3-9F2D-CA0DC8D9E394}" destId="{828C9DD6-2AB7-42F4-B040-DE5575818D4B}" srcOrd="13" destOrd="0" presId="urn:microsoft.com/office/officeart/2005/8/layout/process5"/>
    <dgm:cxn modelId="{FF2B0947-EB49-449C-AB9A-2BFCAA97900D}" type="presParOf" srcId="{828C9DD6-2AB7-42F4-B040-DE5575818D4B}" destId="{8B088600-1AA8-48DD-BDDE-E6E10BF1D2E3}" srcOrd="0" destOrd="0" presId="urn:microsoft.com/office/officeart/2005/8/layout/process5"/>
    <dgm:cxn modelId="{535FB139-10AB-47BA-92D8-4D81E554F35E}" type="presParOf" srcId="{93491DE9-B970-42F3-9F2D-CA0DC8D9E394}" destId="{C6AB6800-4EDC-491F-A855-3031727B2607}" srcOrd="14" destOrd="0" presId="urn:microsoft.com/office/officeart/2005/8/layout/process5"/>
    <dgm:cxn modelId="{3AB510AB-980F-481E-BD76-361F95BFF646}" type="presParOf" srcId="{93491DE9-B970-42F3-9F2D-CA0DC8D9E394}" destId="{130AF4C5-995D-42C7-AF13-89FBB4FA43E6}" srcOrd="15" destOrd="0" presId="urn:microsoft.com/office/officeart/2005/8/layout/process5"/>
    <dgm:cxn modelId="{508C5A3A-09B3-419E-93AC-E0EE0AEF24F4}" type="presParOf" srcId="{130AF4C5-995D-42C7-AF13-89FBB4FA43E6}" destId="{DEDABBC5-9415-4D68-835D-620CF8F269C3}" srcOrd="0" destOrd="0" presId="urn:microsoft.com/office/officeart/2005/8/layout/process5"/>
    <dgm:cxn modelId="{2C5BD086-1EF9-426B-8C49-C356FE155000}" type="presParOf" srcId="{93491DE9-B970-42F3-9F2D-CA0DC8D9E394}" destId="{AE6A5341-C0EE-4C9E-97F6-6BE787E9CD82}" srcOrd="16" destOrd="0" presId="urn:microsoft.com/office/officeart/2005/8/layout/process5"/>
    <dgm:cxn modelId="{BBDDB5B9-98AF-4513-A074-96D4356C6402}" type="presParOf" srcId="{93491DE9-B970-42F3-9F2D-CA0DC8D9E394}" destId="{0547A026-F0E8-44C3-93B4-B88281A9C9CB}" srcOrd="17" destOrd="0" presId="urn:microsoft.com/office/officeart/2005/8/layout/process5"/>
    <dgm:cxn modelId="{B476175C-4C84-474D-A102-046222837628}" type="presParOf" srcId="{0547A026-F0E8-44C3-93B4-B88281A9C9CB}" destId="{77531E1B-2C3A-456E-8ED0-F7DED4FA66F5}" srcOrd="0" destOrd="0" presId="urn:microsoft.com/office/officeart/2005/8/layout/process5"/>
    <dgm:cxn modelId="{00070196-9EBC-4CA3-9FD8-8113DB1B6701}" type="presParOf" srcId="{93491DE9-B970-42F3-9F2D-CA0DC8D9E394}" destId="{DF70CC7B-A2BD-4020-A073-4D088227C63A}" srcOrd="18" destOrd="0" presId="urn:microsoft.com/office/officeart/2005/8/layout/process5"/>
    <dgm:cxn modelId="{FAB70895-96E3-4EC1-AE3B-839A43E743F9}" type="presParOf" srcId="{93491DE9-B970-42F3-9F2D-CA0DC8D9E394}" destId="{76BB25BE-236F-4B8D-9E46-F001210F5758}" srcOrd="19" destOrd="0" presId="urn:microsoft.com/office/officeart/2005/8/layout/process5"/>
    <dgm:cxn modelId="{A2224AA2-9D5F-4484-B224-08BBFC922712}" type="presParOf" srcId="{76BB25BE-236F-4B8D-9E46-F001210F5758}" destId="{F58CD09B-50E0-4D03-BDD7-8C9FE488D8D9}" srcOrd="0" destOrd="0" presId="urn:microsoft.com/office/officeart/2005/8/layout/process5"/>
    <dgm:cxn modelId="{53C1590C-C03C-4146-B199-535CD2603F7A}" type="presParOf" srcId="{93491DE9-B970-42F3-9F2D-CA0DC8D9E394}" destId="{B58CB46E-4AB3-4B01-BB0B-0CA0D6DAC3BC}" srcOrd="20" destOrd="0" presId="urn:microsoft.com/office/officeart/2005/8/layout/process5"/>
    <dgm:cxn modelId="{93C24579-5C42-4DAB-9D57-D77F739D0C8F}" type="presParOf" srcId="{93491DE9-B970-42F3-9F2D-CA0DC8D9E394}" destId="{5B2A1F5B-E95F-4191-A600-D963BE7658EA}" srcOrd="21" destOrd="0" presId="urn:microsoft.com/office/officeart/2005/8/layout/process5"/>
    <dgm:cxn modelId="{86E67D43-D738-42DD-800D-B594E49CB9DF}" type="presParOf" srcId="{5B2A1F5B-E95F-4191-A600-D963BE7658EA}" destId="{8986A5B0-DA72-409B-BAB1-ADBB063A1FDC}" srcOrd="0" destOrd="0" presId="urn:microsoft.com/office/officeart/2005/8/layout/process5"/>
    <dgm:cxn modelId="{59AAE982-247D-4480-8C68-67D4217478B7}" type="presParOf" srcId="{93491DE9-B970-42F3-9F2D-CA0DC8D9E394}" destId="{D199CAB5-592D-4F8D-A020-6BE446414CE1}" srcOrd="22" destOrd="0" presId="urn:microsoft.com/office/officeart/2005/8/layout/process5"/>
    <dgm:cxn modelId="{19D03EAA-A9F0-4862-ABCC-8FA1B336CD56}" type="presParOf" srcId="{93491DE9-B970-42F3-9F2D-CA0DC8D9E394}" destId="{491E8BF8-2E5F-45FE-B68F-1EF54B690C1D}" srcOrd="23" destOrd="0" presId="urn:microsoft.com/office/officeart/2005/8/layout/process5"/>
    <dgm:cxn modelId="{E88410BD-B331-4781-8D64-A3ECDF724100}" type="presParOf" srcId="{491E8BF8-2E5F-45FE-B68F-1EF54B690C1D}" destId="{56F22E34-13C7-44F1-B9B0-9671A1920B2D}" srcOrd="0" destOrd="0" presId="urn:microsoft.com/office/officeart/2005/8/layout/process5"/>
    <dgm:cxn modelId="{1884CD9C-2920-4D9B-BE33-2F605A61FFE1}" type="presParOf" srcId="{93491DE9-B970-42F3-9F2D-CA0DC8D9E394}" destId="{A809BF80-307F-4B0D-8CAC-840E36B273A7}" srcOrd="24" destOrd="0" presId="urn:microsoft.com/office/officeart/2005/8/layout/process5"/>
    <dgm:cxn modelId="{015104B6-E164-429E-ABC0-6D0A7B271366}" type="presParOf" srcId="{93491DE9-B970-42F3-9F2D-CA0DC8D9E394}" destId="{388D5937-4193-4794-B9DE-524F201168E2}" srcOrd="25" destOrd="0" presId="urn:microsoft.com/office/officeart/2005/8/layout/process5"/>
    <dgm:cxn modelId="{89EF0C43-39BC-47A7-BDC1-C2CEE0C072E7}" type="presParOf" srcId="{388D5937-4193-4794-B9DE-524F201168E2}" destId="{EA9063EA-0069-4AC4-89E7-A26EC4EC3D08}" srcOrd="0" destOrd="0" presId="urn:microsoft.com/office/officeart/2005/8/layout/process5"/>
    <dgm:cxn modelId="{88F584C1-D5C4-4185-AC8D-9415FCE728CA}" type="presParOf" srcId="{93491DE9-B970-42F3-9F2D-CA0DC8D9E394}" destId="{7397B6C2-B834-439F-A5BD-C6235CD537BE}" srcOrd="26" destOrd="0" presId="urn:microsoft.com/office/officeart/2005/8/layout/process5"/>
    <dgm:cxn modelId="{1A4BCA69-7350-491E-AC25-E21207D16E71}" type="presParOf" srcId="{93491DE9-B970-42F3-9F2D-CA0DC8D9E394}" destId="{8C0A3F98-F0D7-4512-95D1-749401717471}" srcOrd="27" destOrd="0" presId="urn:microsoft.com/office/officeart/2005/8/layout/process5"/>
    <dgm:cxn modelId="{54BF3664-C979-4535-8F90-CF978F934CBD}" type="presParOf" srcId="{8C0A3F98-F0D7-4512-95D1-749401717471}" destId="{4256AE7A-6CE2-4684-AAA9-365520785877}" srcOrd="0" destOrd="0" presId="urn:microsoft.com/office/officeart/2005/8/layout/process5"/>
    <dgm:cxn modelId="{32113DEE-C1DD-459B-A080-7FA88DBA4805}" type="presParOf" srcId="{93491DE9-B970-42F3-9F2D-CA0DC8D9E394}" destId="{A60C0B70-FA7F-4228-9A05-95C69C679114}" srcOrd="28" destOrd="0" presId="urn:microsoft.com/office/officeart/2005/8/layout/process5"/>
    <dgm:cxn modelId="{B5B8A6B8-276A-4B86-B767-93A688F7DF1E}" type="presParOf" srcId="{93491DE9-B970-42F3-9F2D-CA0DC8D9E394}" destId="{CBE7DDB9-1572-48EC-9DB8-C2F9AE251296}" srcOrd="29" destOrd="0" presId="urn:microsoft.com/office/officeart/2005/8/layout/process5"/>
    <dgm:cxn modelId="{147BF7D1-8444-4B52-B6EF-3D6553193C6A}" type="presParOf" srcId="{CBE7DDB9-1572-48EC-9DB8-C2F9AE251296}" destId="{BCAA2171-B24A-40E9-85AB-2B0BAA84595F}" srcOrd="0" destOrd="0" presId="urn:microsoft.com/office/officeart/2005/8/layout/process5"/>
    <dgm:cxn modelId="{FC543557-CF28-4275-9BCD-57BCB731B490}" type="presParOf" srcId="{93491DE9-B970-42F3-9F2D-CA0DC8D9E394}" destId="{9F72B33B-6715-472C-B4E1-F25FD22B7135}" srcOrd="3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9A3A9B-EE3E-4B05-99F2-881DFC49507B}" type="doc">
      <dgm:prSet loTypeId="urn:microsoft.com/office/officeart/2005/8/layout/process5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A028DBE8-18E9-4DFF-9A88-20D9205004C3}">
      <dgm:prSet phldrT="[Text]"/>
      <dgm:spPr/>
      <dgm:t>
        <a:bodyPr/>
        <a:lstStyle/>
        <a:p>
          <a:r>
            <a:rPr lang="en-US" dirty="0" smtClean="0"/>
            <a:t>Para Auditor </a:t>
          </a:r>
          <a:r>
            <a:rPr lang="en-US" dirty="0" err="1" smtClean="0"/>
            <a:t>memeriksa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endParaRPr lang="en-US" dirty="0"/>
        </a:p>
      </dgm:t>
    </dgm:pt>
    <dgm:pt modelId="{C8B7D9AF-8EB5-4753-9978-8D6B08C8E3EB}" type="parTrans" cxnId="{3B8DB7DE-3F5D-4581-81F2-FA6637DBD898}">
      <dgm:prSet/>
      <dgm:spPr/>
      <dgm:t>
        <a:bodyPr/>
        <a:lstStyle/>
        <a:p>
          <a:endParaRPr lang="en-US"/>
        </a:p>
      </dgm:t>
    </dgm:pt>
    <dgm:pt modelId="{61CB6B1C-FBB1-4996-8372-9F3C600C2C1A}" type="sibTrans" cxnId="{3B8DB7DE-3F5D-4581-81F2-FA6637DBD898}">
      <dgm:prSet/>
      <dgm:spPr/>
      <dgm:t>
        <a:bodyPr/>
        <a:lstStyle/>
        <a:p>
          <a:endParaRPr lang="en-US"/>
        </a:p>
      </dgm:t>
    </dgm:pt>
    <dgm:pt modelId="{3B03E1CE-128B-41A9-8DC5-A86459D32444}">
      <dgm:prSet phldrT="[Text]"/>
      <dgm:spPr/>
      <dgm:t>
        <a:bodyPr/>
        <a:lstStyle/>
        <a:p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Pemeriksaan</a:t>
          </a:r>
          <a:r>
            <a:rPr lang="en-US" dirty="0" smtClean="0"/>
            <a:t> </a:t>
          </a:r>
          <a:r>
            <a:rPr lang="en-US" dirty="0" err="1" smtClean="0"/>
            <a:t>dilaporkan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Komisaris</a:t>
          </a:r>
          <a:endParaRPr lang="en-US" dirty="0"/>
        </a:p>
      </dgm:t>
    </dgm:pt>
    <dgm:pt modelId="{0AC196EF-3930-4FA5-ADCF-C606A7B0F62A}" type="parTrans" cxnId="{98E0BB06-76EC-426B-A171-36EAF7DB689B}">
      <dgm:prSet/>
      <dgm:spPr/>
      <dgm:t>
        <a:bodyPr/>
        <a:lstStyle/>
        <a:p>
          <a:endParaRPr lang="en-US"/>
        </a:p>
      </dgm:t>
    </dgm:pt>
    <dgm:pt modelId="{AB817EBB-20BA-428E-971B-71C9FBCC7875}" type="sibTrans" cxnId="{98E0BB06-76EC-426B-A171-36EAF7DB689B}">
      <dgm:prSet/>
      <dgm:spPr/>
      <dgm:t>
        <a:bodyPr/>
        <a:lstStyle/>
        <a:p>
          <a:endParaRPr lang="en-US"/>
        </a:p>
      </dgm:t>
    </dgm:pt>
    <dgm:pt modelId="{4630475B-315F-4782-AB36-271389EED848}">
      <dgm:prSet phldrT="[Text]"/>
      <dgm:spPr/>
      <dgm:t>
        <a:bodyPr/>
        <a:lstStyle/>
        <a:p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Komisaris</a:t>
          </a:r>
          <a:r>
            <a:rPr lang="en-US" dirty="0" smtClean="0"/>
            <a:t> </a:t>
          </a:r>
          <a:r>
            <a:rPr lang="en-US" dirty="0" err="1" smtClean="0"/>
            <a:t>menyampaikan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Para </a:t>
          </a:r>
          <a:r>
            <a:rPr lang="en-US" dirty="0" err="1" smtClean="0"/>
            <a:t>Pemegang</a:t>
          </a:r>
          <a:r>
            <a:rPr lang="en-US" dirty="0" smtClean="0"/>
            <a:t> </a:t>
          </a:r>
          <a:r>
            <a:rPr lang="en-US" dirty="0" err="1" smtClean="0"/>
            <a:t>Saham</a:t>
          </a:r>
          <a:r>
            <a:rPr lang="en-US" dirty="0" smtClean="0"/>
            <a:t> </a:t>
          </a:r>
          <a:endParaRPr lang="en-US" dirty="0"/>
        </a:p>
      </dgm:t>
    </dgm:pt>
    <dgm:pt modelId="{66DD1E09-9062-4956-854A-DFCA9BA4F50A}" type="parTrans" cxnId="{3E6AC155-F4C0-49B1-92DD-38D08DD714BA}">
      <dgm:prSet/>
      <dgm:spPr/>
      <dgm:t>
        <a:bodyPr/>
        <a:lstStyle/>
        <a:p>
          <a:endParaRPr lang="en-US"/>
        </a:p>
      </dgm:t>
    </dgm:pt>
    <dgm:pt modelId="{E183957F-D82E-455B-8E66-6878A742940C}" type="sibTrans" cxnId="{3E6AC155-F4C0-49B1-92DD-38D08DD714BA}">
      <dgm:prSet/>
      <dgm:spPr/>
      <dgm:t>
        <a:bodyPr/>
        <a:lstStyle/>
        <a:p>
          <a:endParaRPr lang="en-US"/>
        </a:p>
      </dgm:t>
    </dgm:pt>
    <dgm:pt modelId="{5BEE6A8A-11EC-4DF7-9BAB-B2F1FDF25AA6}">
      <dgm:prSet phldrT="[Text]"/>
      <dgm:spPr/>
      <dgm:t>
        <a:bodyPr/>
        <a:lstStyle/>
        <a:p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memberikan</a:t>
          </a:r>
          <a:r>
            <a:rPr lang="en-US" dirty="0" smtClean="0"/>
            <a:t> </a:t>
          </a:r>
          <a:r>
            <a:rPr lang="en-US" dirty="0" err="1" smtClean="0"/>
            <a:t>penjelasan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Komisaris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Para </a:t>
          </a:r>
          <a:r>
            <a:rPr lang="en-US" dirty="0" err="1" smtClean="0"/>
            <a:t>Pemegang</a:t>
          </a:r>
          <a:r>
            <a:rPr lang="en-US" dirty="0" smtClean="0"/>
            <a:t> </a:t>
          </a:r>
          <a:r>
            <a:rPr lang="en-US" dirty="0" err="1" smtClean="0"/>
            <a:t>Saham</a:t>
          </a:r>
          <a:r>
            <a:rPr lang="en-US" dirty="0" smtClean="0"/>
            <a:t> </a:t>
          </a:r>
          <a:r>
            <a:rPr lang="en-US" dirty="0" err="1" smtClean="0"/>
            <a:t>di</a:t>
          </a:r>
          <a:r>
            <a:rPr lang="en-US" dirty="0" smtClean="0"/>
            <a:t> RUPS </a:t>
          </a:r>
          <a:r>
            <a:rPr lang="en-US" dirty="0" err="1" smtClean="0"/>
            <a:t>mengenai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capaian</a:t>
          </a:r>
          <a:r>
            <a:rPr lang="en-US" dirty="0" smtClean="0"/>
            <a:t> </a:t>
          </a:r>
          <a:r>
            <a:rPr lang="en-US" dirty="0" err="1" smtClean="0"/>
            <a:t>kinerjanya</a:t>
          </a:r>
          <a:r>
            <a:rPr lang="en-US" dirty="0" smtClean="0"/>
            <a:t> yang </a:t>
          </a:r>
          <a:r>
            <a:rPr lang="en-US" dirty="0" err="1" smtClean="0"/>
            <a:t>telah</a:t>
          </a:r>
          <a:r>
            <a:rPr lang="en-US" dirty="0" smtClean="0"/>
            <a:t> </a:t>
          </a:r>
          <a:r>
            <a:rPr lang="en-US" dirty="0" err="1" smtClean="0"/>
            <a:t>diaudit</a:t>
          </a:r>
          <a:r>
            <a:rPr lang="en-US" dirty="0" smtClean="0"/>
            <a:t> </a:t>
          </a:r>
          <a:r>
            <a:rPr lang="en-US" dirty="0" err="1" smtClean="0"/>
            <a:t>oleh</a:t>
          </a:r>
          <a:r>
            <a:rPr lang="en-US" dirty="0" smtClean="0"/>
            <a:t> Para Auditor</a:t>
          </a:r>
          <a:endParaRPr lang="en-US" dirty="0"/>
        </a:p>
      </dgm:t>
    </dgm:pt>
    <dgm:pt modelId="{A67AA909-5CE3-4545-8379-5C029C8DF528}" type="parTrans" cxnId="{199BAFC2-3A22-4B9F-B2C4-9B7796D603F5}">
      <dgm:prSet/>
      <dgm:spPr/>
      <dgm:t>
        <a:bodyPr/>
        <a:lstStyle/>
        <a:p>
          <a:endParaRPr lang="en-US"/>
        </a:p>
      </dgm:t>
    </dgm:pt>
    <dgm:pt modelId="{67FDE3F4-F8CB-4888-B997-FA266A4394A1}" type="sibTrans" cxnId="{199BAFC2-3A22-4B9F-B2C4-9B7796D603F5}">
      <dgm:prSet/>
      <dgm:spPr/>
      <dgm:t>
        <a:bodyPr/>
        <a:lstStyle/>
        <a:p>
          <a:endParaRPr lang="en-US"/>
        </a:p>
      </dgm:t>
    </dgm:pt>
    <dgm:pt modelId="{FE1AAD8E-551C-4195-9E8D-92AE0DB48717}">
      <dgm:prSet phldrT="[Text]"/>
      <dgm:spPr/>
      <dgm:t>
        <a:bodyPr/>
        <a:lstStyle/>
        <a:p>
          <a:r>
            <a:rPr lang="en-US" dirty="0" err="1" smtClean="0"/>
            <a:t>Jika</a:t>
          </a:r>
          <a:r>
            <a:rPr lang="en-US" dirty="0" smtClean="0"/>
            <a:t> </a:t>
          </a:r>
          <a:r>
            <a:rPr lang="en-US" dirty="0" err="1" smtClean="0"/>
            <a:t>penjelasan</a:t>
          </a:r>
          <a:r>
            <a:rPr lang="en-US" dirty="0" smtClean="0"/>
            <a:t> </a:t>
          </a:r>
          <a:r>
            <a:rPr lang="en-US" dirty="0" err="1" smtClean="0"/>
            <a:t>diterima</a:t>
          </a:r>
          <a:r>
            <a:rPr lang="en-US" dirty="0" smtClean="0"/>
            <a:t> </a:t>
          </a:r>
          <a:r>
            <a:rPr lang="en-US" dirty="0" err="1" smtClean="0"/>
            <a:t>tanpa</a:t>
          </a:r>
          <a:r>
            <a:rPr lang="en-US" dirty="0" smtClean="0"/>
            <a:t> </a:t>
          </a:r>
          <a:r>
            <a:rPr lang="en-US" dirty="0" err="1" smtClean="0"/>
            <a:t>catatan</a:t>
          </a:r>
          <a:r>
            <a:rPr lang="en-US" dirty="0" smtClean="0"/>
            <a:t>, </a:t>
          </a:r>
          <a:r>
            <a:rPr lang="en-US" dirty="0" err="1" smtClean="0"/>
            <a:t>maka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dipersilahkan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mengajukan</a:t>
          </a:r>
          <a:r>
            <a:rPr lang="en-US" dirty="0" smtClean="0"/>
            <a:t> RKAT </a:t>
          </a:r>
          <a:r>
            <a:rPr lang="en-US" dirty="0" err="1" smtClean="0"/>
            <a:t>berikutnya</a:t>
          </a:r>
          <a:endParaRPr lang="en-US" dirty="0"/>
        </a:p>
      </dgm:t>
    </dgm:pt>
    <dgm:pt modelId="{C7D77F88-6DB3-4ECD-A87F-9D80080EACD3}" type="parTrans" cxnId="{AF4C57B5-A944-4289-A058-54EB735F27BF}">
      <dgm:prSet/>
      <dgm:spPr/>
      <dgm:t>
        <a:bodyPr/>
        <a:lstStyle/>
        <a:p>
          <a:endParaRPr lang="en-US"/>
        </a:p>
      </dgm:t>
    </dgm:pt>
    <dgm:pt modelId="{676403EE-EF62-4AAE-9CA3-5E71B49814FB}" type="sibTrans" cxnId="{AF4C57B5-A944-4289-A058-54EB735F27BF}">
      <dgm:prSet/>
      <dgm:spPr/>
      <dgm:t>
        <a:bodyPr/>
        <a:lstStyle/>
        <a:p>
          <a:endParaRPr lang="en-US"/>
        </a:p>
      </dgm:t>
    </dgm:pt>
    <dgm:pt modelId="{44A28D02-DE6C-44B1-AC8D-2F4BA2CA5E1A}">
      <dgm:prSet/>
      <dgm:spPr/>
      <dgm:t>
        <a:bodyPr/>
        <a:lstStyle/>
        <a:p>
          <a:r>
            <a:rPr lang="en-US" dirty="0" err="1" smtClean="0"/>
            <a:t>Jika</a:t>
          </a:r>
          <a:r>
            <a:rPr lang="en-US" dirty="0" smtClean="0"/>
            <a:t> </a:t>
          </a:r>
          <a:r>
            <a:rPr lang="en-US" dirty="0" err="1" smtClean="0"/>
            <a:t>penjelasan</a:t>
          </a:r>
          <a:r>
            <a:rPr lang="en-US" dirty="0" smtClean="0"/>
            <a:t> </a:t>
          </a:r>
          <a:r>
            <a:rPr lang="en-US" dirty="0" err="1" smtClean="0"/>
            <a:t>diterima</a:t>
          </a:r>
          <a:r>
            <a:rPr lang="en-US" dirty="0" smtClean="0"/>
            <a:t>, </a:t>
          </a:r>
          <a:r>
            <a:rPr lang="en-US" dirty="0" err="1" smtClean="0"/>
            <a:t>namun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 </a:t>
          </a:r>
          <a:r>
            <a:rPr lang="en-US" dirty="0" err="1" smtClean="0"/>
            <a:t>catatan</a:t>
          </a:r>
          <a:r>
            <a:rPr lang="en-US" dirty="0" smtClean="0"/>
            <a:t>, </a:t>
          </a:r>
          <a:r>
            <a:rPr lang="en-US" dirty="0" err="1" smtClean="0"/>
            <a:t>maka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harus</a:t>
          </a:r>
          <a:r>
            <a:rPr lang="en-US" dirty="0" smtClean="0"/>
            <a:t> </a:t>
          </a:r>
          <a:r>
            <a:rPr lang="en-US" dirty="0" err="1" smtClean="0"/>
            <a:t>melakukan</a:t>
          </a:r>
          <a:r>
            <a:rPr lang="en-US" dirty="0" smtClean="0"/>
            <a:t> </a:t>
          </a:r>
          <a:r>
            <a:rPr lang="en-US" dirty="0" err="1" smtClean="0"/>
            <a:t>evaluasi</a:t>
          </a:r>
          <a:r>
            <a:rPr lang="en-US" dirty="0" smtClean="0"/>
            <a:t> </a:t>
          </a:r>
          <a:r>
            <a:rPr lang="en-US" dirty="0" err="1" smtClean="0"/>
            <a:t>sebelum</a:t>
          </a:r>
          <a:r>
            <a:rPr lang="en-US" dirty="0" smtClean="0"/>
            <a:t> </a:t>
          </a:r>
          <a:r>
            <a:rPr lang="en-US" dirty="0" err="1" smtClean="0"/>
            <a:t>mengajukan</a:t>
          </a:r>
          <a:r>
            <a:rPr lang="en-US" dirty="0" smtClean="0"/>
            <a:t> RKAT </a:t>
          </a:r>
          <a:r>
            <a:rPr lang="en-US" dirty="0" err="1" smtClean="0"/>
            <a:t>berikutnya</a:t>
          </a:r>
          <a:endParaRPr lang="en-US" dirty="0"/>
        </a:p>
      </dgm:t>
    </dgm:pt>
    <dgm:pt modelId="{5476FD95-0AB2-45EC-87BE-0F619C5055D8}" type="parTrans" cxnId="{600D899B-CB0E-4AAB-9421-650CFCC9E001}">
      <dgm:prSet/>
      <dgm:spPr/>
      <dgm:t>
        <a:bodyPr/>
        <a:lstStyle/>
        <a:p>
          <a:endParaRPr lang="en-US"/>
        </a:p>
      </dgm:t>
    </dgm:pt>
    <dgm:pt modelId="{61ACFD01-1AE1-4427-B1DC-E1B9B6D604A1}" type="sibTrans" cxnId="{600D899B-CB0E-4AAB-9421-650CFCC9E001}">
      <dgm:prSet/>
      <dgm:spPr/>
      <dgm:t>
        <a:bodyPr/>
        <a:lstStyle/>
        <a:p>
          <a:endParaRPr lang="en-US"/>
        </a:p>
      </dgm:t>
    </dgm:pt>
    <dgm:pt modelId="{43399C37-1319-417C-8E7F-BA7F2B2080BC}">
      <dgm:prSet/>
      <dgm:spPr/>
      <dgm:t>
        <a:bodyPr/>
        <a:lstStyle/>
        <a:p>
          <a:r>
            <a:rPr lang="en-US" dirty="0" err="1" smtClean="0"/>
            <a:t>Jika</a:t>
          </a:r>
          <a:r>
            <a:rPr lang="en-US" dirty="0" smtClean="0"/>
            <a:t> </a:t>
          </a:r>
          <a:r>
            <a:rPr lang="en-US" dirty="0" err="1" smtClean="0"/>
            <a:t>penjelasan</a:t>
          </a:r>
          <a:r>
            <a:rPr lang="en-US" dirty="0" smtClean="0"/>
            <a:t> </a:t>
          </a:r>
          <a:r>
            <a:rPr lang="en-US" dirty="0" err="1" smtClean="0"/>
            <a:t>tidak</a:t>
          </a:r>
          <a:r>
            <a:rPr lang="en-US" dirty="0" smtClean="0"/>
            <a:t> </a:t>
          </a:r>
          <a:r>
            <a:rPr lang="en-US" dirty="0" err="1" smtClean="0"/>
            <a:t>diterima</a:t>
          </a:r>
          <a:r>
            <a:rPr lang="en-US" dirty="0" smtClean="0"/>
            <a:t>, </a:t>
          </a:r>
          <a:r>
            <a:rPr lang="en-US" dirty="0" err="1" smtClean="0"/>
            <a:t>maka</a:t>
          </a:r>
          <a:r>
            <a:rPr lang="en-US" dirty="0" smtClean="0"/>
            <a:t> Para </a:t>
          </a:r>
          <a:r>
            <a:rPr lang="en-US" dirty="0" err="1" smtClean="0"/>
            <a:t>Pemegang</a:t>
          </a:r>
          <a:r>
            <a:rPr lang="en-US" dirty="0" smtClean="0"/>
            <a:t> </a:t>
          </a:r>
          <a:r>
            <a:rPr lang="en-US" dirty="0" err="1" smtClean="0"/>
            <a:t>Saham</a:t>
          </a:r>
          <a:r>
            <a:rPr lang="en-US" dirty="0" smtClean="0"/>
            <a:t> </a:t>
          </a:r>
          <a:r>
            <a:rPr lang="en-US" dirty="0" err="1" smtClean="0"/>
            <a:t>berhak</a:t>
          </a:r>
          <a:r>
            <a:rPr lang="en-US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mengganti</a:t>
          </a:r>
          <a:r>
            <a:rPr lang="en-US" dirty="0" smtClean="0"/>
            <a:t> </a:t>
          </a:r>
          <a:r>
            <a:rPr lang="en-US" dirty="0" err="1" smtClean="0"/>
            <a:t>susunan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dengan</a:t>
          </a:r>
          <a:r>
            <a:rPr lang="en-US" dirty="0" smtClean="0"/>
            <a:t> </a:t>
          </a:r>
          <a:r>
            <a:rPr lang="en-US" dirty="0" err="1" smtClean="0"/>
            <a:t>dapat</a:t>
          </a:r>
          <a:r>
            <a:rPr lang="en-US" dirty="0" smtClean="0"/>
            <a:t> </a:t>
          </a:r>
          <a:r>
            <a:rPr lang="en-US" dirty="0" err="1" smtClean="0"/>
            <a:t>melalui</a:t>
          </a:r>
          <a:r>
            <a:rPr lang="en-US" dirty="0" smtClean="0"/>
            <a:t> </a:t>
          </a:r>
          <a:r>
            <a:rPr lang="en-US" dirty="0" err="1" smtClean="0"/>
            <a:t>rekomendasi</a:t>
          </a:r>
          <a:r>
            <a:rPr lang="en-US" dirty="0" smtClean="0"/>
            <a:t> </a:t>
          </a:r>
          <a:r>
            <a:rPr lang="en-US" dirty="0" err="1" smtClean="0"/>
            <a:t>Dewan</a:t>
          </a:r>
          <a:r>
            <a:rPr lang="en-US" dirty="0" smtClean="0"/>
            <a:t> </a:t>
          </a:r>
          <a:r>
            <a:rPr lang="en-US" dirty="0" err="1" smtClean="0"/>
            <a:t>Komisaris</a:t>
          </a:r>
          <a:endParaRPr lang="en-US" dirty="0"/>
        </a:p>
      </dgm:t>
    </dgm:pt>
    <dgm:pt modelId="{2E0897D9-252E-4706-B9FF-6F009F51446E}" type="parTrans" cxnId="{7BF777F5-0842-4B73-8D4F-BF7EFF3191A6}">
      <dgm:prSet/>
      <dgm:spPr/>
      <dgm:t>
        <a:bodyPr/>
        <a:lstStyle/>
        <a:p>
          <a:endParaRPr lang="en-US"/>
        </a:p>
      </dgm:t>
    </dgm:pt>
    <dgm:pt modelId="{63611C00-6416-4647-9F7F-DD678C0C220C}" type="sibTrans" cxnId="{7BF777F5-0842-4B73-8D4F-BF7EFF3191A6}">
      <dgm:prSet/>
      <dgm:spPr/>
      <dgm:t>
        <a:bodyPr/>
        <a:lstStyle/>
        <a:p>
          <a:endParaRPr lang="en-US"/>
        </a:p>
      </dgm:t>
    </dgm:pt>
    <dgm:pt modelId="{B1BEDAE6-18CF-410A-B905-9021378302DD}">
      <dgm:prSet/>
      <dgm:spPr/>
      <dgm:t>
        <a:bodyPr/>
        <a:lstStyle/>
        <a:p>
          <a:r>
            <a:rPr lang="en-US" dirty="0" smtClean="0"/>
            <a:t>Para </a:t>
          </a:r>
          <a:r>
            <a:rPr lang="en-US" dirty="0" err="1" smtClean="0"/>
            <a:t>Direksi</a:t>
          </a:r>
          <a:r>
            <a:rPr lang="en-US" dirty="0" smtClean="0"/>
            <a:t> </a:t>
          </a:r>
          <a:r>
            <a:rPr lang="en-US" dirty="0" err="1" smtClean="0"/>
            <a:t>memberikan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Para Auditor</a:t>
          </a:r>
          <a:endParaRPr lang="en-US" dirty="0"/>
        </a:p>
      </dgm:t>
    </dgm:pt>
    <dgm:pt modelId="{E6512D17-BADB-4565-A1A1-4BAB12B677B0}" type="parTrans" cxnId="{C4A8663D-E9C8-4D1C-9FB6-E1EA415AF0F7}">
      <dgm:prSet/>
      <dgm:spPr/>
      <dgm:t>
        <a:bodyPr/>
        <a:lstStyle/>
        <a:p>
          <a:endParaRPr lang="en-US"/>
        </a:p>
      </dgm:t>
    </dgm:pt>
    <dgm:pt modelId="{B0C6F69B-A0CF-42C4-B86F-FF9786147A8E}" type="sibTrans" cxnId="{C4A8663D-E9C8-4D1C-9FB6-E1EA415AF0F7}">
      <dgm:prSet/>
      <dgm:spPr/>
      <dgm:t>
        <a:bodyPr/>
        <a:lstStyle/>
        <a:p>
          <a:endParaRPr lang="en-US"/>
        </a:p>
      </dgm:t>
    </dgm:pt>
    <dgm:pt modelId="{C6C31578-4C2E-452E-8A92-C18229892969}">
      <dgm:prSet/>
      <dgm:spPr/>
      <dgm:t>
        <a:bodyPr/>
        <a:lstStyle/>
        <a:p>
          <a:r>
            <a:rPr lang="en-US" dirty="0" smtClean="0"/>
            <a:t>Para Auditor </a:t>
          </a:r>
          <a:r>
            <a:rPr lang="en-US" dirty="0" err="1" smtClean="0"/>
            <a:t>meminta</a:t>
          </a:r>
          <a:r>
            <a:rPr lang="en-US" dirty="0" smtClean="0"/>
            <a:t> </a:t>
          </a:r>
          <a:r>
            <a:rPr lang="en-US" dirty="0" err="1" smtClean="0"/>
            <a:t>hasil</a:t>
          </a:r>
          <a:r>
            <a:rPr lang="en-US" dirty="0" smtClean="0"/>
            <a:t> </a:t>
          </a:r>
          <a:r>
            <a:rPr lang="en-US" dirty="0" err="1" smtClean="0"/>
            <a:t>capaian</a:t>
          </a:r>
          <a:r>
            <a:rPr lang="en-US" dirty="0" smtClean="0"/>
            <a:t> </a:t>
          </a:r>
          <a:r>
            <a:rPr lang="en-US" dirty="0" err="1" smtClean="0"/>
            <a:t>kinerja</a:t>
          </a:r>
          <a:r>
            <a:rPr lang="en-US" dirty="0" smtClean="0"/>
            <a:t> </a:t>
          </a:r>
          <a:r>
            <a:rPr lang="en-US" dirty="0" err="1" smtClean="0"/>
            <a:t>kepada</a:t>
          </a:r>
          <a:r>
            <a:rPr lang="en-US" dirty="0" smtClean="0"/>
            <a:t> Para </a:t>
          </a:r>
          <a:r>
            <a:rPr lang="en-US" dirty="0" err="1" smtClean="0"/>
            <a:t>Direksi</a:t>
          </a:r>
          <a:endParaRPr lang="en-US" dirty="0"/>
        </a:p>
      </dgm:t>
    </dgm:pt>
    <dgm:pt modelId="{49CB2537-BD57-46B0-8DC4-418BBA5A51B1}" type="parTrans" cxnId="{787AA04C-3CA2-47B1-A357-461545524D3A}">
      <dgm:prSet/>
      <dgm:spPr/>
    </dgm:pt>
    <dgm:pt modelId="{E0AC116A-0268-432D-9AB2-BF261D427132}" type="sibTrans" cxnId="{787AA04C-3CA2-47B1-A357-461545524D3A}">
      <dgm:prSet/>
      <dgm:spPr/>
      <dgm:t>
        <a:bodyPr/>
        <a:lstStyle/>
        <a:p>
          <a:endParaRPr lang="en-US"/>
        </a:p>
      </dgm:t>
    </dgm:pt>
    <dgm:pt modelId="{E42A27BE-90EB-4D26-A350-E4A8C2F44C68}" type="pres">
      <dgm:prSet presAssocID="{599A3A9B-EE3E-4B05-99F2-881DFC49507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C4B89C9-5BE8-4F7B-B3AB-3656932F8208}" type="pres">
      <dgm:prSet presAssocID="{C6C31578-4C2E-452E-8A92-C1822989296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0935D3-7ADB-4D74-B5D8-1329466727DC}" type="pres">
      <dgm:prSet presAssocID="{E0AC116A-0268-432D-9AB2-BF261D427132}" presName="sibTrans" presStyleLbl="sibTrans2D1" presStyleIdx="0" presStyleCnt="8"/>
      <dgm:spPr/>
      <dgm:t>
        <a:bodyPr/>
        <a:lstStyle/>
        <a:p>
          <a:endParaRPr lang="en-US"/>
        </a:p>
      </dgm:t>
    </dgm:pt>
    <dgm:pt modelId="{FCC3DCE2-21FF-40A6-A89C-30AA56A0147A}" type="pres">
      <dgm:prSet presAssocID="{E0AC116A-0268-432D-9AB2-BF261D427132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36E3F769-C884-419D-8F3F-A3EDF335ECFA}" type="pres">
      <dgm:prSet presAssocID="{B1BEDAE6-18CF-410A-B905-9021378302D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4DC00-92A9-4BCD-B3C7-1AEB93E5C0D3}" type="pres">
      <dgm:prSet presAssocID="{B0C6F69B-A0CF-42C4-B86F-FF9786147A8E}" presName="sibTrans" presStyleLbl="sibTrans2D1" presStyleIdx="1" presStyleCnt="8"/>
      <dgm:spPr/>
      <dgm:t>
        <a:bodyPr/>
        <a:lstStyle/>
        <a:p>
          <a:endParaRPr lang="en-US"/>
        </a:p>
      </dgm:t>
    </dgm:pt>
    <dgm:pt modelId="{282C1F3D-32C0-4860-A1A0-7ECF92775027}" type="pres">
      <dgm:prSet presAssocID="{B0C6F69B-A0CF-42C4-B86F-FF9786147A8E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5516A9B9-DE1D-4EDB-9146-D26041DDF792}" type="pres">
      <dgm:prSet presAssocID="{A028DBE8-18E9-4DFF-9A88-20D9205004C3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23F12A-E5D6-4BE5-8189-6F384B780E8F}" type="pres">
      <dgm:prSet presAssocID="{61CB6B1C-FBB1-4996-8372-9F3C600C2C1A}" presName="sibTrans" presStyleLbl="sibTrans2D1" presStyleIdx="2" presStyleCnt="8"/>
      <dgm:spPr/>
      <dgm:t>
        <a:bodyPr/>
        <a:lstStyle/>
        <a:p>
          <a:endParaRPr lang="en-US"/>
        </a:p>
      </dgm:t>
    </dgm:pt>
    <dgm:pt modelId="{446151F3-448B-422F-901C-61EB6EF6AAA7}" type="pres">
      <dgm:prSet presAssocID="{61CB6B1C-FBB1-4996-8372-9F3C600C2C1A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D981F086-658C-40C4-81CA-70D30AC71F26}" type="pres">
      <dgm:prSet presAssocID="{3B03E1CE-128B-41A9-8DC5-A86459D32444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0C7D2E-D3A3-4A5D-B9D9-C9EAB5FDCC48}" type="pres">
      <dgm:prSet presAssocID="{AB817EBB-20BA-428E-971B-71C9FBCC7875}" presName="sibTrans" presStyleLbl="sibTrans2D1" presStyleIdx="3" presStyleCnt="8"/>
      <dgm:spPr/>
      <dgm:t>
        <a:bodyPr/>
        <a:lstStyle/>
        <a:p>
          <a:endParaRPr lang="en-US"/>
        </a:p>
      </dgm:t>
    </dgm:pt>
    <dgm:pt modelId="{6102E06F-25F2-4380-B899-30A48E99453C}" type="pres">
      <dgm:prSet presAssocID="{AB817EBB-20BA-428E-971B-71C9FBCC7875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A66B2AF3-CCCB-4A11-BC79-3C78818A1C4B}" type="pres">
      <dgm:prSet presAssocID="{4630475B-315F-4782-AB36-271389EED848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6179F9-A44A-4318-ACFF-F08964A5BA90}" type="pres">
      <dgm:prSet presAssocID="{E183957F-D82E-455B-8E66-6878A742940C}" presName="sibTrans" presStyleLbl="sibTrans2D1" presStyleIdx="4" presStyleCnt="8"/>
      <dgm:spPr/>
      <dgm:t>
        <a:bodyPr/>
        <a:lstStyle/>
        <a:p>
          <a:endParaRPr lang="en-US"/>
        </a:p>
      </dgm:t>
    </dgm:pt>
    <dgm:pt modelId="{A8A25BB6-B299-495A-9D55-2B75F8BEDD55}" type="pres">
      <dgm:prSet presAssocID="{E183957F-D82E-455B-8E66-6878A742940C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4F70CC72-4378-4B96-825A-993B23B2B3BF}" type="pres">
      <dgm:prSet presAssocID="{5BEE6A8A-11EC-4DF7-9BAB-B2F1FDF25AA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A2A41A-54B9-4E51-B7A9-7C543C1AD8E0}" type="pres">
      <dgm:prSet presAssocID="{67FDE3F4-F8CB-4888-B997-FA266A4394A1}" presName="sibTrans" presStyleLbl="sibTrans2D1" presStyleIdx="5" presStyleCnt="8"/>
      <dgm:spPr/>
      <dgm:t>
        <a:bodyPr/>
        <a:lstStyle/>
        <a:p>
          <a:endParaRPr lang="en-US"/>
        </a:p>
      </dgm:t>
    </dgm:pt>
    <dgm:pt modelId="{C708066C-13E0-4F74-A3D3-E7F03C8A9251}" type="pres">
      <dgm:prSet presAssocID="{67FDE3F4-F8CB-4888-B997-FA266A4394A1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95647266-CE5B-4987-9E5B-9F5F8EBDCE83}" type="pres">
      <dgm:prSet presAssocID="{FE1AAD8E-551C-4195-9E8D-92AE0DB4871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42BC65-A419-423D-91AD-45E551127D97}" type="pres">
      <dgm:prSet presAssocID="{676403EE-EF62-4AAE-9CA3-5E71B49814FB}" presName="sibTrans" presStyleLbl="sibTrans2D1" presStyleIdx="6" presStyleCnt="8"/>
      <dgm:spPr/>
      <dgm:t>
        <a:bodyPr/>
        <a:lstStyle/>
        <a:p>
          <a:endParaRPr lang="en-US"/>
        </a:p>
      </dgm:t>
    </dgm:pt>
    <dgm:pt modelId="{690E7E66-C620-4F13-B85C-5F7CCCF6F4ED}" type="pres">
      <dgm:prSet presAssocID="{676403EE-EF62-4AAE-9CA3-5E71B49814FB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AB2C94BA-366E-4FB2-8CAC-44EA7488FC3B}" type="pres">
      <dgm:prSet presAssocID="{44A28D02-DE6C-44B1-AC8D-2F4BA2CA5E1A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BFF05E-3EC7-4663-9D8D-A92ED70F77CF}" type="pres">
      <dgm:prSet presAssocID="{61ACFD01-1AE1-4427-B1DC-E1B9B6D604A1}" presName="sibTrans" presStyleLbl="sibTrans2D1" presStyleIdx="7" presStyleCnt="8"/>
      <dgm:spPr/>
      <dgm:t>
        <a:bodyPr/>
        <a:lstStyle/>
        <a:p>
          <a:endParaRPr lang="en-US"/>
        </a:p>
      </dgm:t>
    </dgm:pt>
    <dgm:pt modelId="{F2A39899-97AF-421E-B138-D27B5A2459DF}" type="pres">
      <dgm:prSet presAssocID="{61ACFD01-1AE1-4427-B1DC-E1B9B6D604A1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5C35EE12-B9F2-4816-9E01-34450C330134}" type="pres">
      <dgm:prSet presAssocID="{43399C37-1319-417C-8E7F-BA7F2B2080BC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AD14C7-D728-43D9-AA36-F7A3445D8C04}" type="presOf" srcId="{67FDE3F4-F8CB-4888-B997-FA266A4394A1}" destId="{B5A2A41A-54B9-4E51-B7A9-7C543C1AD8E0}" srcOrd="0" destOrd="0" presId="urn:microsoft.com/office/officeart/2005/8/layout/process5"/>
    <dgm:cxn modelId="{D3EF19F1-950C-4734-896C-3DAC61AD2D04}" type="presOf" srcId="{676403EE-EF62-4AAE-9CA3-5E71B49814FB}" destId="{EE42BC65-A419-423D-91AD-45E551127D97}" srcOrd="0" destOrd="0" presId="urn:microsoft.com/office/officeart/2005/8/layout/process5"/>
    <dgm:cxn modelId="{D70E1BF4-813B-4077-85D8-2DE0517F84EB}" type="presOf" srcId="{E0AC116A-0268-432D-9AB2-BF261D427132}" destId="{730935D3-7ADB-4D74-B5D8-1329466727DC}" srcOrd="0" destOrd="0" presId="urn:microsoft.com/office/officeart/2005/8/layout/process5"/>
    <dgm:cxn modelId="{3180FD62-4A08-4B4C-A706-48721E5EFDDC}" type="presOf" srcId="{676403EE-EF62-4AAE-9CA3-5E71B49814FB}" destId="{690E7E66-C620-4F13-B85C-5F7CCCF6F4ED}" srcOrd="1" destOrd="0" presId="urn:microsoft.com/office/officeart/2005/8/layout/process5"/>
    <dgm:cxn modelId="{454BB118-02B6-4778-9DE9-D9421114CC54}" type="presOf" srcId="{AB817EBB-20BA-428E-971B-71C9FBCC7875}" destId="{6102E06F-25F2-4380-B899-30A48E99453C}" srcOrd="1" destOrd="0" presId="urn:microsoft.com/office/officeart/2005/8/layout/process5"/>
    <dgm:cxn modelId="{3B8DB7DE-3F5D-4581-81F2-FA6637DBD898}" srcId="{599A3A9B-EE3E-4B05-99F2-881DFC49507B}" destId="{A028DBE8-18E9-4DFF-9A88-20D9205004C3}" srcOrd="2" destOrd="0" parTransId="{C8B7D9AF-8EB5-4753-9978-8D6B08C8E3EB}" sibTransId="{61CB6B1C-FBB1-4996-8372-9F3C600C2C1A}"/>
    <dgm:cxn modelId="{600D899B-CB0E-4AAB-9421-650CFCC9E001}" srcId="{599A3A9B-EE3E-4B05-99F2-881DFC49507B}" destId="{44A28D02-DE6C-44B1-AC8D-2F4BA2CA5E1A}" srcOrd="7" destOrd="0" parTransId="{5476FD95-0AB2-45EC-87BE-0F619C5055D8}" sibTransId="{61ACFD01-1AE1-4427-B1DC-E1B9B6D604A1}"/>
    <dgm:cxn modelId="{67E49243-5EF9-4B12-A7A8-EFE18823E558}" type="presOf" srcId="{61CB6B1C-FBB1-4996-8372-9F3C600C2C1A}" destId="{CB23F12A-E5D6-4BE5-8189-6F384B780E8F}" srcOrd="0" destOrd="0" presId="urn:microsoft.com/office/officeart/2005/8/layout/process5"/>
    <dgm:cxn modelId="{787AA04C-3CA2-47B1-A357-461545524D3A}" srcId="{599A3A9B-EE3E-4B05-99F2-881DFC49507B}" destId="{C6C31578-4C2E-452E-8A92-C18229892969}" srcOrd="0" destOrd="0" parTransId="{49CB2537-BD57-46B0-8DC4-418BBA5A51B1}" sibTransId="{E0AC116A-0268-432D-9AB2-BF261D427132}"/>
    <dgm:cxn modelId="{78EC1714-D1F0-45F0-9410-1D26198823E8}" type="presOf" srcId="{43399C37-1319-417C-8E7F-BA7F2B2080BC}" destId="{5C35EE12-B9F2-4816-9E01-34450C330134}" srcOrd="0" destOrd="0" presId="urn:microsoft.com/office/officeart/2005/8/layout/process5"/>
    <dgm:cxn modelId="{3E6AC155-F4C0-49B1-92DD-38D08DD714BA}" srcId="{599A3A9B-EE3E-4B05-99F2-881DFC49507B}" destId="{4630475B-315F-4782-AB36-271389EED848}" srcOrd="4" destOrd="0" parTransId="{66DD1E09-9062-4956-854A-DFCA9BA4F50A}" sibTransId="{E183957F-D82E-455B-8E66-6878A742940C}"/>
    <dgm:cxn modelId="{B6443072-E3C4-4EB9-9C9F-E366E6FBEFC4}" type="presOf" srcId="{67FDE3F4-F8CB-4888-B997-FA266A4394A1}" destId="{C708066C-13E0-4F74-A3D3-E7F03C8A9251}" srcOrd="1" destOrd="0" presId="urn:microsoft.com/office/officeart/2005/8/layout/process5"/>
    <dgm:cxn modelId="{32291E74-CAD5-466B-A0D7-76A448E366AE}" type="presOf" srcId="{61ACFD01-1AE1-4427-B1DC-E1B9B6D604A1}" destId="{F2A39899-97AF-421E-B138-D27B5A2459DF}" srcOrd="1" destOrd="0" presId="urn:microsoft.com/office/officeart/2005/8/layout/process5"/>
    <dgm:cxn modelId="{AF4C57B5-A944-4289-A058-54EB735F27BF}" srcId="{599A3A9B-EE3E-4B05-99F2-881DFC49507B}" destId="{FE1AAD8E-551C-4195-9E8D-92AE0DB48717}" srcOrd="6" destOrd="0" parTransId="{C7D77F88-6DB3-4ECD-A87F-9D80080EACD3}" sibTransId="{676403EE-EF62-4AAE-9CA3-5E71B49814FB}"/>
    <dgm:cxn modelId="{743A0B6D-913F-4FB3-B4E9-B7B5D921B75F}" type="presOf" srcId="{61CB6B1C-FBB1-4996-8372-9F3C600C2C1A}" destId="{446151F3-448B-422F-901C-61EB6EF6AAA7}" srcOrd="1" destOrd="0" presId="urn:microsoft.com/office/officeart/2005/8/layout/process5"/>
    <dgm:cxn modelId="{5D973163-A497-45B7-922E-CF5DE4DF1348}" type="presOf" srcId="{599A3A9B-EE3E-4B05-99F2-881DFC49507B}" destId="{E42A27BE-90EB-4D26-A350-E4A8C2F44C68}" srcOrd="0" destOrd="0" presId="urn:microsoft.com/office/officeart/2005/8/layout/process5"/>
    <dgm:cxn modelId="{7BF777F5-0842-4B73-8D4F-BF7EFF3191A6}" srcId="{599A3A9B-EE3E-4B05-99F2-881DFC49507B}" destId="{43399C37-1319-417C-8E7F-BA7F2B2080BC}" srcOrd="8" destOrd="0" parTransId="{2E0897D9-252E-4706-B9FF-6F009F51446E}" sibTransId="{63611C00-6416-4647-9F7F-DD678C0C220C}"/>
    <dgm:cxn modelId="{449564D7-7851-4139-AD24-D6251F8C577A}" type="presOf" srcId="{E183957F-D82E-455B-8E66-6878A742940C}" destId="{EB6179F9-A44A-4318-ACFF-F08964A5BA90}" srcOrd="0" destOrd="0" presId="urn:microsoft.com/office/officeart/2005/8/layout/process5"/>
    <dgm:cxn modelId="{8E5DAE9A-B462-4776-A505-122FFA49BCEA}" type="presOf" srcId="{A028DBE8-18E9-4DFF-9A88-20D9205004C3}" destId="{5516A9B9-DE1D-4EDB-9146-D26041DDF792}" srcOrd="0" destOrd="0" presId="urn:microsoft.com/office/officeart/2005/8/layout/process5"/>
    <dgm:cxn modelId="{E9289C8E-41C5-4388-8A7C-03941264B134}" type="presOf" srcId="{B0C6F69B-A0CF-42C4-B86F-FF9786147A8E}" destId="{9A94DC00-92A9-4BCD-B3C7-1AEB93E5C0D3}" srcOrd="0" destOrd="0" presId="urn:microsoft.com/office/officeart/2005/8/layout/process5"/>
    <dgm:cxn modelId="{20BD4CB1-B42B-4B43-A693-A40D0FBFC4FC}" type="presOf" srcId="{B1BEDAE6-18CF-410A-B905-9021378302DD}" destId="{36E3F769-C884-419D-8F3F-A3EDF335ECFA}" srcOrd="0" destOrd="0" presId="urn:microsoft.com/office/officeart/2005/8/layout/process5"/>
    <dgm:cxn modelId="{199BAFC2-3A22-4B9F-B2C4-9B7796D603F5}" srcId="{599A3A9B-EE3E-4B05-99F2-881DFC49507B}" destId="{5BEE6A8A-11EC-4DF7-9BAB-B2F1FDF25AA6}" srcOrd="5" destOrd="0" parTransId="{A67AA909-5CE3-4545-8379-5C029C8DF528}" sibTransId="{67FDE3F4-F8CB-4888-B997-FA266A4394A1}"/>
    <dgm:cxn modelId="{75E5A75C-4B21-4A62-99D3-87F13D73832E}" type="presOf" srcId="{4630475B-315F-4782-AB36-271389EED848}" destId="{A66B2AF3-CCCB-4A11-BC79-3C78818A1C4B}" srcOrd="0" destOrd="0" presId="urn:microsoft.com/office/officeart/2005/8/layout/process5"/>
    <dgm:cxn modelId="{16179A6B-C30B-4CFB-9099-5A161FAA831A}" type="presOf" srcId="{B0C6F69B-A0CF-42C4-B86F-FF9786147A8E}" destId="{282C1F3D-32C0-4860-A1A0-7ECF92775027}" srcOrd="1" destOrd="0" presId="urn:microsoft.com/office/officeart/2005/8/layout/process5"/>
    <dgm:cxn modelId="{0915F4C0-7676-42EB-93F7-6F7459C3F6EC}" type="presOf" srcId="{E183957F-D82E-455B-8E66-6878A742940C}" destId="{A8A25BB6-B299-495A-9D55-2B75F8BEDD55}" srcOrd="1" destOrd="0" presId="urn:microsoft.com/office/officeart/2005/8/layout/process5"/>
    <dgm:cxn modelId="{52A7C7E4-E451-44B7-AD78-BDDC1E53350D}" type="presOf" srcId="{AB817EBB-20BA-428E-971B-71C9FBCC7875}" destId="{740C7D2E-D3A3-4A5D-B9D9-C9EAB5FDCC48}" srcOrd="0" destOrd="0" presId="urn:microsoft.com/office/officeart/2005/8/layout/process5"/>
    <dgm:cxn modelId="{6A92E489-772B-4D36-A185-ED2D6A4FC771}" type="presOf" srcId="{FE1AAD8E-551C-4195-9E8D-92AE0DB48717}" destId="{95647266-CE5B-4987-9E5B-9F5F8EBDCE83}" srcOrd="0" destOrd="0" presId="urn:microsoft.com/office/officeart/2005/8/layout/process5"/>
    <dgm:cxn modelId="{B77C6730-6E19-430F-B401-775CD1B8EB7C}" type="presOf" srcId="{44A28D02-DE6C-44B1-AC8D-2F4BA2CA5E1A}" destId="{AB2C94BA-366E-4FB2-8CAC-44EA7488FC3B}" srcOrd="0" destOrd="0" presId="urn:microsoft.com/office/officeart/2005/8/layout/process5"/>
    <dgm:cxn modelId="{C4A8663D-E9C8-4D1C-9FB6-E1EA415AF0F7}" srcId="{599A3A9B-EE3E-4B05-99F2-881DFC49507B}" destId="{B1BEDAE6-18CF-410A-B905-9021378302DD}" srcOrd="1" destOrd="0" parTransId="{E6512D17-BADB-4565-A1A1-4BAB12B677B0}" sibTransId="{B0C6F69B-A0CF-42C4-B86F-FF9786147A8E}"/>
    <dgm:cxn modelId="{DAEA829A-860B-4888-B33D-9829B131FF54}" type="presOf" srcId="{E0AC116A-0268-432D-9AB2-BF261D427132}" destId="{FCC3DCE2-21FF-40A6-A89C-30AA56A0147A}" srcOrd="1" destOrd="0" presId="urn:microsoft.com/office/officeart/2005/8/layout/process5"/>
    <dgm:cxn modelId="{914F2E9E-A566-4103-A64C-66B58E6E9E21}" type="presOf" srcId="{C6C31578-4C2E-452E-8A92-C18229892969}" destId="{0C4B89C9-5BE8-4F7B-B3AB-3656932F8208}" srcOrd="0" destOrd="0" presId="urn:microsoft.com/office/officeart/2005/8/layout/process5"/>
    <dgm:cxn modelId="{FE2CC31F-7B4D-4807-A7B6-E107B214A334}" type="presOf" srcId="{5BEE6A8A-11EC-4DF7-9BAB-B2F1FDF25AA6}" destId="{4F70CC72-4378-4B96-825A-993B23B2B3BF}" srcOrd="0" destOrd="0" presId="urn:microsoft.com/office/officeart/2005/8/layout/process5"/>
    <dgm:cxn modelId="{C700F470-2B30-46A8-B42D-BB35E72D941B}" type="presOf" srcId="{61ACFD01-1AE1-4427-B1DC-E1B9B6D604A1}" destId="{2CBFF05E-3EC7-4663-9D8D-A92ED70F77CF}" srcOrd="0" destOrd="0" presId="urn:microsoft.com/office/officeart/2005/8/layout/process5"/>
    <dgm:cxn modelId="{8078F732-F93B-47F6-9924-68EBA0A41026}" type="presOf" srcId="{3B03E1CE-128B-41A9-8DC5-A86459D32444}" destId="{D981F086-658C-40C4-81CA-70D30AC71F26}" srcOrd="0" destOrd="0" presId="urn:microsoft.com/office/officeart/2005/8/layout/process5"/>
    <dgm:cxn modelId="{98E0BB06-76EC-426B-A171-36EAF7DB689B}" srcId="{599A3A9B-EE3E-4B05-99F2-881DFC49507B}" destId="{3B03E1CE-128B-41A9-8DC5-A86459D32444}" srcOrd="3" destOrd="0" parTransId="{0AC196EF-3930-4FA5-ADCF-C606A7B0F62A}" sibTransId="{AB817EBB-20BA-428E-971B-71C9FBCC7875}"/>
    <dgm:cxn modelId="{3845E10F-17B4-40A6-81F2-1C17B598A314}" type="presParOf" srcId="{E42A27BE-90EB-4D26-A350-E4A8C2F44C68}" destId="{0C4B89C9-5BE8-4F7B-B3AB-3656932F8208}" srcOrd="0" destOrd="0" presId="urn:microsoft.com/office/officeart/2005/8/layout/process5"/>
    <dgm:cxn modelId="{261813D5-B350-4449-BC60-7AFE4AC05B7F}" type="presParOf" srcId="{E42A27BE-90EB-4D26-A350-E4A8C2F44C68}" destId="{730935D3-7ADB-4D74-B5D8-1329466727DC}" srcOrd="1" destOrd="0" presId="urn:microsoft.com/office/officeart/2005/8/layout/process5"/>
    <dgm:cxn modelId="{1C9C91D2-D096-416A-AE61-96256FAAC623}" type="presParOf" srcId="{730935D3-7ADB-4D74-B5D8-1329466727DC}" destId="{FCC3DCE2-21FF-40A6-A89C-30AA56A0147A}" srcOrd="0" destOrd="0" presId="urn:microsoft.com/office/officeart/2005/8/layout/process5"/>
    <dgm:cxn modelId="{440DB7D2-E244-4E70-AD75-BB309555C57D}" type="presParOf" srcId="{E42A27BE-90EB-4D26-A350-E4A8C2F44C68}" destId="{36E3F769-C884-419D-8F3F-A3EDF335ECFA}" srcOrd="2" destOrd="0" presId="urn:microsoft.com/office/officeart/2005/8/layout/process5"/>
    <dgm:cxn modelId="{BFD0224D-32F9-4A48-BBE1-2C097D74B3D1}" type="presParOf" srcId="{E42A27BE-90EB-4D26-A350-E4A8C2F44C68}" destId="{9A94DC00-92A9-4BCD-B3C7-1AEB93E5C0D3}" srcOrd="3" destOrd="0" presId="urn:microsoft.com/office/officeart/2005/8/layout/process5"/>
    <dgm:cxn modelId="{5787C59F-429B-476D-B381-9581BAACCA7F}" type="presParOf" srcId="{9A94DC00-92A9-4BCD-B3C7-1AEB93E5C0D3}" destId="{282C1F3D-32C0-4860-A1A0-7ECF92775027}" srcOrd="0" destOrd="0" presId="urn:microsoft.com/office/officeart/2005/8/layout/process5"/>
    <dgm:cxn modelId="{24D4920F-C295-4203-AED1-A86086384694}" type="presParOf" srcId="{E42A27BE-90EB-4D26-A350-E4A8C2F44C68}" destId="{5516A9B9-DE1D-4EDB-9146-D26041DDF792}" srcOrd="4" destOrd="0" presId="urn:microsoft.com/office/officeart/2005/8/layout/process5"/>
    <dgm:cxn modelId="{EDCD3662-13EA-4A7B-B6CB-ABD74F057ABB}" type="presParOf" srcId="{E42A27BE-90EB-4D26-A350-E4A8C2F44C68}" destId="{CB23F12A-E5D6-4BE5-8189-6F384B780E8F}" srcOrd="5" destOrd="0" presId="urn:microsoft.com/office/officeart/2005/8/layout/process5"/>
    <dgm:cxn modelId="{BB88C0BC-9043-461E-836A-CBDCF3924B4D}" type="presParOf" srcId="{CB23F12A-E5D6-4BE5-8189-6F384B780E8F}" destId="{446151F3-448B-422F-901C-61EB6EF6AAA7}" srcOrd="0" destOrd="0" presId="urn:microsoft.com/office/officeart/2005/8/layout/process5"/>
    <dgm:cxn modelId="{D6C7C7C4-BD60-4A08-B4EE-4AA23E971E2A}" type="presParOf" srcId="{E42A27BE-90EB-4D26-A350-E4A8C2F44C68}" destId="{D981F086-658C-40C4-81CA-70D30AC71F26}" srcOrd="6" destOrd="0" presId="urn:microsoft.com/office/officeart/2005/8/layout/process5"/>
    <dgm:cxn modelId="{D17A94B0-8C1F-42FB-8414-257E324A269E}" type="presParOf" srcId="{E42A27BE-90EB-4D26-A350-E4A8C2F44C68}" destId="{740C7D2E-D3A3-4A5D-B9D9-C9EAB5FDCC48}" srcOrd="7" destOrd="0" presId="urn:microsoft.com/office/officeart/2005/8/layout/process5"/>
    <dgm:cxn modelId="{5E55F428-5208-43AB-9927-D17D81CA4687}" type="presParOf" srcId="{740C7D2E-D3A3-4A5D-B9D9-C9EAB5FDCC48}" destId="{6102E06F-25F2-4380-B899-30A48E99453C}" srcOrd="0" destOrd="0" presId="urn:microsoft.com/office/officeart/2005/8/layout/process5"/>
    <dgm:cxn modelId="{AC8AB1C7-2E1B-4E9F-892D-1A1ABCC0EBD2}" type="presParOf" srcId="{E42A27BE-90EB-4D26-A350-E4A8C2F44C68}" destId="{A66B2AF3-CCCB-4A11-BC79-3C78818A1C4B}" srcOrd="8" destOrd="0" presId="urn:microsoft.com/office/officeart/2005/8/layout/process5"/>
    <dgm:cxn modelId="{52F4813B-0367-4089-AF23-B767C49FE388}" type="presParOf" srcId="{E42A27BE-90EB-4D26-A350-E4A8C2F44C68}" destId="{EB6179F9-A44A-4318-ACFF-F08964A5BA90}" srcOrd="9" destOrd="0" presId="urn:microsoft.com/office/officeart/2005/8/layout/process5"/>
    <dgm:cxn modelId="{03496422-6E24-49D8-B560-21F49EF717EF}" type="presParOf" srcId="{EB6179F9-A44A-4318-ACFF-F08964A5BA90}" destId="{A8A25BB6-B299-495A-9D55-2B75F8BEDD55}" srcOrd="0" destOrd="0" presId="urn:microsoft.com/office/officeart/2005/8/layout/process5"/>
    <dgm:cxn modelId="{46B5B6A7-0EB8-4F0E-ADF9-F2D0F9EEF983}" type="presParOf" srcId="{E42A27BE-90EB-4D26-A350-E4A8C2F44C68}" destId="{4F70CC72-4378-4B96-825A-993B23B2B3BF}" srcOrd="10" destOrd="0" presId="urn:microsoft.com/office/officeart/2005/8/layout/process5"/>
    <dgm:cxn modelId="{FE18B6EC-6660-4020-A2F6-E0CA70EE127F}" type="presParOf" srcId="{E42A27BE-90EB-4D26-A350-E4A8C2F44C68}" destId="{B5A2A41A-54B9-4E51-B7A9-7C543C1AD8E0}" srcOrd="11" destOrd="0" presId="urn:microsoft.com/office/officeart/2005/8/layout/process5"/>
    <dgm:cxn modelId="{33A6F60F-E920-4761-8317-2DBE42B72058}" type="presParOf" srcId="{B5A2A41A-54B9-4E51-B7A9-7C543C1AD8E0}" destId="{C708066C-13E0-4F74-A3D3-E7F03C8A9251}" srcOrd="0" destOrd="0" presId="urn:microsoft.com/office/officeart/2005/8/layout/process5"/>
    <dgm:cxn modelId="{C269D165-7006-4995-8432-5EDD77BD6F95}" type="presParOf" srcId="{E42A27BE-90EB-4D26-A350-E4A8C2F44C68}" destId="{95647266-CE5B-4987-9E5B-9F5F8EBDCE83}" srcOrd="12" destOrd="0" presId="urn:microsoft.com/office/officeart/2005/8/layout/process5"/>
    <dgm:cxn modelId="{A5594875-8065-4B67-9C54-9A898893F25C}" type="presParOf" srcId="{E42A27BE-90EB-4D26-A350-E4A8C2F44C68}" destId="{EE42BC65-A419-423D-91AD-45E551127D97}" srcOrd="13" destOrd="0" presId="urn:microsoft.com/office/officeart/2005/8/layout/process5"/>
    <dgm:cxn modelId="{A5B66BEF-CE76-4F6A-B465-973865B27A06}" type="presParOf" srcId="{EE42BC65-A419-423D-91AD-45E551127D97}" destId="{690E7E66-C620-4F13-B85C-5F7CCCF6F4ED}" srcOrd="0" destOrd="0" presId="urn:microsoft.com/office/officeart/2005/8/layout/process5"/>
    <dgm:cxn modelId="{1780C19D-A704-4DA3-88B4-448FDB06C2D7}" type="presParOf" srcId="{E42A27BE-90EB-4D26-A350-E4A8C2F44C68}" destId="{AB2C94BA-366E-4FB2-8CAC-44EA7488FC3B}" srcOrd="14" destOrd="0" presId="urn:microsoft.com/office/officeart/2005/8/layout/process5"/>
    <dgm:cxn modelId="{3EFAFEE5-3630-459E-9214-97D6C6DEC306}" type="presParOf" srcId="{E42A27BE-90EB-4D26-A350-E4A8C2F44C68}" destId="{2CBFF05E-3EC7-4663-9D8D-A92ED70F77CF}" srcOrd="15" destOrd="0" presId="urn:microsoft.com/office/officeart/2005/8/layout/process5"/>
    <dgm:cxn modelId="{31C2CA0C-1859-414B-BF1B-F3AE5520FE5D}" type="presParOf" srcId="{2CBFF05E-3EC7-4663-9D8D-A92ED70F77CF}" destId="{F2A39899-97AF-421E-B138-D27B5A2459DF}" srcOrd="0" destOrd="0" presId="urn:microsoft.com/office/officeart/2005/8/layout/process5"/>
    <dgm:cxn modelId="{F0B94376-BBA5-4739-99F0-1D3C09D24D20}" type="presParOf" srcId="{E42A27BE-90EB-4D26-A350-E4A8C2F44C68}" destId="{5C35EE12-B9F2-4816-9E01-34450C330134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EC1B829-8320-4C28-8976-F7FCEFD4062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593484B-9E30-4233-98A4-A08F8B907E15}">
      <dgm:prSet phldrT="[Text]"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Pemegang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Saham</a:t>
          </a:r>
          <a:endParaRPr lang="en-US" sz="1400" dirty="0">
            <a:latin typeface="Arial Narrow" pitchFamily="34" charset="0"/>
          </a:endParaRPr>
        </a:p>
      </dgm:t>
    </dgm:pt>
    <dgm:pt modelId="{0BDD4C5C-86E9-4549-A97D-1992B37B77EB}" type="parTrans" cxnId="{624C9677-0A52-4271-A721-74EA21E71706}">
      <dgm:prSet/>
      <dgm:spPr/>
      <dgm:t>
        <a:bodyPr/>
        <a:lstStyle/>
        <a:p>
          <a:endParaRPr lang="en-US"/>
        </a:p>
      </dgm:t>
    </dgm:pt>
    <dgm:pt modelId="{B73E434A-24C3-4ED6-8A1B-503BB2F73E4D}" type="sibTrans" cxnId="{624C9677-0A52-4271-A721-74EA21E71706}">
      <dgm:prSet/>
      <dgm:spPr/>
      <dgm:t>
        <a:bodyPr/>
        <a:lstStyle/>
        <a:p>
          <a:endParaRPr lang="en-US"/>
        </a:p>
      </dgm:t>
    </dgm:pt>
    <dgm:pt modelId="{003684A0-0F09-489D-93C2-4D57C6A0D704}">
      <dgm:prSet phldrT="[Text]" custT="1"/>
      <dgm:spPr/>
      <dgm:t>
        <a:bodyPr/>
        <a:lstStyle/>
        <a:p>
          <a:r>
            <a:rPr lang="en-US" sz="1800" dirty="0" err="1" smtClean="0">
              <a:latin typeface="Arial Narrow" pitchFamily="34" charset="0"/>
            </a:rPr>
            <a:t>Direktur</a:t>
          </a:r>
          <a:r>
            <a:rPr lang="en-US" sz="1800" dirty="0" smtClean="0">
              <a:latin typeface="Arial Narrow" pitchFamily="34" charset="0"/>
            </a:rPr>
            <a:t> </a:t>
          </a:r>
          <a:r>
            <a:rPr lang="en-US" sz="1800" dirty="0" err="1" smtClean="0">
              <a:latin typeface="Arial Narrow" pitchFamily="34" charset="0"/>
            </a:rPr>
            <a:t>Utama</a:t>
          </a:r>
          <a:endParaRPr lang="en-US" sz="1800" dirty="0">
            <a:latin typeface="Arial Narrow" pitchFamily="34" charset="0"/>
          </a:endParaRPr>
        </a:p>
      </dgm:t>
    </dgm:pt>
    <dgm:pt modelId="{EE99D80B-4B48-4C5D-A62D-53DAE517FC25}" type="parTrans" cxnId="{71C8269A-E889-45AB-BE0B-7D75A5F0D308}">
      <dgm:prSet/>
      <dgm:spPr/>
      <dgm:t>
        <a:bodyPr/>
        <a:lstStyle/>
        <a:p>
          <a:endParaRPr lang="en-US"/>
        </a:p>
      </dgm:t>
    </dgm:pt>
    <dgm:pt modelId="{93559EBB-6B78-4E38-A612-5277E288A4B7}" type="sibTrans" cxnId="{71C8269A-E889-45AB-BE0B-7D75A5F0D308}">
      <dgm:prSet/>
      <dgm:spPr/>
      <dgm:t>
        <a:bodyPr/>
        <a:lstStyle/>
        <a:p>
          <a:endParaRPr lang="en-US"/>
        </a:p>
      </dgm:t>
    </dgm:pt>
    <dgm:pt modelId="{2AD40244-320E-4BFA-BB1F-5C406BB95ABD}">
      <dgm:prSet phldrT="[Text]"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Pemasaran</a:t>
          </a:r>
          <a:endParaRPr lang="en-US" sz="1400" dirty="0">
            <a:latin typeface="Arial Narrow" pitchFamily="34" charset="0"/>
          </a:endParaRPr>
        </a:p>
      </dgm:t>
    </dgm:pt>
    <dgm:pt modelId="{266DBA0F-1020-4362-9F96-B77B2341CD8D}" type="parTrans" cxnId="{D48B2CC2-7D3B-4062-9EDE-2217E1B453DD}">
      <dgm:prSet/>
      <dgm:spPr/>
      <dgm:t>
        <a:bodyPr/>
        <a:lstStyle/>
        <a:p>
          <a:endParaRPr lang="en-US"/>
        </a:p>
      </dgm:t>
    </dgm:pt>
    <dgm:pt modelId="{FFB8B3E5-904F-44F8-A5A5-A1BFB8029C5E}" type="sibTrans" cxnId="{D48B2CC2-7D3B-4062-9EDE-2217E1B453DD}">
      <dgm:prSet/>
      <dgm:spPr/>
      <dgm:t>
        <a:bodyPr/>
        <a:lstStyle/>
        <a:p>
          <a:endParaRPr lang="en-US"/>
        </a:p>
      </dgm:t>
    </dgm:pt>
    <dgm:pt modelId="{5A2BBEA5-1243-40AE-94BD-4BFCD4E8FCC9}">
      <dgm:prSet phldrT="[Text]" custT="1"/>
      <dgm:spPr/>
      <dgm:t>
        <a:bodyPr/>
        <a:lstStyle/>
        <a:p>
          <a:r>
            <a:rPr lang="en-US" sz="1600" dirty="0" err="1" smtClean="0">
              <a:latin typeface="Arial Narrow" pitchFamily="34" charset="0"/>
            </a:rPr>
            <a:t>Komisaris</a:t>
          </a:r>
          <a:r>
            <a:rPr lang="en-US" sz="1600" dirty="0" smtClean="0">
              <a:latin typeface="Arial Narrow" pitchFamily="34" charset="0"/>
            </a:rPr>
            <a:t> </a:t>
          </a:r>
          <a:r>
            <a:rPr lang="en-US" sz="1600" dirty="0" err="1" smtClean="0">
              <a:latin typeface="Arial Narrow" pitchFamily="34" charset="0"/>
            </a:rPr>
            <a:t>Utama</a:t>
          </a:r>
          <a:endParaRPr lang="en-US" sz="1600" dirty="0">
            <a:latin typeface="Arial Narrow" pitchFamily="34" charset="0"/>
          </a:endParaRPr>
        </a:p>
      </dgm:t>
    </dgm:pt>
    <dgm:pt modelId="{C7DA316D-2D0F-42DE-BAA8-512BDA5D4D73}" type="parTrans" cxnId="{C6060217-DEA4-4715-AB11-18ABF437E0DC}">
      <dgm:prSet/>
      <dgm:spPr/>
      <dgm:t>
        <a:bodyPr/>
        <a:lstStyle/>
        <a:p>
          <a:endParaRPr lang="en-US"/>
        </a:p>
      </dgm:t>
    </dgm:pt>
    <dgm:pt modelId="{F33AE7EA-A59F-493C-A97C-ABDDDCEE8B58}" type="sibTrans" cxnId="{C6060217-DEA4-4715-AB11-18ABF437E0DC}">
      <dgm:prSet/>
      <dgm:spPr/>
      <dgm:t>
        <a:bodyPr/>
        <a:lstStyle/>
        <a:p>
          <a:endParaRPr lang="en-US"/>
        </a:p>
      </dgm:t>
    </dgm:pt>
    <dgm:pt modelId="{CEB3107B-C158-41C3-ABB1-E4E6FCB0468C}">
      <dgm:prSet phldrT="[Text]" custT="1"/>
      <dgm:spPr/>
      <dgm:t>
        <a:bodyPr/>
        <a:lstStyle/>
        <a:p>
          <a:r>
            <a:rPr lang="en-US" sz="1100" dirty="0" err="1" smtClean="0">
              <a:latin typeface="Arial Narrow" pitchFamily="34" charset="0"/>
            </a:rPr>
            <a:t>Komisaris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Perwakilan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Pemegang</a:t>
          </a:r>
          <a:r>
            <a:rPr lang="en-US" sz="1100" dirty="0" smtClean="0">
              <a:latin typeface="Arial Narrow" pitchFamily="34" charset="0"/>
            </a:rPr>
            <a:t> </a:t>
          </a:r>
          <a:r>
            <a:rPr lang="en-US" sz="1100" dirty="0" err="1" smtClean="0">
              <a:latin typeface="Arial Narrow" pitchFamily="34" charset="0"/>
            </a:rPr>
            <a:t>Saham</a:t>
          </a:r>
          <a:endParaRPr lang="en-US" sz="1100" dirty="0">
            <a:latin typeface="Arial Narrow" pitchFamily="34" charset="0"/>
          </a:endParaRPr>
        </a:p>
      </dgm:t>
    </dgm:pt>
    <dgm:pt modelId="{589E3839-492F-4DDF-8DFE-32EC28D4927E}" type="parTrans" cxnId="{60739395-11F2-4A0B-B5DC-9839809DDDF5}">
      <dgm:prSet/>
      <dgm:spPr/>
      <dgm:t>
        <a:bodyPr/>
        <a:lstStyle/>
        <a:p>
          <a:endParaRPr lang="en-US"/>
        </a:p>
      </dgm:t>
    </dgm:pt>
    <dgm:pt modelId="{7D11719F-9E05-4809-B5F0-C3BD4F1980A4}" type="sibTrans" cxnId="{60739395-11F2-4A0B-B5DC-9839809DDDF5}">
      <dgm:prSet/>
      <dgm:spPr/>
      <dgm:t>
        <a:bodyPr/>
        <a:lstStyle/>
        <a:p>
          <a:endParaRPr lang="en-US"/>
        </a:p>
      </dgm:t>
    </dgm:pt>
    <dgm:pt modelId="{40D769AC-F194-4EE4-9990-E90574316C55}">
      <dgm:prSet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Operasi</a:t>
          </a:r>
          <a:endParaRPr lang="en-US" sz="1400" dirty="0">
            <a:latin typeface="Arial Narrow" pitchFamily="34" charset="0"/>
          </a:endParaRPr>
        </a:p>
      </dgm:t>
    </dgm:pt>
    <dgm:pt modelId="{7982519E-6B0C-43FB-A0DE-BA3B82D07F56}" type="parTrans" cxnId="{1AB34B63-CE20-4677-82C1-DD1DBD7A6972}">
      <dgm:prSet/>
      <dgm:spPr/>
      <dgm:t>
        <a:bodyPr/>
        <a:lstStyle/>
        <a:p>
          <a:endParaRPr lang="en-US"/>
        </a:p>
      </dgm:t>
    </dgm:pt>
    <dgm:pt modelId="{E96BE30B-A6F4-498B-BED2-07957265F752}" type="sibTrans" cxnId="{1AB34B63-CE20-4677-82C1-DD1DBD7A6972}">
      <dgm:prSet/>
      <dgm:spPr/>
      <dgm:t>
        <a:bodyPr/>
        <a:lstStyle/>
        <a:p>
          <a:endParaRPr lang="en-US"/>
        </a:p>
      </dgm:t>
    </dgm:pt>
    <dgm:pt modelId="{A5468112-77F0-44C7-82C2-4A34FA9BB010}">
      <dgm:prSet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Komisaris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Independen</a:t>
          </a:r>
          <a:endParaRPr lang="en-US" sz="1400" dirty="0">
            <a:latin typeface="Arial Narrow" pitchFamily="34" charset="0"/>
          </a:endParaRPr>
        </a:p>
      </dgm:t>
    </dgm:pt>
    <dgm:pt modelId="{78E1D70C-9911-4CF2-B4FA-D614E11257D5}" type="parTrans" cxnId="{BB1D5A18-929B-42A5-9EFC-2FB0C1FA0AD5}">
      <dgm:prSet/>
      <dgm:spPr/>
      <dgm:t>
        <a:bodyPr/>
        <a:lstStyle/>
        <a:p>
          <a:endParaRPr lang="en-US"/>
        </a:p>
      </dgm:t>
    </dgm:pt>
    <dgm:pt modelId="{0E875BCC-4411-4A96-967C-F06595F665D6}" type="sibTrans" cxnId="{BB1D5A18-929B-42A5-9EFC-2FB0C1FA0AD5}">
      <dgm:prSet/>
      <dgm:spPr/>
      <dgm:t>
        <a:bodyPr/>
        <a:lstStyle/>
        <a:p>
          <a:endParaRPr lang="en-US"/>
        </a:p>
      </dgm:t>
    </dgm:pt>
    <dgm:pt modelId="{2DDF919B-43A4-4017-80D0-3CD66F461E24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DE11FD20-F5B3-4F43-B526-034F544EA052}" type="parTrans" cxnId="{462B2352-9C35-444F-A650-ACBD6EABFD8F}">
      <dgm:prSet/>
      <dgm:spPr/>
      <dgm:t>
        <a:bodyPr/>
        <a:lstStyle/>
        <a:p>
          <a:endParaRPr lang="en-US"/>
        </a:p>
      </dgm:t>
    </dgm:pt>
    <dgm:pt modelId="{262F84C4-BDEA-419C-9E41-AEA54BD1EA25}" type="sibTrans" cxnId="{462B2352-9C35-444F-A650-ACBD6EABFD8F}">
      <dgm:prSet/>
      <dgm:spPr/>
      <dgm:t>
        <a:bodyPr/>
        <a:lstStyle/>
        <a:p>
          <a:endParaRPr lang="en-US"/>
        </a:p>
      </dgm:t>
    </dgm:pt>
    <dgm:pt modelId="{3C7EB2C6-8B8E-47F7-9290-2C147D7C1F4C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8AAD431E-BA7F-497D-B638-1E24A9596231}" type="parTrans" cxnId="{597B2D66-5A6F-403D-A202-A470C8A1E677}">
      <dgm:prSet/>
      <dgm:spPr/>
      <dgm:t>
        <a:bodyPr/>
        <a:lstStyle/>
        <a:p>
          <a:endParaRPr lang="en-US"/>
        </a:p>
      </dgm:t>
    </dgm:pt>
    <dgm:pt modelId="{D9306513-B38E-4C8A-BB05-AD06AC9CE28F}" type="sibTrans" cxnId="{597B2D66-5A6F-403D-A202-A470C8A1E677}">
      <dgm:prSet/>
      <dgm:spPr/>
      <dgm:t>
        <a:bodyPr/>
        <a:lstStyle/>
        <a:p>
          <a:endParaRPr lang="en-US"/>
        </a:p>
      </dgm:t>
    </dgm:pt>
    <dgm:pt modelId="{A9CB99F8-513B-4C88-8627-605B3BD2DA56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B38850A9-C8E1-468D-AF93-D6B094F6B200}" type="parTrans" cxnId="{98BEA4B6-4E02-4E99-BA38-A80B3F8642A5}">
      <dgm:prSet/>
      <dgm:spPr/>
      <dgm:t>
        <a:bodyPr/>
        <a:lstStyle/>
        <a:p>
          <a:endParaRPr lang="en-US"/>
        </a:p>
      </dgm:t>
    </dgm:pt>
    <dgm:pt modelId="{01AD25BA-D0CB-4AD8-B07F-7FDD3BA98256}" type="sibTrans" cxnId="{98BEA4B6-4E02-4E99-BA38-A80B3F8642A5}">
      <dgm:prSet/>
      <dgm:spPr/>
      <dgm:t>
        <a:bodyPr/>
        <a:lstStyle/>
        <a:p>
          <a:endParaRPr lang="en-US"/>
        </a:p>
      </dgm:t>
    </dgm:pt>
    <dgm:pt modelId="{68F53566-BB7E-4DF3-AE80-E7C2042897F0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C159BCDB-ABDF-4E7E-AF75-6011CA9E131C}" type="parTrans" cxnId="{E587BFE2-99E2-4702-82A8-4E7B2797E10F}">
      <dgm:prSet/>
      <dgm:spPr/>
      <dgm:t>
        <a:bodyPr/>
        <a:lstStyle/>
        <a:p>
          <a:endParaRPr lang="en-US"/>
        </a:p>
      </dgm:t>
    </dgm:pt>
    <dgm:pt modelId="{F650AD69-B542-4381-B10B-B2AB3520C246}" type="sibTrans" cxnId="{E587BFE2-99E2-4702-82A8-4E7B2797E10F}">
      <dgm:prSet/>
      <dgm:spPr/>
      <dgm:t>
        <a:bodyPr/>
        <a:lstStyle/>
        <a:p>
          <a:endParaRPr lang="en-US"/>
        </a:p>
      </dgm:t>
    </dgm:pt>
    <dgm:pt modelId="{5F78E7F0-6D42-463A-8D14-FDA159298875}">
      <dgm:prSet/>
      <dgm:spPr/>
      <dgm:t>
        <a:bodyPr/>
        <a:lstStyle/>
        <a:p>
          <a:r>
            <a:rPr lang="en-US" dirty="0" smtClean="0"/>
            <a:t>Para Auditor</a:t>
          </a:r>
          <a:endParaRPr lang="en-US" dirty="0"/>
        </a:p>
      </dgm:t>
    </dgm:pt>
    <dgm:pt modelId="{6F125915-3AE9-47E7-AED6-006F41693ABD}" type="parTrans" cxnId="{8D4D4C79-3F97-4B0D-8165-615F51B7460C}">
      <dgm:prSet/>
      <dgm:spPr/>
      <dgm:t>
        <a:bodyPr/>
        <a:lstStyle/>
        <a:p>
          <a:endParaRPr lang="en-US"/>
        </a:p>
      </dgm:t>
    </dgm:pt>
    <dgm:pt modelId="{6E7BC8A5-4D62-4837-AF11-79F0A5702456}" type="sibTrans" cxnId="{8D4D4C79-3F97-4B0D-8165-615F51B7460C}">
      <dgm:prSet/>
      <dgm:spPr/>
      <dgm:t>
        <a:bodyPr/>
        <a:lstStyle/>
        <a:p>
          <a:endParaRPr lang="en-US"/>
        </a:p>
      </dgm:t>
    </dgm:pt>
    <dgm:pt modelId="{BCEB2859-5A84-4D6F-BC90-E6EED6C6C0D3}">
      <dgm:prSet/>
      <dgm:spPr/>
      <dgm:t>
        <a:bodyPr/>
        <a:lstStyle/>
        <a:p>
          <a:r>
            <a:rPr lang="en-US" dirty="0" smtClean="0"/>
            <a:t>Para Auditor</a:t>
          </a:r>
          <a:endParaRPr lang="en-US" dirty="0"/>
        </a:p>
      </dgm:t>
    </dgm:pt>
    <dgm:pt modelId="{51EC2C0B-CA58-48B6-9DF9-CE9C87FE8885}" type="parTrans" cxnId="{573EF48E-99D6-44EC-B3BF-99BC1E2CE3D2}">
      <dgm:prSet/>
      <dgm:spPr/>
      <dgm:t>
        <a:bodyPr/>
        <a:lstStyle/>
        <a:p>
          <a:endParaRPr lang="en-US"/>
        </a:p>
      </dgm:t>
    </dgm:pt>
    <dgm:pt modelId="{19506835-956E-4B6D-8D83-343A14D01EAD}" type="sibTrans" cxnId="{573EF48E-99D6-44EC-B3BF-99BC1E2CE3D2}">
      <dgm:prSet/>
      <dgm:spPr/>
      <dgm:t>
        <a:bodyPr/>
        <a:lstStyle/>
        <a:p>
          <a:endParaRPr lang="en-US"/>
        </a:p>
      </dgm:t>
    </dgm:pt>
    <dgm:pt modelId="{4F0A953F-A08A-4061-9EDC-26F038E06561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598971E0-2964-42CA-930B-A86825F1F0FC}" type="parTrans" cxnId="{834666FF-6295-439B-9818-E013B73898FB}">
      <dgm:prSet/>
      <dgm:spPr/>
      <dgm:t>
        <a:bodyPr/>
        <a:lstStyle/>
        <a:p>
          <a:endParaRPr lang="en-US"/>
        </a:p>
      </dgm:t>
    </dgm:pt>
    <dgm:pt modelId="{6E517553-451D-4706-A987-8684422B4756}" type="sibTrans" cxnId="{834666FF-6295-439B-9818-E013B73898FB}">
      <dgm:prSet/>
      <dgm:spPr/>
      <dgm:t>
        <a:bodyPr/>
        <a:lstStyle/>
        <a:p>
          <a:endParaRPr lang="en-US"/>
        </a:p>
      </dgm:t>
    </dgm:pt>
    <dgm:pt modelId="{BE57E927-7683-4186-8E99-B4CD6F5FAF75}">
      <dgm:prSet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Sekretaris</a:t>
          </a:r>
          <a:r>
            <a:rPr lang="en-US" sz="1400" dirty="0" smtClean="0">
              <a:latin typeface="Arial Narrow" pitchFamily="34" charset="0"/>
            </a:rPr>
            <a:t> Perusahaan</a:t>
          </a:r>
          <a:endParaRPr lang="en-US" sz="1400" dirty="0">
            <a:latin typeface="Arial Narrow" pitchFamily="34" charset="0"/>
          </a:endParaRPr>
        </a:p>
      </dgm:t>
    </dgm:pt>
    <dgm:pt modelId="{8BB02362-71BA-4C7B-A4B2-E0C6B33A4446}" type="parTrans" cxnId="{E62509B7-FC07-44B9-A351-F38C618C67FB}">
      <dgm:prSet/>
      <dgm:spPr/>
      <dgm:t>
        <a:bodyPr/>
        <a:lstStyle/>
        <a:p>
          <a:endParaRPr lang="en-US"/>
        </a:p>
      </dgm:t>
    </dgm:pt>
    <dgm:pt modelId="{E7C9A9E3-887C-4369-80C9-917AAF9D8574}" type="sibTrans" cxnId="{E62509B7-FC07-44B9-A351-F38C618C67FB}">
      <dgm:prSet/>
      <dgm:spPr/>
      <dgm:t>
        <a:bodyPr/>
        <a:lstStyle/>
        <a:p>
          <a:endParaRPr lang="en-US"/>
        </a:p>
      </dgm:t>
    </dgm:pt>
    <dgm:pt modelId="{B2168543-BBB9-4F1E-8F1D-D7B59F8C8D30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4B1B8C86-E63B-4891-A86C-BBD010AB2194}" type="parTrans" cxnId="{6103E3A5-00FE-4DF4-B582-08150D81EFE1}">
      <dgm:prSet/>
      <dgm:spPr/>
      <dgm:t>
        <a:bodyPr/>
        <a:lstStyle/>
        <a:p>
          <a:endParaRPr lang="en-US"/>
        </a:p>
      </dgm:t>
    </dgm:pt>
    <dgm:pt modelId="{B3522DE5-A869-44BB-AD85-3648104A3BDC}" type="sibTrans" cxnId="{6103E3A5-00FE-4DF4-B582-08150D81EFE1}">
      <dgm:prSet/>
      <dgm:spPr/>
      <dgm:t>
        <a:bodyPr/>
        <a:lstStyle/>
        <a:p>
          <a:endParaRPr lang="en-US"/>
        </a:p>
      </dgm:t>
    </dgm:pt>
    <dgm:pt modelId="{DDD15BC8-2214-4EA6-BEBA-35B02AB257EB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8D7A697D-F93F-402E-A6D8-557F34CE1634}" type="parTrans" cxnId="{662D75FC-6147-4952-B1E3-98F146ABC753}">
      <dgm:prSet/>
      <dgm:spPr/>
      <dgm:t>
        <a:bodyPr/>
        <a:lstStyle/>
        <a:p>
          <a:endParaRPr lang="en-US"/>
        </a:p>
      </dgm:t>
    </dgm:pt>
    <dgm:pt modelId="{CE492204-24A7-4A8E-BAC6-91CC5CC07BCC}" type="sibTrans" cxnId="{662D75FC-6147-4952-B1E3-98F146ABC753}">
      <dgm:prSet/>
      <dgm:spPr/>
      <dgm:t>
        <a:bodyPr/>
        <a:lstStyle/>
        <a:p>
          <a:endParaRPr lang="en-US"/>
        </a:p>
      </dgm:t>
    </dgm:pt>
    <dgm:pt modelId="{A4CF41A4-ED34-42AB-96DC-DCC9352E94EB}">
      <dgm:prSet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SDM</a:t>
          </a:r>
          <a:endParaRPr lang="en-US" sz="1400" dirty="0">
            <a:latin typeface="Arial Narrow" pitchFamily="34" charset="0"/>
          </a:endParaRPr>
        </a:p>
      </dgm:t>
    </dgm:pt>
    <dgm:pt modelId="{AFF681BE-D94B-4568-892C-E49DF9163EE5}" type="sibTrans" cxnId="{C9B411C9-B791-443E-83E2-E3820F087A81}">
      <dgm:prSet/>
      <dgm:spPr/>
      <dgm:t>
        <a:bodyPr/>
        <a:lstStyle/>
        <a:p>
          <a:endParaRPr lang="en-US"/>
        </a:p>
      </dgm:t>
    </dgm:pt>
    <dgm:pt modelId="{2644CACA-B0B3-4778-8468-7D89D67C8BB8}" type="parTrans" cxnId="{C9B411C9-B791-443E-83E2-E3820F087A81}">
      <dgm:prSet/>
      <dgm:spPr/>
      <dgm:t>
        <a:bodyPr/>
        <a:lstStyle/>
        <a:p>
          <a:endParaRPr lang="en-US"/>
        </a:p>
      </dgm:t>
    </dgm:pt>
    <dgm:pt modelId="{C3A40FDC-3D87-4891-B4AC-000F90CE7395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99CF8C13-840C-48B9-B353-DEE5C6F1D14D}" type="sibTrans" cxnId="{F63B64FE-E328-45D8-ABBE-6AF20107D60E}">
      <dgm:prSet/>
      <dgm:spPr/>
      <dgm:t>
        <a:bodyPr/>
        <a:lstStyle/>
        <a:p>
          <a:endParaRPr lang="en-US"/>
        </a:p>
      </dgm:t>
    </dgm:pt>
    <dgm:pt modelId="{3A4C0E08-2A5C-4CA1-9B84-8E7434254D1C}" type="parTrans" cxnId="{F63B64FE-E328-45D8-ABBE-6AF20107D60E}">
      <dgm:prSet/>
      <dgm:spPr/>
      <dgm:t>
        <a:bodyPr/>
        <a:lstStyle/>
        <a:p>
          <a:endParaRPr lang="en-US"/>
        </a:p>
      </dgm:t>
    </dgm:pt>
    <dgm:pt modelId="{F67E2575-9A91-45B1-9D42-AB30514264AB}">
      <dgm:prSet custT="1"/>
      <dgm:spPr/>
      <dgm:t>
        <a:bodyPr/>
        <a:lstStyle/>
        <a:p>
          <a:r>
            <a:rPr lang="en-US" sz="1400" dirty="0" smtClean="0">
              <a:latin typeface="Arial Narrow" pitchFamily="34" charset="0"/>
            </a:rPr>
            <a:t>Para </a:t>
          </a:r>
          <a:r>
            <a:rPr lang="en-US" sz="1400" dirty="0" err="1" smtClean="0">
              <a:latin typeface="Arial Narrow" pitchFamily="34" charset="0"/>
            </a:rPr>
            <a:t>Manajer</a:t>
          </a:r>
          <a:endParaRPr lang="en-US" sz="1400" dirty="0">
            <a:latin typeface="Arial Narrow" pitchFamily="34" charset="0"/>
          </a:endParaRPr>
        </a:p>
      </dgm:t>
    </dgm:pt>
    <dgm:pt modelId="{F3149F4D-24E3-4032-A810-2B70F699BE0E}" type="sibTrans" cxnId="{6D3EC2B2-770F-4B5D-84B2-33CD26BE72FE}">
      <dgm:prSet/>
      <dgm:spPr/>
      <dgm:t>
        <a:bodyPr/>
        <a:lstStyle/>
        <a:p>
          <a:endParaRPr lang="en-US"/>
        </a:p>
      </dgm:t>
    </dgm:pt>
    <dgm:pt modelId="{901A13EE-6AA2-455F-88F6-111C8539DDBB}" type="parTrans" cxnId="{6D3EC2B2-770F-4B5D-84B2-33CD26BE72FE}">
      <dgm:prSet/>
      <dgm:spPr/>
      <dgm:t>
        <a:bodyPr/>
        <a:lstStyle/>
        <a:p>
          <a:endParaRPr lang="en-US"/>
        </a:p>
      </dgm:t>
    </dgm:pt>
    <dgm:pt modelId="{ABEB0EBE-06AD-444A-8BA7-E5106C9DE80F}">
      <dgm:prSet phldrT="[Text]" custT="1"/>
      <dgm:spPr/>
      <dgm:t>
        <a:bodyPr/>
        <a:lstStyle/>
        <a:p>
          <a:r>
            <a:rPr lang="en-US" sz="1400" dirty="0" err="1" smtClean="0">
              <a:latin typeface="Arial Narrow" pitchFamily="34" charset="0"/>
            </a:rPr>
            <a:t>Direktur</a:t>
          </a:r>
          <a:r>
            <a:rPr lang="en-US" sz="1400" dirty="0" smtClean="0">
              <a:latin typeface="Arial Narrow" pitchFamily="34" charset="0"/>
            </a:rPr>
            <a:t> </a:t>
          </a:r>
          <a:r>
            <a:rPr lang="en-US" sz="1400" dirty="0" err="1" smtClean="0">
              <a:latin typeface="Arial Narrow" pitchFamily="34" charset="0"/>
            </a:rPr>
            <a:t>Keuangan</a:t>
          </a:r>
          <a:endParaRPr lang="en-US" sz="1400" dirty="0">
            <a:latin typeface="Arial Narrow" pitchFamily="34" charset="0"/>
          </a:endParaRPr>
        </a:p>
      </dgm:t>
    </dgm:pt>
    <dgm:pt modelId="{CB6F95B1-0134-488B-BF7E-6941F712CF79}" type="sibTrans" cxnId="{70C2E5BB-FA04-4388-B5B9-7A3A66718F40}">
      <dgm:prSet/>
      <dgm:spPr/>
      <dgm:t>
        <a:bodyPr/>
        <a:lstStyle/>
        <a:p>
          <a:endParaRPr lang="en-US"/>
        </a:p>
      </dgm:t>
    </dgm:pt>
    <dgm:pt modelId="{97F40BCB-2797-4C9B-928D-8F70AC7021D0}" type="parTrans" cxnId="{70C2E5BB-FA04-4388-B5B9-7A3A66718F40}">
      <dgm:prSet/>
      <dgm:spPr/>
      <dgm:t>
        <a:bodyPr/>
        <a:lstStyle/>
        <a:p>
          <a:endParaRPr lang="en-US"/>
        </a:p>
      </dgm:t>
    </dgm:pt>
    <dgm:pt modelId="{2EA7A86C-0BD4-43F1-A921-3C707CECCE75}">
      <dgm:prSet/>
      <dgm:spPr/>
      <dgm:t>
        <a:bodyPr/>
        <a:lstStyle/>
        <a:p>
          <a:r>
            <a:rPr lang="en-US" dirty="0" err="1" smtClean="0"/>
            <a:t>Jabatan</a:t>
          </a:r>
          <a:r>
            <a:rPr lang="en-US" dirty="0" smtClean="0"/>
            <a:t> </a:t>
          </a:r>
          <a:r>
            <a:rPr lang="en-US" dirty="0" err="1" smtClean="0"/>
            <a:t>Fungsional</a:t>
          </a:r>
          <a:endParaRPr lang="en-US" dirty="0"/>
        </a:p>
      </dgm:t>
    </dgm:pt>
    <dgm:pt modelId="{EFEA4514-28B7-4CB8-B544-112D19D3671B}" type="sibTrans" cxnId="{3895A2DC-2940-44EB-9A67-2E71C1737B76}">
      <dgm:prSet/>
      <dgm:spPr/>
      <dgm:t>
        <a:bodyPr/>
        <a:lstStyle/>
        <a:p>
          <a:endParaRPr lang="en-US"/>
        </a:p>
      </dgm:t>
    </dgm:pt>
    <dgm:pt modelId="{D76F691C-2DC8-437C-B656-62B27D0D7D70}" type="parTrans" cxnId="{3895A2DC-2940-44EB-9A67-2E71C1737B76}">
      <dgm:prSet/>
      <dgm:spPr/>
      <dgm:t>
        <a:bodyPr/>
        <a:lstStyle/>
        <a:p>
          <a:endParaRPr lang="en-US"/>
        </a:p>
      </dgm:t>
    </dgm:pt>
    <dgm:pt modelId="{D44B5285-0946-4DDA-8F09-A44FD02FD0F5}" type="pres">
      <dgm:prSet presAssocID="{EEC1B829-8320-4C28-8976-F7FCEFD4062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C46141E-0555-4A2E-B218-E36D79D805D0}" type="pres">
      <dgm:prSet presAssocID="{7593484B-9E30-4233-98A4-A08F8B907E15}" presName="hierRoot1" presStyleCnt="0"/>
      <dgm:spPr/>
    </dgm:pt>
    <dgm:pt modelId="{3B2FCF8D-2887-4919-B0AE-D5A661A10A25}" type="pres">
      <dgm:prSet presAssocID="{7593484B-9E30-4233-98A4-A08F8B907E15}" presName="composite" presStyleCnt="0"/>
      <dgm:spPr/>
    </dgm:pt>
    <dgm:pt modelId="{FA60951E-895B-4459-8F78-4882B1171EBE}" type="pres">
      <dgm:prSet presAssocID="{7593484B-9E30-4233-98A4-A08F8B907E15}" presName="background" presStyleLbl="node0" presStyleIdx="0" presStyleCnt="1"/>
      <dgm:spPr/>
    </dgm:pt>
    <dgm:pt modelId="{7A8957F9-ED44-47D7-88BD-CE0DA4EB8B30}" type="pres">
      <dgm:prSet presAssocID="{7593484B-9E30-4233-98A4-A08F8B907E1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C0DDAC-3F00-4C33-B16E-E3E933CCD966}" type="pres">
      <dgm:prSet presAssocID="{7593484B-9E30-4233-98A4-A08F8B907E15}" presName="hierChild2" presStyleCnt="0"/>
      <dgm:spPr/>
    </dgm:pt>
    <dgm:pt modelId="{0F1ED59A-303A-4CE1-B982-73D449275696}" type="pres">
      <dgm:prSet presAssocID="{EE99D80B-4B48-4C5D-A62D-53DAE517FC25}" presName="Name10" presStyleLbl="parChTrans1D2" presStyleIdx="0" presStyleCnt="2"/>
      <dgm:spPr/>
      <dgm:t>
        <a:bodyPr/>
        <a:lstStyle/>
        <a:p>
          <a:endParaRPr lang="en-US"/>
        </a:p>
      </dgm:t>
    </dgm:pt>
    <dgm:pt modelId="{AEE28DCE-6F61-4584-B62D-94BFF5AFC92C}" type="pres">
      <dgm:prSet presAssocID="{003684A0-0F09-489D-93C2-4D57C6A0D704}" presName="hierRoot2" presStyleCnt="0"/>
      <dgm:spPr/>
    </dgm:pt>
    <dgm:pt modelId="{AE0DF785-7818-41AA-B1FE-B4E9FD89BA89}" type="pres">
      <dgm:prSet presAssocID="{003684A0-0F09-489D-93C2-4D57C6A0D704}" presName="composite2" presStyleCnt="0"/>
      <dgm:spPr/>
    </dgm:pt>
    <dgm:pt modelId="{4C90F223-07FC-4522-9D00-A82A650F3ECA}" type="pres">
      <dgm:prSet presAssocID="{003684A0-0F09-489D-93C2-4D57C6A0D704}" presName="background2" presStyleLbl="node2" presStyleIdx="0" presStyleCnt="2"/>
      <dgm:spPr/>
    </dgm:pt>
    <dgm:pt modelId="{84ED64BA-942D-4690-9853-ABE880C1B863}" type="pres">
      <dgm:prSet presAssocID="{003684A0-0F09-489D-93C2-4D57C6A0D704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F764A3-08CF-4F05-917C-5040E5C1576F}" type="pres">
      <dgm:prSet presAssocID="{003684A0-0F09-489D-93C2-4D57C6A0D704}" presName="hierChild3" presStyleCnt="0"/>
      <dgm:spPr/>
    </dgm:pt>
    <dgm:pt modelId="{6F88629B-F2F6-4622-AA72-B381E5DF6423}" type="pres">
      <dgm:prSet presAssocID="{266DBA0F-1020-4362-9F96-B77B2341CD8D}" presName="Name17" presStyleLbl="parChTrans1D3" presStyleIdx="0" presStyleCnt="7"/>
      <dgm:spPr/>
      <dgm:t>
        <a:bodyPr/>
        <a:lstStyle/>
        <a:p>
          <a:endParaRPr lang="en-US"/>
        </a:p>
      </dgm:t>
    </dgm:pt>
    <dgm:pt modelId="{FCA5D77E-95C3-4340-9ED7-C43D8EFE3930}" type="pres">
      <dgm:prSet presAssocID="{2AD40244-320E-4BFA-BB1F-5C406BB95ABD}" presName="hierRoot3" presStyleCnt="0"/>
      <dgm:spPr/>
    </dgm:pt>
    <dgm:pt modelId="{715C9B85-2B04-41DF-996F-DFAC27DB3BA3}" type="pres">
      <dgm:prSet presAssocID="{2AD40244-320E-4BFA-BB1F-5C406BB95ABD}" presName="composite3" presStyleCnt="0"/>
      <dgm:spPr/>
    </dgm:pt>
    <dgm:pt modelId="{A8B8DB26-2620-4E00-A5C5-03D4FF6654D5}" type="pres">
      <dgm:prSet presAssocID="{2AD40244-320E-4BFA-BB1F-5C406BB95ABD}" presName="background3" presStyleLbl="node3" presStyleIdx="0" presStyleCnt="7"/>
      <dgm:spPr/>
    </dgm:pt>
    <dgm:pt modelId="{5CD6B033-B42F-40D7-B2B1-E441F98E7340}" type="pres">
      <dgm:prSet presAssocID="{2AD40244-320E-4BFA-BB1F-5C406BB95ABD}" presName="text3" presStyleLbl="fgAcc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DA546B-3A47-4BB7-83AC-11E007AF9845}" type="pres">
      <dgm:prSet presAssocID="{2AD40244-320E-4BFA-BB1F-5C406BB95ABD}" presName="hierChild4" presStyleCnt="0"/>
      <dgm:spPr/>
    </dgm:pt>
    <dgm:pt modelId="{113047D6-C89E-404B-B0CC-68BB39B229A3}" type="pres">
      <dgm:prSet presAssocID="{DE11FD20-F5B3-4F43-B526-034F544EA052}" presName="Name23" presStyleLbl="parChTrans1D4" presStyleIdx="0" presStyleCnt="12"/>
      <dgm:spPr/>
      <dgm:t>
        <a:bodyPr/>
        <a:lstStyle/>
        <a:p>
          <a:endParaRPr lang="en-US"/>
        </a:p>
      </dgm:t>
    </dgm:pt>
    <dgm:pt modelId="{4408D858-D8C6-4F3D-A2C4-C9C8177A87D7}" type="pres">
      <dgm:prSet presAssocID="{2DDF919B-43A4-4017-80D0-3CD66F461E24}" presName="hierRoot4" presStyleCnt="0"/>
      <dgm:spPr/>
    </dgm:pt>
    <dgm:pt modelId="{F8763D27-AF24-4E39-B303-5FAADE7CE509}" type="pres">
      <dgm:prSet presAssocID="{2DDF919B-43A4-4017-80D0-3CD66F461E24}" presName="composite4" presStyleCnt="0"/>
      <dgm:spPr/>
    </dgm:pt>
    <dgm:pt modelId="{7C0E43AC-C9FD-49BA-AF08-E2D40BC35169}" type="pres">
      <dgm:prSet presAssocID="{2DDF919B-43A4-4017-80D0-3CD66F461E24}" presName="background4" presStyleLbl="node4" presStyleIdx="0" presStyleCnt="12"/>
      <dgm:spPr/>
    </dgm:pt>
    <dgm:pt modelId="{5D732D3D-4E95-4915-B47B-D500236535AD}" type="pres">
      <dgm:prSet presAssocID="{2DDF919B-43A4-4017-80D0-3CD66F461E24}" presName="text4" presStyleLbl="fgAcc4" presStyleIdx="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3CE4B6-D72D-442A-916D-93C57D5C70C3}" type="pres">
      <dgm:prSet presAssocID="{2DDF919B-43A4-4017-80D0-3CD66F461E24}" presName="hierChild5" presStyleCnt="0"/>
      <dgm:spPr/>
    </dgm:pt>
    <dgm:pt modelId="{16495BFA-527B-486F-A75A-E41D0923C9EC}" type="pres">
      <dgm:prSet presAssocID="{C159BCDB-ABDF-4E7E-AF75-6011CA9E131C}" presName="Name23" presStyleLbl="parChTrans1D4" presStyleIdx="1" presStyleCnt="12"/>
      <dgm:spPr/>
      <dgm:t>
        <a:bodyPr/>
        <a:lstStyle/>
        <a:p>
          <a:endParaRPr lang="en-US"/>
        </a:p>
      </dgm:t>
    </dgm:pt>
    <dgm:pt modelId="{5428B7ED-3D44-44AF-8A26-CCA1F78184AE}" type="pres">
      <dgm:prSet presAssocID="{68F53566-BB7E-4DF3-AE80-E7C2042897F0}" presName="hierRoot4" presStyleCnt="0"/>
      <dgm:spPr/>
    </dgm:pt>
    <dgm:pt modelId="{3BCF945A-F7F7-4B58-923D-DE7E320458DC}" type="pres">
      <dgm:prSet presAssocID="{68F53566-BB7E-4DF3-AE80-E7C2042897F0}" presName="composite4" presStyleCnt="0"/>
      <dgm:spPr/>
    </dgm:pt>
    <dgm:pt modelId="{A824A234-498D-4410-B8A4-DD415CD3656E}" type="pres">
      <dgm:prSet presAssocID="{68F53566-BB7E-4DF3-AE80-E7C2042897F0}" presName="background4" presStyleLbl="node4" presStyleIdx="1" presStyleCnt="12"/>
      <dgm:spPr/>
    </dgm:pt>
    <dgm:pt modelId="{B97A493D-8D53-4D25-8196-0808E006BC2B}" type="pres">
      <dgm:prSet presAssocID="{68F53566-BB7E-4DF3-AE80-E7C2042897F0}" presName="text4" presStyleLbl="fgAcc4" presStyleIdx="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DEA787-4357-4293-898C-79A6C8711CA2}" type="pres">
      <dgm:prSet presAssocID="{68F53566-BB7E-4DF3-AE80-E7C2042897F0}" presName="hierChild5" presStyleCnt="0"/>
      <dgm:spPr/>
    </dgm:pt>
    <dgm:pt modelId="{65F4C752-6E2C-4E4F-9551-314453BDD13C}" type="pres">
      <dgm:prSet presAssocID="{7982519E-6B0C-43FB-A0DE-BA3B82D07F56}" presName="Name17" presStyleLbl="parChTrans1D3" presStyleIdx="1" presStyleCnt="7"/>
      <dgm:spPr/>
      <dgm:t>
        <a:bodyPr/>
        <a:lstStyle/>
        <a:p>
          <a:endParaRPr lang="en-US"/>
        </a:p>
      </dgm:t>
    </dgm:pt>
    <dgm:pt modelId="{65562ACB-4038-4ACD-842E-C21957A6A0BD}" type="pres">
      <dgm:prSet presAssocID="{40D769AC-F194-4EE4-9990-E90574316C55}" presName="hierRoot3" presStyleCnt="0"/>
      <dgm:spPr/>
    </dgm:pt>
    <dgm:pt modelId="{744D960E-D850-4849-8A8B-63107EECABF1}" type="pres">
      <dgm:prSet presAssocID="{40D769AC-F194-4EE4-9990-E90574316C55}" presName="composite3" presStyleCnt="0"/>
      <dgm:spPr/>
    </dgm:pt>
    <dgm:pt modelId="{84A8AB83-627F-4154-87B2-83D3A81B1882}" type="pres">
      <dgm:prSet presAssocID="{40D769AC-F194-4EE4-9990-E90574316C55}" presName="background3" presStyleLbl="node3" presStyleIdx="1" presStyleCnt="7"/>
      <dgm:spPr/>
    </dgm:pt>
    <dgm:pt modelId="{E268E3E6-FFCF-4AE2-A0BC-5E89DD1B2D18}" type="pres">
      <dgm:prSet presAssocID="{40D769AC-F194-4EE4-9990-E90574316C55}" presName="text3" presStyleLbl="fgAcc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52F437-79BB-4986-B669-A1919469795A}" type="pres">
      <dgm:prSet presAssocID="{40D769AC-F194-4EE4-9990-E90574316C55}" presName="hierChild4" presStyleCnt="0"/>
      <dgm:spPr/>
    </dgm:pt>
    <dgm:pt modelId="{1A8BC689-8E89-4871-9C9B-475A266E8F11}" type="pres">
      <dgm:prSet presAssocID="{8AAD431E-BA7F-497D-B638-1E24A9596231}" presName="Name23" presStyleLbl="parChTrans1D4" presStyleIdx="2" presStyleCnt="12"/>
      <dgm:spPr/>
      <dgm:t>
        <a:bodyPr/>
        <a:lstStyle/>
        <a:p>
          <a:endParaRPr lang="en-US"/>
        </a:p>
      </dgm:t>
    </dgm:pt>
    <dgm:pt modelId="{C77B576D-C874-4FC4-AAB6-2AD11960C6CD}" type="pres">
      <dgm:prSet presAssocID="{3C7EB2C6-8B8E-47F7-9290-2C147D7C1F4C}" presName="hierRoot4" presStyleCnt="0"/>
      <dgm:spPr/>
    </dgm:pt>
    <dgm:pt modelId="{167E3060-9358-4C31-8551-C2E5A94260D6}" type="pres">
      <dgm:prSet presAssocID="{3C7EB2C6-8B8E-47F7-9290-2C147D7C1F4C}" presName="composite4" presStyleCnt="0"/>
      <dgm:spPr/>
    </dgm:pt>
    <dgm:pt modelId="{4C4B3178-C460-44CF-82BB-DB34A6374EA0}" type="pres">
      <dgm:prSet presAssocID="{3C7EB2C6-8B8E-47F7-9290-2C147D7C1F4C}" presName="background4" presStyleLbl="node4" presStyleIdx="2" presStyleCnt="12"/>
      <dgm:spPr/>
    </dgm:pt>
    <dgm:pt modelId="{372AAD03-C14A-4F92-BA89-EAF4990E2665}" type="pres">
      <dgm:prSet presAssocID="{3C7EB2C6-8B8E-47F7-9290-2C147D7C1F4C}" presName="text4" presStyleLbl="fgAcc4" presStyleIdx="2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489CBD-B264-4B50-9A5E-88ED3918B3AD}" type="pres">
      <dgm:prSet presAssocID="{3C7EB2C6-8B8E-47F7-9290-2C147D7C1F4C}" presName="hierChild5" presStyleCnt="0"/>
      <dgm:spPr/>
    </dgm:pt>
    <dgm:pt modelId="{B2FC3842-5F5C-42A3-A00B-B300EBA33F6C}" type="pres">
      <dgm:prSet presAssocID="{D76F691C-2DC8-437C-B656-62B27D0D7D70}" presName="Name23" presStyleLbl="parChTrans1D4" presStyleIdx="3" presStyleCnt="12"/>
      <dgm:spPr/>
      <dgm:t>
        <a:bodyPr/>
        <a:lstStyle/>
        <a:p>
          <a:endParaRPr lang="en-US"/>
        </a:p>
      </dgm:t>
    </dgm:pt>
    <dgm:pt modelId="{31D1B002-B992-40A0-9F8E-A5D1BA52BBD7}" type="pres">
      <dgm:prSet presAssocID="{2EA7A86C-0BD4-43F1-A921-3C707CECCE75}" presName="hierRoot4" presStyleCnt="0"/>
      <dgm:spPr/>
    </dgm:pt>
    <dgm:pt modelId="{CEEF54E6-354D-4FBF-8C50-17BC669DE130}" type="pres">
      <dgm:prSet presAssocID="{2EA7A86C-0BD4-43F1-A921-3C707CECCE75}" presName="composite4" presStyleCnt="0"/>
      <dgm:spPr/>
    </dgm:pt>
    <dgm:pt modelId="{2EA219E4-B2D5-47A8-BA3C-DE0D7197B685}" type="pres">
      <dgm:prSet presAssocID="{2EA7A86C-0BD4-43F1-A921-3C707CECCE75}" presName="background4" presStyleLbl="node4" presStyleIdx="3" presStyleCnt="12"/>
      <dgm:spPr/>
    </dgm:pt>
    <dgm:pt modelId="{2A11BD93-6412-449D-BE41-03BD57241B75}" type="pres">
      <dgm:prSet presAssocID="{2EA7A86C-0BD4-43F1-A921-3C707CECCE75}" presName="text4" presStyleLbl="fgAcc4" presStyleIdx="3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F8485A-0590-4EA7-941C-05F7D1D90386}" type="pres">
      <dgm:prSet presAssocID="{2EA7A86C-0BD4-43F1-A921-3C707CECCE75}" presName="hierChild5" presStyleCnt="0"/>
      <dgm:spPr/>
    </dgm:pt>
    <dgm:pt modelId="{51A2423F-C395-4903-A6B9-55DFBD56A53D}" type="pres">
      <dgm:prSet presAssocID="{97F40BCB-2797-4C9B-928D-8F70AC7021D0}" presName="Name17" presStyleLbl="parChTrans1D3" presStyleIdx="2" presStyleCnt="7"/>
      <dgm:spPr/>
      <dgm:t>
        <a:bodyPr/>
        <a:lstStyle/>
        <a:p>
          <a:endParaRPr lang="en-US"/>
        </a:p>
      </dgm:t>
    </dgm:pt>
    <dgm:pt modelId="{8DF30019-A88E-4D0D-9690-C7C31DC16A5A}" type="pres">
      <dgm:prSet presAssocID="{ABEB0EBE-06AD-444A-8BA7-E5106C9DE80F}" presName="hierRoot3" presStyleCnt="0"/>
      <dgm:spPr/>
    </dgm:pt>
    <dgm:pt modelId="{29226DAB-9EE0-4D4C-8C84-01677467CAF6}" type="pres">
      <dgm:prSet presAssocID="{ABEB0EBE-06AD-444A-8BA7-E5106C9DE80F}" presName="composite3" presStyleCnt="0"/>
      <dgm:spPr/>
    </dgm:pt>
    <dgm:pt modelId="{E07AC214-CB96-4DF9-ACB9-3BDE42C495D2}" type="pres">
      <dgm:prSet presAssocID="{ABEB0EBE-06AD-444A-8BA7-E5106C9DE80F}" presName="background3" presStyleLbl="node3" presStyleIdx="2" presStyleCnt="7"/>
      <dgm:spPr/>
    </dgm:pt>
    <dgm:pt modelId="{46CA20BD-6FFC-49D7-BA57-C7A9633EFD8C}" type="pres">
      <dgm:prSet presAssocID="{ABEB0EBE-06AD-444A-8BA7-E5106C9DE80F}" presName="text3" presStyleLbl="fgAcc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36344D-5572-4FDD-9F8B-68A2D00AEC56}" type="pres">
      <dgm:prSet presAssocID="{ABEB0EBE-06AD-444A-8BA7-E5106C9DE80F}" presName="hierChild4" presStyleCnt="0"/>
      <dgm:spPr/>
    </dgm:pt>
    <dgm:pt modelId="{FD65B9C1-5510-4338-9F58-6A8C765A7124}" type="pres">
      <dgm:prSet presAssocID="{901A13EE-6AA2-455F-88F6-111C8539DDBB}" presName="Name23" presStyleLbl="parChTrans1D4" presStyleIdx="4" presStyleCnt="12"/>
      <dgm:spPr/>
      <dgm:t>
        <a:bodyPr/>
        <a:lstStyle/>
        <a:p>
          <a:endParaRPr lang="en-US"/>
        </a:p>
      </dgm:t>
    </dgm:pt>
    <dgm:pt modelId="{33F38AB0-EF52-4370-8BF9-28BE38998BB9}" type="pres">
      <dgm:prSet presAssocID="{F67E2575-9A91-45B1-9D42-AB30514264AB}" presName="hierRoot4" presStyleCnt="0"/>
      <dgm:spPr/>
    </dgm:pt>
    <dgm:pt modelId="{91AC8317-BC15-44D4-9580-77C1F09DAF80}" type="pres">
      <dgm:prSet presAssocID="{F67E2575-9A91-45B1-9D42-AB30514264AB}" presName="composite4" presStyleCnt="0"/>
      <dgm:spPr/>
    </dgm:pt>
    <dgm:pt modelId="{B160B6F5-E8D4-4718-B771-32D0487E42BE}" type="pres">
      <dgm:prSet presAssocID="{F67E2575-9A91-45B1-9D42-AB30514264AB}" presName="background4" presStyleLbl="node4" presStyleIdx="4" presStyleCnt="12"/>
      <dgm:spPr/>
    </dgm:pt>
    <dgm:pt modelId="{1BAD23F9-19DD-403F-9135-2204E489FB6F}" type="pres">
      <dgm:prSet presAssocID="{F67E2575-9A91-45B1-9D42-AB30514264AB}" presName="text4" presStyleLbl="fgAcc4" presStyleIdx="4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388CDE-FB18-4692-97FD-07AB657D1B7C}" type="pres">
      <dgm:prSet presAssocID="{F67E2575-9A91-45B1-9D42-AB30514264AB}" presName="hierChild5" presStyleCnt="0"/>
      <dgm:spPr/>
    </dgm:pt>
    <dgm:pt modelId="{BC43A267-B7A0-411C-A6E4-C1EDB029F2EF}" type="pres">
      <dgm:prSet presAssocID="{3A4C0E08-2A5C-4CA1-9B84-8E7434254D1C}" presName="Name23" presStyleLbl="parChTrans1D4" presStyleIdx="5" presStyleCnt="12"/>
      <dgm:spPr/>
      <dgm:t>
        <a:bodyPr/>
        <a:lstStyle/>
        <a:p>
          <a:endParaRPr lang="en-US"/>
        </a:p>
      </dgm:t>
    </dgm:pt>
    <dgm:pt modelId="{92C7E7EA-F769-45DC-B486-C33BBA222506}" type="pres">
      <dgm:prSet presAssocID="{C3A40FDC-3D87-4891-B4AC-000F90CE7395}" presName="hierRoot4" presStyleCnt="0"/>
      <dgm:spPr/>
    </dgm:pt>
    <dgm:pt modelId="{BCA99794-C092-4FB8-9683-FAB2FBA57AE1}" type="pres">
      <dgm:prSet presAssocID="{C3A40FDC-3D87-4891-B4AC-000F90CE7395}" presName="composite4" presStyleCnt="0"/>
      <dgm:spPr/>
    </dgm:pt>
    <dgm:pt modelId="{D41B1857-132E-40A7-BDE5-34B331E12823}" type="pres">
      <dgm:prSet presAssocID="{C3A40FDC-3D87-4891-B4AC-000F90CE7395}" presName="background4" presStyleLbl="node4" presStyleIdx="5" presStyleCnt="12"/>
      <dgm:spPr/>
    </dgm:pt>
    <dgm:pt modelId="{CA7F648E-0BF5-45A8-88B0-9B2280E674D4}" type="pres">
      <dgm:prSet presAssocID="{C3A40FDC-3D87-4891-B4AC-000F90CE7395}" presName="text4" presStyleLbl="fgAcc4" presStyleIdx="5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C8FC19-A37A-4CBF-81B1-A344CB5CD3DE}" type="pres">
      <dgm:prSet presAssocID="{C3A40FDC-3D87-4891-B4AC-000F90CE7395}" presName="hierChild5" presStyleCnt="0"/>
      <dgm:spPr/>
    </dgm:pt>
    <dgm:pt modelId="{8D7A8AD7-26A3-4B2D-991C-671E8292E705}" type="pres">
      <dgm:prSet presAssocID="{2644CACA-B0B3-4778-8468-7D89D67C8BB8}" presName="Name17" presStyleLbl="parChTrans1D3" presStyleIdx="3" presStyleCnt="7"/>
      <dgm:spPr/>
      <dgm:t>
        <a:bodyPr/>
        <a:lstStyle/>
        <a:p>
          <a:endParaRPr lang="en-US"/>
        </a:p>
      </dgm:t>
    </dgm:pt>
    <dgm:pt modelId="{30C1260E-46C7-4CF3-8456-D0EA665D4E3D}" type="pres">
      <dgm:prSet presAssocID="{A4CF41A4-ED34-42AB-96DC-DCC9352E94EB}" presName="hierRoot3" presStyleCnt="0"/>
      <dgm:spPr/>
    </dgm:pt>
    <dgm:pt modelId="{83CBBD3C-7CBF-4AB4-991C-E5A9142DCAF8}" type="pres">
      <dgm:prSet presAssocID="{A4CF41A4-ED34-42AB-96DC-DCC9352E94EB}" presName="composite3" presStyleCnt="0"/>
      <dgm:spPr/>
    </dgm:pt>
    <dgm:pt modelId="{0C75C43B-B176-4549-ADDC-DF6AD0B1AA13}" type="pres">
      <dgm:prSet presAssocID="{A4CF41A4-ED34-42AB-96DC-DCC9352E94EB}" presName="background3" presStyleLbl="node3" presStyleIdx="3" presStyleCnt="7"/>
      <dgm:spPr/>
    </dgm:pt>
    <dgm:pt modelId="{4E60ABA2-DBFB-418A-A005-5BB6098DCD59}" type="pres">
      <dgm:prSet presAssocID="{A4CF41A4-ED34-42AB-96DC-DCC9352E94EB}" presName="text3" presStyleLbl="fgAcc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5E20DB-72B0-4328-A6E0-96774D9854FD}" type="pres">
      <dgm:prSet presAssocID="{A4CF41A4-ED34-42AB-96DC-DCC9352E94EB}" presName="hierChild4" presStyleCnt="0"/>
      <dgm:spPr/>
    </dgm:pt>
    <dgm:pt modelId="{812DC744-602F-4394-802E-31D288C399F2}" type="pres">
      <dgm:prSet presAssocID="{B38850A9-C8E1-468D-AF93-D6B094F6B200}" presName="Name23" presStyleLbl="parChTrans1D4" presStyleIdx="6" presStyleCnt="12"/>
      <dgm:spPr/>
      <dgm:t>
        <a:bodyPr/>
        <a:lstStyle/>
        <a:p>
          <a:endParaRPr lang="en-US"/>
        </a:p>
      </dgm:t>
    </dgm:pt>
    <dgm:pt modelId="{CF4A22C0-2770-4CD4-A445-F6C824D74E65}" type="pres">
      <dgm:prSet presAssocID="{A9CB99F8-513B-4C88-8627-605B3BD2DA56}" presName="hierRoot4" presStyleCnt="0"/>
      <dgm:spPr/>
    </dgm:pt>
    <dgm:pt modelId="{1472131F-8406-4AC4-A054-CA76AD02A011}" type="pres">
      <dgm:prSet presAssocID="{A9CB99F8-513B-4C88-8627-605B3BD2DA56}" presName="composite4" presStyleCnt="0"/>
      <dgm:spPr/>
    </dgm:pt>
    <dgm:pt modelId="{634612E8-E9F2-4E9B-818A-6D31A395459E}" type="pres">
      <dgm:prSet presAssocID="{A9CB99F8-513B-4C88-8627-605B3BD2DA56}" presName="background4" presStyleLbl="node4" presStyleIdx="6" presStyleCnt="12"/>
      <dgm:spPr/>
    </dgm:pt>
    <dgm:pt modelId="{387A7AA4-9440-49FB-88E5-6F3D89610C98}" type="pres">
      <dgm:prSet presAssocID="{A9CB99F8-513B-4C88-8627-605B3BD2DA56}" presName="text4" presStyleLbl="fgAcc4" presStyleIdx="6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BC1673-6831-4B85-A419-0C48BA83B3C2}" type="pres">
      <dgm:prSet presAssocID="{A9CB99F8-513B-4C88-8627-605B3BD2DA56}" presName="hierChild5" presStyleCnt="0"/>
      <dgm:spPr/>
    </dgm:pt>
    <dgm:pt modelId="{0961ED48-0A56-43D2-A891-AE51EA3A91EA}" type="pres">
      <dgm:prSet presAssocID="{598971E0-2964-42CA-930B-A86825F1F0FC}" presName="Name23" presStyleLbl="parChTrans1D4" presStyleIdx="7" presStyleCnt="12"/>
      <dgm:spPr/>
      <dgm:t>
        <a:bodyPr/>
        <a:lstStyle/>
        <a:p>
          <a:endParaRPr lang="en-US"/>
        </a:p>
      </dgm:t>
    </dgm:pt>
    <dgm:pt modelId="{9D6112FD-9AB7-463B-A8FE-B592CE6C769C}" type="pres">
      <dgm:prSet presAssocID="{4F0A953F-A08A-4061-9EDC-26F038E06561}" presName="hierRoot4" presStyleCnt="0"/>
      <dgm:spPr/>
    </dgm:pt>
    <dgm:pt modelId="{E89D77EB-5FC3-4F77-A699-6DA6AEA9F881}" type="pres">
      <dgm:prSet presAssocID="{4F0A953F-A08A-4061-9EDC-26F038E06561}" presName="composite4" presStyleCnt="0"/>
      <dgm:spPr/>
    </dgm:pt>
    <dgm:pt modelId="{FC560D6C-6A84-44EC-B907-DAB43472E564}" type="pres">
      <dgm:prSet presAssocID="{4F0A953F-A08A-4061-9EDC-26F038E06561}" presName="background4" presStyleLbl="node4" presStyleIdx="7" presStyleCnt="12"/>
      <dgm:spPr/>
    </dgm:pt>
    <dgm:pt modelId="{828E1D30-0F78-4727-A9C1-A32950E63688}" type="pres">
      <dgm:prSet presAssocID="{4F0A953F-A08A-4061-9EDC-26F038E06561}" presName="text4" presStyleLbl="fgAcc4" presStyleIdx="7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E823C80-9D85-4424-BE12-3968C5BD00DC}" type="pres">
      <dgm:prSet presAssocID="{4F0A953F-A08A-4061-9EDC-26F038E06561}" presName="hierChild5" presStyleCnt="0"/>
      <dgm:spPr/>
    </dgm:pt>
    <dgm:pt modelId="{9AC56C8F-7943-469E-8397-B9464902F75B}" type="pres">
      <dgm:prSet presAssocID="{8BB02362-71BA-4C7B-A4B2-E0C6B33A4446}" presName="Name17" presStyleLbl="parChTrans1D3" presStyleIdx="4" presStyleCnt="7"/>
      <dgm:spPr/>
      <dgm:t>
        <a:bodyPr/>
        <a:lstStyle/>
        <a:p>
          <a:endParaRPr lang="en-US"/>
        </a:p>
      </dgm:t>
    </dgm:pt>
    <dgm:pt modelId="{56B21EEF-BDC9-4ECF-A7C9-A0A842350444}" type="pres">
      <dgm:prSet presAssocID="{BE57E927-7683-4186-8E99-B4CD6F5FAF75}" presName="hierRoot3" presStyleCnt="0"/>
      <dgm:spPr/>
    </dgm:pt>
    <dgm:pt modelId="{70D57EA1-78AC-4A4B-8F56-D80867F31591}" type="pres">
      <dgm:prSet presAssocID="{BE57E927-7683-4186-8E99-B4CD6F5FAF75}" presName="composite3" presStyleCnt="0"/>
      <dgm:spPr/>
    </dgm:pt>
    <dgm:pt modelId="{BE53E2C7-A5E6-4327-A8D6-F979F181A108}" type="pres">
      <dgm:prSet presAssocID="{BE57E927-7683-4186-8E99-B4CD6F5FAF75}" presName="background3" presStyleLbl="node3" presStyleIdx="4" presStyleCnt="7"/>
      <dgm:spPr/>
    </dgm:pt>
    <dgm:pt modelId="{5AC527A5-5CA6-4C87-8A1A-1CCE999BFC2D}" type="pres">
      <dgm:prSet presAssocID="{BE57E927-7683-4186-8E99-B4CD6F5FAF75}" presName="text3" presStyleLbl="fgAcc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DA4629-D2C9-4A16-A654-C0EB66FF94CF}" type="pres">
      <dgm:prSet presAssocID="{BE57E927-7683-4186-8E99-B4CD6F5FAF75}" presName="hierChild4" presStyleCnt="0"/>
      <dgm:spPr/>
    </dgm:pt>
    <dgm:pt modelId="{4ECAB863-DB2D-431B-BB3A-103FA2EB8527}" type="pres">
      <dgm:prSet presAssocID="{4B1B8C86-E63B-4891-A86C-BBD010AB2194}" presName="Name23" presStyleLbl="parChTrans1D4" presStyleIdx="8" presStyleCnt="12"/>
      <dgm:spPr/>
      <dgm:t>
        <a:bodyPr/>
        <a:lstStyle/>
        <a:p>
          <a:endParaRPr lang="en-US"/>
        </a:p>
      </dgm:t>
    </dgm:pt>
    <dgm:pt modelId="{EBF64A5B-C99A-4A45-9802-A09A7A9CB1CA}" type="pres">
      <dgm:prSet presAssocID="{B2168543-BBB9-4F1E-8F1D-D7B59F8C8D30}" presName="hierRoot4" presStyleCnt="0"/>
      <dgm:spPr/>
    </dgm:pt>
    <dgm:pt modelId="{CDFB18ED-74BB-4D89-9F31-EC49EAF95EB1}" type="pres">
      <dgm:prSet presAssocID="{B2168543-BBB9-4F1E-8F1D-D7B59F8C8D30}" presName="composite4" presStyleCnt="0"/>
      <dgm:spPr/>
    </dgm:pt>
    <dgm:pt modelId="{BFCE4A00-E8D7-404C-AD47-0231FA213973}" type="pres">
      <dgm:prSet presAssocID="{B2168543-BBB9-4F1E-8F1D-D7B59F8C8D30}" presName="background4" presStyleLbl="node4" presStyleIdx="8" presStyleCnt="12"/>
      <dgm:spPr/>
    </dgm:pt>
    <dgm:pt modelId="{ECCBEAB3-71B2-4AC1-A56B-B7BE453EC8A5}" type="pres">
      <dgm:prSet presAssocID="{B2168543-BBB9-4F1E-8F1D-D7B59F8C8D30}" presName="text4" presStyleLbl="fgAcc4" presStyleIdx="8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45D6D01-2C2A-4E72-851A-87E8DA91AE4E}" type="pres">
      <dgm:prSet presAssocID="{B2168543-BBB9-4F1E-8F1D-D7B59F8C8D30}" presName="hierChild5" presStyleCnt="0"/>
      <dgm:spPr/>
    </dgm:pt>
    <dgm:pt modelId="{854D89CB-E8B6-4D22-828A-09649F1D4382}" type="pres">
      <dgm:prSet presAssocID="{8D7A697D-F93F-402E-A6D8-557F34CE1634}" presName="Name23" presStyleLbl="parChTrans1D4" presStyleIdx="9" presStyleCnt="12"/>
      <dgm:spPr/>
      <dgm:t>
        <a:bodyPr/>
        <a:lstStyle/>
        <a:p>
          <a:endParaRPr lang="en-US"/>
        </a:p>
      </dgm:t>
    </dgm:pt>
    <dgm:pt modelId="{0B94D3AE-0647-4656-9D08-E9F3B63A12CE}" type="pres">
      <dgm:prSet presAssocID="{DDD15BC8-2214-4EA6-BEBA-35B02AB257EB}" presName="hierRoot4" presStyleCnt="0"/>
      <dgm:spPr/>
    </dgm:pt>
    <dgm:pt modelId="{612792E4-F728-4055-8C3D-DF564D2BB4C4}" type="pres">
      <dgm:prSet presAssocID="{DDD15BC8-2214-4EA6-BEBA-35B02AB257EB}" presName="composite4" presStyleCnt="0"/>
      <dgm:spPr/>
    </dgm:pt>
    <dgm:pt modelId="{CC5A7812-120B-473A-93FC-2C4649EE47FC}" type="pres">
      <dgm:prSet presAssocID="{DDD15BC8-2214-4EA6-BEBA-35B02AB257EB}" presName="background4" presStyleLbl="node4" presStyleIdx="9" presStyleCnt="12"/>
      <dgm:spPr/>
    </dgm:pt>
    <dgm:pt modelId="{C1B64FDB-645F-4E23-8310-D926969C001E}" type="pres">
      <dgm:prSet presAssocID="{DDD15BC8-2214-4EA6-BEBA-35B02AB257EB}" presName="text4" presStyleLbl="fgAcc4" presStyleIdx="9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E8C7F4-7877-47E8-859E-568DE8C42032}" type="pres">
      <dgm:prSet presAssocID="{DDD15BC8-2214-4EA6-BEBA-35B02AB257EB}" presName="hierChild5" presStyleCnt="0"/>
      <dgm:spPr/>
    </dgm:pt>
    <dgm:pt modelId="{E42B4C95-E590-40BD-BB00-BD66E077B7DB}" type="pres">
      <dgm:prSet presAssocID="{C7DA316D-2D0F-42DE-BAA8-512BDA5D4D73}" presName="Name10" presStyleLbl="parChTrans1D2" presStyleIdx="1" presStyleCnt="2"/>
      <dgm:spPr/>
      <dgm:t>
        <a:bodyPr/>
        <a:lstStyle/>
        <a:p>
          <a:endParaRPr lang="en-US"/>
        </a:p>
      </dgm:t>
    </dgm:pt>
    <dgm:pt modelId="{E55C4D42-F9F7-4ABA-AFBC-263745B9FD09}" type="pres">
      <dgm:prSet presAssocID="{5A2BBEA5-1243-40AE-94BD-4BFCD4E8FCC9}" presName="hierRoot2" presStyleCnt="0"/>
      <dgm:spPr/>
    </dgm:pt>
    <dgm:pt modelId="{23BBD240-DE74-4D31-8C01-01CE7DEBB1E0}" type="pres">
      <dgm:prSet presAssocID="{5A2BBEA5-1243-40AE-94BD-4BFCD4E8FCC9}" presName="composite2" presStyleCnt="0"/>
      <dgm:spPr/>
    </dgm:pt>
    <dgm:pt modelId="{F13DE0C2-C222-4821-9665-C00B5CC4C656}" type="pres">
      <dgm:prSet presAssocID="{5A2BBEA5-1243-40AE-94BD-4BFCD4E8FCC9}" presName="background2" presStyleLbl="node2" presStyleIdx="1" presStyleCnt="2"/>
      <dgm:spPr/>
    </dgm:pt>
    <dgm:pt modelId="{95D001C8-93AF-4C17-A067-EAB8D1AB39C8}" type="pres">
      <dgm:prSet presAssocID="{5A2BBEA5-1243-40AE-94BD-4BFCD4E8FCC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E25C89-8B50-4404-963A-A103A7C884D3}" type="pres">
      <dgm:prSet presAssocID="{5A2BBEA5-1243-40AE-94BD-4BFCD4E8FCC9}" presName="hierChild3" presStyleCnt="0"/>
      <dgm:spPr/>
    </dgm:pt>
    <dgm:pt modelId="{C7C39190-A194-4EFF-BDB0-7E0078973B8D}" type="pres">
      <dgm:prSet presAssocID="{589E3839-492F-4DDF-8DFE-32EC28D4927E}" presName="Name17" presStyleLbl="parChTrans1D3" presStyleIdx="5" presStyleCnt="7"/>
      <dgm:spPr/>
      <dgm:t>
        <a:bodyPr/>
        <a:lstStyle/>
        <a:p>
          <a:endParaRPr lang="en-US"/>
        </a:p>
      </dgm:t>
    </dgm:pt>
    <dgm:pt modelId="{83E92A19-4949-477D-B78D-B9E390D5330F}" type="pres">
      <dgm:prSet presAssocID="{CEB3107B-C158-41C3-ABB1-E4E6FCB0468C}" presName="hierRoot3" presStyleCnt="0"/>
      <dgm:spPr/>
    </dgm:pt>
    <dgm:pt modelId="{AE027266-63AE-42C7-9FFE-AE9CF56B54EA}" type="pres">
      <dgm:prSet presAssocID="{CEB3107B-C158-41C3-ABB1-E4E6FCB0468C}" presName="composite3" presStyleCnt="0"/>
      <dgm:spPr/>
    </dgm:pt>
    <dgm:pt modelId="{E755E4DE-9D1C-4A0F-8F03-F4D49DF6D0F9}" type="pres">
      <dgm:prSet presAssocID="{CEB3107B-C158-41C3-ABB1-E4E6FCB0468C}" presName="background3" presStyleLbl="node3" presStyleIdx="5" presStyleCnt="7"/>
      <dgm:spPr/>
    </dgm:pt>
    <dgm:pt modelId="{A97CB313-05A2-4B8F-9861-8BA5A5DE2B16}" type="pres">
      <dgm:prSet presAssocID="{CEB3107B-C158-41C3-ABB1-E4E6FCB0468C}" presName="text3" presStyleLbl="fgAcc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881056-2340-47F0-83CA-6951855EAB70}" type="pres">
      <dgm:prSet presAssocID="{CEB3107B-C158-41C3-ABB1-E4E6FCB0468C}" presName="hierChild4" presStyleCnt="0"/>
      <dgm:spPr/>
    </dgm:pt>
    <dgm:pt modelId="{C08A170B-830E-4B26-AF01-7DF31605722D}" type="pres">
      <dgm:prSet presAssocID="{6F125915-3AE9-47E7-AED6-006F41693ABD}" presName="Name23" presStyleLbl="parChTrans1D4" presStyleIdx="10" presStyleCnt="12"/>
      <dgm:spPr/>
      <dgm:t>
        <a:bodyPr/>
        <a:lstStyle/>
        <a:p>
          <a:endParaRPr lang="en-US"/>
        </a:p>
      </dgm:t>
    </dgm:pt>
    <dgm:pt modelId="{A47A6DD0-1379-4FD1-A25D-63BFB6BB7546}" type="pres">
      <dgm:prSet presAssocID="{5F78E7F0-6D42-463A-8D14-FDA159298875}" presName="hierRoot4" presStyleCnt="0"/>
      <dgm:spPr/>
    </dgm:pt>
    <dgm:pt modelId="{27331458-77E5-4BC9-86C5-A9D55709A894}" type="pres">
      <dgm:prSet presAssocID="{5F78E7F0-6D42-463A-8D14-FDA159298875}" presName="composite4" presStyleCnt="0"/>
      <dgm:spPr/>
    </dgm:pt>
    <dgm:pt modelId="{19DA29A4-D4F8-400C-B985-25B43903C36E}" type="pres">
      <dgm:prSet presAssocID="{5F78E7F0-6D42-463A-8D14-FDA159298875}" presName="background4" presStyleLbl="node4" presStyleIdx="10" presStyleCnt="12"/>
      <dgm:spPr/>
    </dgm:pt>
    <dgm:pt modelId="{922D7E7D-45D0-488E-8EC2-A125979351D3}" type="pres">
      <dgm:prSet presAssocID="{5F78E7F0-6D42-463A-8D14-FDA159298875}" presName="text4" presStyleLbl="fgAcc4" presStyleIdx="10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E8EC99-8D73-4DD1-B83E-59AC8FE42E8B}" type="pres">
      <dgm:prSet presAssocID="{5F78E7F0-6D42-463A-8D14-FDA159298875}" presName="hierChild5" presStyleCnt="0"/>
      <dgm:spPr/>
    </dgm:pt>
    <dgm:pt modelId="{D9B6B28A-E3D2-4243-B19D-658A9F5CBE05}" type="pres">
      <dgm:prSet presAssocID="{78E1D70C-9911-4CF2-B4FA-D614E11257D5}" presName="Name17" presStyleLbl="parChTrans1D3" presStyleIdx="6" presStyleCnt="7"/>
      <dgm:spPr/>
      <dgm:t>
        <a:bodyPr/>
        <a:lstStyle/>
        <a:p>
          <a:endParaRPr lang="en-US"/>
        </a:p>
      </dgm:t>
    </dgm:pt>
    <dgm:pt modelId="{BF9151FD-992F-404E-BE57-260CA4561760}" type="pres">
      <dgm:prSet presAssocID="{A5468112-77F0-44C7-82C2-4A34FA9BB010}" presName="hierRoot3" presStyleCnt="0"/>
      <dgm:spPr/>
    </dgm:pt>
    <dgm:pt modelId="{08B064E2-1C0D-46B9-BD9A-5D50CEDAE106}" type="pres">
      <dgm:prSet presAssocID="{A5468112-77F0-44C7-82C2-4A34FA9BB010}" presName="composite3" presStyleCnt="0"/>
      <dgm:spPr/>
    </dgm:pt>
    <dgm:pt modelId="{F36ABB68-D5E3-4D72-8E34-1ACCC3BC748E}" type="pres">
      <dgm:prSet presAssocID="{A5468112-77F0-44C7-82C2-4A34FA9BB010}" presName="background3" presStyleLbl="node3" presStyleIdx="6" presStyleCnt="7"/>
      <dgm:spPr/>
    </dgm:pt>
    <dgm:pt modelId="{DFBBA8F3-4586-4D59-B98A-607251F9D381}" type="pres">
      <dgm:prSet presAssocID="{A5468112-77F0-44C7-82C2-4A34FA9BB010}" presName="text3" presStyleLbl="fgAcc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2387615-1FF1-4B18-B83B-029FB8E1A95A}" type="pres">
      <dgm:prSet presAssocID="{A5468112-77F0-44C7-82C2-4A34FA9BB010}" presName="hierChild4" presStyleCnt="0"/>
      <dgm:spPr/>
    </dgm:pt>
    <dgm:pt modelId="{FCF55B0D-4865-433A-9814-3F142A9F2443}" type="pres">
      <dgm:prSet presAssocID="{51EC2C0B-CA58-48B6-9DF9-CE9C87FE8885}" presName="Name23" presStyleLbl="parChTrans1D4" presStyleIdx="11" presStyleCnt="12"/>
      <dgm:spPr/>
      <dgm:t>
        <a:bodyPr/>
        <a:lstStyle/>
        <a:p>
          <a:endParaRPr lang="en-US"/>
        </a:p>
      </dgm:t>
    </dgm:pt>
    <dgm:pt modelId="{866D6F03-F230-4D18-A689-A3A0FA708317}" type="pres">
      <dgm:prSet presAssocID="{BCEB2859-5A84-4D6F-BC90-E6EED6C6C0D3}" presName="hierRoot4" presStyleCnt="0"/>
      <dgm:spPr/>
    </dgm:pt>
    <dgm:pt modelId="{DF91C8BC-AC0F-46E8-8CBA-6E52B5CF0976}" type="pres">
      <dgm:prSet presAssocID="{BCEB2859-5A84-4D6F-BC90-E6EED6C6C0D3}" presName="composite4" presStyleCnt="0"/>
      <dgm:spPr/>
    </dgm:pt>
    <dgm:pt modelId="{398F301F-515D-4F8C-A997-5C5C3B1E83C2}" type="pres">
      <dgm:prSet presAssocID="{BCEB2859-5A84-4D6F-BC90-E6EED6C6C0D3}" presName="background4" presStyleLbl="node4" presStyleIdx="11" presStyleCnt="12"/>
      <dgm:spPr/>
    </dgm:pt>
    <dgm:pt modelId="{04B8945D-8DD9-4EE2-90E9-26C351A6690D}" type="pres">
      <dgm:prSet presAssocID="{BCEB2859-5A84-4D6F-BC90-E6EED6C6C0D3}" presName="text4" presStyleLbl="fgAcc4" presStyleIdx="11" presStyleCnt="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B7F03E-6E73-482B-86F3-B8CC40E106BC}" type="pres">
      <dgm:prSet presAssocID="{BCEB2859-5A84-4D6F-BC90-E6EED6C6C0D3}" presName="hierChild5" presStyleCnt="0"/>
      <dgm:spPr/>
    </dgm:pt>
  </dgm:ptLst>
  <dgm:cxnLst>
    <dgm:cxn modelId="{322DC8E9-917C-4635-A4CD-C235A0DF1A75}" type="presOf" srcId="{78E1D70C-9911-4CF2-B4FA-D614E11257D5}" destId="{D9B6B28A-E3D2-4243-B19D-658A9F5CBE05}" srcOrd="0" destOrd="0" presId="urn:microsoft.com/office/officeart/2005/8/layout/hierarchy1"/>
    <dgm:cxn modelId="{6BDA0FCF-C5FE-4E44-9658-D6C94A08CD58}" type="presOf" srcId="{2DDF919B-43A4-4017-80D0-3CD66F461E24}" destId="{5D732D3D-4E95-4915-B47B-D500236535AD}" srcOrd="0" destOrd="0" presId="urn:microsoft.com/office/officeart/2005/8/layout/hierarchy1"/>
    <dgm:cxn modelId="{1A0C41C0-36EB-44F5-BE2A-63E3A6D0AEEE}" type="presOf" srcId="{97F40BCB-2797-4C9B-928D-8F70AC7021D0}" destId="{51A2423F-C395-4903-A6B9-55DFBD56A53D}" srcOrd="0" destOrd="0" presId="urn:microsoft.com/office/officeart/2005/8/layout/hierarchy1"/>
    <dgm:cxn modelId="{834666FF-6295-439B-9818-E013B73898FB}" srcId="{A9CB99F8-513B-4C88-8627-605B3BD2DA56}" destId="{4F0A953F-A08A-4061-9EDC-26F038E06561}" srcOrd="0" destOrd="0" parTransId="{598971E0-2964-42CA-930B-A86825F1F0FC}" sibTransId="{6E517553-451D-4706-A987-8684422B4756}"/>
    <dgm:cxn modelId="{C9B411C9-B791-443E-83E2-E3820F087A81}" srcId="{003684A0-0F09-489D-93C2-4D57C6A0D704}" destId="{A4CF41A4-ED34-42AB-96DC-DCC9352E94EB}" srcOrd="3" destOrd="0" parTransId="{2644CACA-B0B3-4778-8468-7D89D67C8BB8}" sibTransId="{AFF681BE-D94B-4568-892C-E49DF9163EE5}"/>
    <dgm:cxn modelId="{EA398EEC-81C4-45C4-9CAE-C63D1747D27D}" type="presOf" srcId="{51EC2C0B-CA58-48B6-9DF9-CE9C87FE8885}" destId="{FCF55B0D-4865-433A-9814-3F142A9F2443}" srcOrd="0" destOrd="0" presId="urn:microsoft.com/office/officeart/2005/8/layout/hierarchy1"/>
    <dgm:cxn modelId="{98BEA4B6-4E02-4E99-BA38-A80B3F8642A5}" srcId="{A4CF41A4-ED34-42AB-96DC-DCC9352E94EB}" destId="{A9CB99F8-513B-4C88-8627-605B3BD2DA56}" srcOrd="0" destOrd="0" parTransId="{B38850A9-C8E1-468D-AF93-D6B094F6B200}" sibTransId="{01AD25BA-D0CB-4AD8-B07F-7FDD3BA98256}"/>
    <dgm:cxn modelId="{3895A2DC-2940-44EB-9A67-2E71C1737B76}" srcId="{3C7EB2C6-8B8E-47F7-9290-2C147D7C1F4C}" destId="{2EA7A86C-0BD4-43F1-A921-3C707CECCE75}" srcOrd="0" destOrd="0" parTransId="{D76F691C-2DC8-437C-B656-62B27D0D7D70}" sibTransId="{EFEA4514-28B7-4CB8-B544-112D19D3671B}"/>
    <dgm:cxn modelId="{31F36968-5E88-4EC3-9AC7-1477C943EB13}" type="presOf" srcId="{DDD15BC8-2214-4EA6-BEBA-35B02AB257EB}" destId="{C1B64FDB-645F-4E23-8310-D926969C001E}" srcOrd="0" destOrd="0" presId="urn:microsoft.com/office/officeart/2005/8/layout/hierarchy1"/>
    <dgm:cxn modelId="{E929E579-712F-4F5C-A0B5-3B6262CE6CE2}" type="presOf" srcId="{EE99D80B-4B48-4C5D-A62D-53DAE517FC25}" destId="{0F1ED59A-303A-4CE1-B982-73D449275696}" srcOrd="0" destOrd="0" presId="urn:microsoft.com/office/officeart/2005/8/layout/hierarchy1"/>
    <dgm:cxn modelId="{0FD7B28B-2D62-40F5-A65E-D087BC8860B2}" type="presOf" srcId="{3C7EB2C6-8B8E-47F7-9290-2C147D7C1F4C}" destId="{372AAD03-C14A-4F92-BA89-EAF4990E2665}" srcOrd="0" destOrd="0" presId="urn:microsoft.com/office/officeart/2005/8/layout/hierarchy1"/>
    <dgm:cxn modelId="{70C2E5BB-FA04-4388-B5B9-7A3A66718F40}" srcId="{003684A0-0F09-489D-93C2-4D57C6A0D704}" destId="{ABEB0EBE-06AD-444A-8BA7-E5106C9DE80F}" srcOrd="2" destOrd="0" parTransId="{97F40BCB-2797-4C9B-928D-8F70AC7021D0}" sibTransId="{CB6F95B1-0134-488B-BF7E-6941F712CF79}"/>
    <dgm:cxn modelId="{6C389DE6-7C0A-455D-A25C-D047276484E0}" type="presOf" srcId="{ABEB0EBE-06AD-444A-8BA7-E5106C9DE80F}" destId="{46CA20BD-6FFC-49D7-BA57-C7A9633EFD8C}" srcOrd="0" destOrd="0" presId="urn:microsoft.com/office/officeart/2005/8/layout/hierarchy1"/>
    <dgm:cxn modelId="{462B2352-9C35-444F-A650-ACBD6EABFD8F}" srcId="{2AD40244-320E-4BFA-BB1F-5C406BB95ABD}" destId="{2DDF919B-43A4-4017-80D0-3CD66F461E24}" srcOrd="0" destOrd="0" parTransId="{DE11FD20-F5B3-4F43-B526-034F544EA052}" sibTransId="{262F84C4-BDEA-419C-9E41-AEA54BD1EA25}"/>
    <dgm:cxn modelId="{7BE0FA81-3F6C-4C4C-B249-78526117B7E3}" type="presOf" srcId="{2AD40244-320E-4BFA-BB1F-5C406BB95ABD}" destId="{5CD6B033-B42F-40D7-B2B1-E441F98E7340}" srcOrd="0" destOrd="0" presId="urn:microsoft.com/office/officeart/2005/8/layout/hierarchy1"/>
    <dgm:cxn modelId="{71C8269A-E889-45AB-BE0B-7D75A5F0D308}" srcId="{7593484B-9E30-4233-98A4-A08F8B907E15}" destId="{003684A0-0F09-489D-93C2-4D57C6A0D704}" srcOrd="0" destOrd="0" parTransId="{EE99D80B-4B48-4C5D-A62D-53DAE517FC25}" sibTransId="{93559EBB-6B78-4E38-A612-5277E288A4B7}"/>
    <dgm:cxn modelId="{E8657630-62BF-4728-9699-B3E2F9D20C05}" type="presOf" srcId="{7982519E-6B0C-43FB-A0DE-BA3B82D07F56}" destId="{65F4C752-6E2C-4E4F-9551-314453BDD13C}" srcOrd="0" destOrd="0" presId="urn:microsoft.com/office/officeart/2005/8/layout/hierarchy1"/>
    <dgm:cxn modelId="{83F40266-D76A-4B4B-AF85-A3B5BEAA1EB2}" type="presOf" srcId="{68F53566-BB7E-4DF3-AE80-E7C2042897F0}" destId="{B97A493D-8D53-4D25-8196-0808E006BC2B}" srcOrd="0" destOrd="0" presId="urn:microsoft.com/office/officeart/2005/8/layout/hierarchy1"/>
    <dgm:cxn modelId="{727015BE-0B09-4D02-B292-CBA29278132A}" type="presOf" srcId="{A4CF41A4-ED34-42AB-96DC-DCC9352E94EB}" destId="{4E60ABA2-DBFB-418A-A005-5BB6098DCD59}" srcOrd="0" destOrd="0" presId="urn:microsoft.com/office/officeart/2005/8/layout/hierarchy1"/>
    <dgm:cxn modelId="{8D4D4C79-3F97-4B0D-8165-615F51B7460C}" srcId="{CEB3107B-C158-41C3-ABB1-E4E6FCB0468C}" destId="{5F78E7F0-6D42-463A-8D14-FDA159298875}" srcOrd="0" destOrd="0" parTransId="{6F125915-3AE9-47E7-AED6-006F41693ABD}" sibTransId="{6E7BC8A5-4D62-4837-AF11-79F0A5702456}"/>
    <dgm:cxn modelId="{597B2D66-5A6F-403D-A202-A470C8A1E677}" srcId="{40D769AC-F194-4EE4-9990-E90574316C55}" destId="{3C7EB2C6-8B8E-47F7-9290-2C147D7C1F4C}" srcOrd="0" destOrd="0" parTransId="{8AAD431E-BA7F-497D-B638-1E24A9596231}" sibTransId="{D9306513-B38E-4C8A-BB05-AD06AC9CE28F}"/>
    <dgm:cxn modelId="{97E472EC-2B33-423E-ACD1-A034FBC14103}" type="presOf" srcId="{C3A40FDC-3D87-4891-B4AC-000F90CE7395}" destId="{CA7F648E-0BF5-45A8-88B0-9B2280E674D4}" srcOrd="0" destOrd="0" presId="urn:microsoft.com/office/officeart/2005/8/layout/hierarchy1"/>
    <dgm:cxn modelId="{9427C6EF-B2E9-4F4F-A132-12159018457B}" type="presOf" srcId="{B38850A9-C8E1-468D-AF93-D6B094F6B200}" destId="{812DC744-602F-4394-802E-31D288C399F2}" srcOrd="0" destOrd="0" presId="urn:microsoft.com/office/officeart/2005/8/layout/hierarchy1"/>
    <dgm:cxn modelId="{00B05D23-015E-49DA-9339-063A1D44ECCD}" type="presOf" srcId="{598971E0-2964-42CA-930B-A86825F1F0FC}" destId="{0961ED48-0A56-43D2-A891-AE51EA3A91EA}" srcOrd="0" destOrd="0" presId="urn:microsoft.com/office/officeart/2005/8/layout/hierarchy1"/>
    <dgm:cxn modelId="{6FC4530E-27D0-451C-B453-A5FBA20F85E0}" type="presOf" srcId="{901A13EE-6AA2-455F-88F6-111C8539DDBB}" destId="{FD65B9C1-5510-4338-9F58-6A8C765A7124}" srcOrd="0" destOrd="0" presId="urn:microsoft.com/office/officeart/2005/8/layout/hierarchy1"/>
    <dgm:cxn modelId="{282830C6-DA2C-4CED-B6DA-E6DA7F036FF2}" type="presOf" srcId="{266DBA0F-1020-4362-9F96-B77B2341CD8D}" destId="{6F88629B-F2F6-4622-AA72-B381E5DF6423}" srcOrd="0" destOrd="0" presId="urn:microsoft.com/office/officeart/2005/8/layout/hierarchy1"/>
    <dgm:cxn modelId="{EEDDD9B2-A921-4E70-8839-4D297CF071D4}" type="presOf" srcId="{003684A0-0F09-489D-93C2-4D57C6A0D704}" destId="{84ED64BA-942D-4690-9853-ABE880C1B863}" srcOrd="0" destOrd="0" presId="urn:microsoft.com/office/officeart/2005/8/layout/hierarchy1"/>
    <dgm:cxn modelId="{E587BFE2-99E2-4702-82A8-4E7B2797E10F}" srcId="{2DDF919B-43A4-4017-80D0-3CD66F461E24}" destId="{68F53566-BB7E-4DF3-AE80-E7C2042897F0}" srcOrd="0" destOrd="0" parTransId="{C159BCDB-ABDF-4E7E-AF75-6011CA9E131C}" sibTransId="{F650AD69-B542-4381-B10B-B2AB3520C246}"/>
    <dgm:cxn modelId="{A1FA1F6B-60F6-4EDB-8E24-A2FA09E7CE1C}" type="presOf" srcId="{7593484B-9E30-4233-98A4-A08F8B907E15}" destId="{7A8957F9-ED44-47D7-88BD-CE0DA4EB8B30}" srcOrd="0" destOrd="0" presId="urn:microsoft.com/office/officeart/2005/8/layout/hierarchy1"/>
    <dgm:cxn modelId="{C487D699-FB9B-4749-847B-02ADE53CAC32}" type="presOf" srcId="{589E3839-492F-4DDF-8DFE-32EC28D4927E}" destId="{C7C39190-A194-4EFF-BDB0-7E0078973B8D}" srcOrd="0" destOrd="0" presId="urn:microsoft.com/office/officeart/2005/8/layout/hierarchy1"/>
    <dgm:cxn modelId="{D48B2CC2-7D3B-4062-9EDE-2217E1B453DD}" srcId="{003684A0-0F09-489D-93C2-4D57C6A0D704}" destId="{2AD40244-320E-4BFA-BB1F-5C406BB95ABD}" srcOrd="0" destOrd="0" parTransId="{266DBA0F-1020-4362-9F96-B77B2341CD8D}" sibTransId="{FFB8B3E5-904F-44F8-A5A5-A1BFB8029C5E}"/>
    <dgm:cxn modelId="{9329704B-268F-4FC0-BD2B-801C33E54337}" type="presOf" srcId="{8BB02362-71BA-4C7B-A4B2-E0C6B33A4446}" destId="{9AC56C8F-7943-469E-8397-B9464902F75B}" srcOrd="0" destOrd="0" presId="urn:microsoft.com/office/officeart/2005/8/layout/hierarchy1"/>
    <dgm:cxn modelId="{4935A0CD-67E6-4DC1-B74A-2837C8E5840D}" type="presOf" srcId="{CEB3107B-C158-41C3-ABB1-E4E6FCB0468C}" destId="{A97CB313-05A2-4B8F-9861-8BA5A5DE2B16}" srcOrd="0" destOrd="0" presId="urn:microsoft.com/office/officeart/2005/8/layout/hierarchy1"/>
    <dgm:cxn modelId="{6B93B207-EBF4-49EE-9180-197C9F1546C8}" type="presOf" srcId="{8AAD431E-BA7F-497D-B638-1E24A9596231}" destId="{1A8BC689-8E89-4871-9C9B-475A266E8F11}" srcOrd="0" destOrd="0" presId="urn:microsoft.com/office/officeart/2005/8/layout/hierarchy1"/>
    <dgm:cxn modelId="{BB1D5A18-929B-42A5-9EFC-2FB0C1FA0AD5}" srcId="{5A2BBEA5-1243-40AE-94BD-4BFCD4E8FCC9}" destId="{A5468112-77F0-44C7-82C2-4A34FA9BB010}" srcOrd="1" destOrd="0" parTransId="{78E1D70C-9911-4CF2-B4FA-D614E11257D5}" sibTransId="{0E875BCC-4411-4A96-967C-F06595F665D6}"/>
    <dgm:cxn modelId="{0CA9C380-6586-40CF-9669-B779E4B9D6AE}" type="presOf" srcId="{3A4C0E08-2A5C-4CA1-9B84-8E7434254D1C}" destId="{BC43A267-B7A0-411C-A6E4-C1EDB029F2EF}" srcOrd="0" destOrd="0" presId="urn:microsoft.com/office/officeart/2005/8/layout/hierarchy1"/>
    <dgm:cxn modelId="{F63B64FE-E328-45D8-ABBE-6AF20107D60E}" srcId="{F67E2575-9A91-45B1-9D42-AB30514264AB}" destId="{C3A40FDC-3D87-4891-B4AC-000F90CE7395}" srcOrd="0" destOrd="0" parTransId="{3A4C0E08-2A5C-4CA1-9B84-8E7434254D1C}" sibTransId="{99CF8C13-840C-48B9-B353-DEE5C6F1D14D}"/>
    <dgm:cxn modelId="{EAEB3C5F-987B-4D7C-BE83-9BAF755A3FAD}" type="presOf" srcId="{D76F691C-2DC8-437C-B656-62B27D0D7D70}" destId="{B2FC3842-5F5C-42A3-A00B-B300EBA33F6C}" srcOrd="0" destOrd="0" presId="urn:microsoft.com/office/officeart/2005/8/layout/hierarchy1"/>
    <dgm:cxn modelId="{05A8E496-F630-4A99-B3C4-D396165D611D}" type="presOf" srcId="{F67E2575-9A91-45B1-9D42-AB30514264AB}" destId="{1BAD23F9-19DD-403F-9135-2204E489FB6F}" srcOrd="0" destOrd="0" presId="urn:microsoft.com/office/officeart/2005/8/layout/hierarchy1"/>
    <dgm:cxn modelId="{5C7077E2-86AC-403D-BC74-2D9E68E8C087}" type="presOf" srcId="{DE11FD20-F5B3-4F43-B526-034F544EA052}" destId="{113047D6-C89E-404B-B0CC-68BB39B229A3}" srcOrd="0" destOrd="0" presId="urn:microsoft.com/office/officeart/2005/8/layout/hierarchy1"/>
    <dgm:cxn modelId="{307F5731-4934-4742-8965-E228A941C1A2}" type="presOf" srcId="{B2168543-BBB9-4F1E-8F1D-D7B59F8C8D30}" destId="{ECCBEAB3-71B2-4AC1-A56B-B7BE453EC8A5}" srcOrd="0" destOrd="0" presId="urn:microsoft.com/office/officeart/2005/8/layout/hierarchy1"/>
    <dgm:cxn modelId="{E759105B-5CB3-4EF1-BD18-A8A74DF707E0}" type="presOf" srcId="{C7DA316D-2D0F-42DE-BAA8-512BDA5D4D73}" destId="{E42B4C95-E590-40BD-BB00-BD66E077B7DB}" srcOrd="0" destOrd="0" presId="urn:microsoft.com/office/officeart/2005/8/layout/hierarchy1"/>
    <dgm:cxn modelId="{1AB34B63-CE20-4677-82C1-DD1DBD7A6972}" srcId="{003684A0-0F09-489D-93C2-4D57C6A0D704}" destId="{40D769AC-F194-4EE4-9990-E90574316C55}" srcOrd="1" destOrd="0" parTransId="{7982519E-6B0C-43FB-A0DE-BA3B82D07F56}" sibTransId="{E96BE30B-A6F4-498B-BED2-07957265F752}"/>
    <dgm:cxn modelId="{62EC6DF1-09F2-43ED-8473-461ED1252760}" type="presOf" srcId="{BE57E927-7683-4186-8E99-B4CD6F5FAF75}" destId="{5AC527A5-5CA6-4C87-8A1A-1CCE999BFC2D}" srcOrd="0" destOrd="0" presId="urn:microsoft.com/office/officeart/2005/8/layout/hierarchy1"/>
    <dgm:cxn modelId="{60739395-11F2-4A0B-B5DC-9839809DDDF5}" srcId="{5A2BBEA5-1243-40AE-94BD-4BFCD4E8FCC9}" destId="{CEB3107B-C158-41C3-ABB1-E4E6FCB0468C}" srcOrd="0" destOrd="0" parTransId="{589E3839-492F-4DDF-8DFE-32EC28D4927E}" sibTransId="{7D11719F-9E05-4809-B5F0-C3BD4F1980A4}"/>
    <dgm:cxn modelId="{F5DD08C5-6AF8-4726-B4F0-27F3158B0533}" type="presOf" srcId="{6F125915-3AE9-47E7-AED6-006F41693ABD}" destId="{C08A170B-830E-4B26-AF01-7DF31605722D}" srcOrd="0" destOrd="0" presId="urn:microsoft.com/office/officeart/2005/8/layout/hierarchy1"/>
    <dgm:cxn modelId="{346EBE61-2AE5-47FD-B8B9-79280D72DDBF}" type="presOf" srcId="{A9CB99F8-513B-4C88-8627-605B3BD2DA56}" destId="{387A7AA4-9440-49FB-88E5-6F3D89610C98}" srcOrd="0" destOrd="0" presId="urn:microsoft.com/office/officeart/2005/8/layout/hierarchy1"/>
    <dgm:cxn modelId="{7240BBEE-F4F7-4148-8348-071C76793722}" type="presOf" srcId="{C159BCDB-ABDF-4E7E-AF75-6011CA9E131C}" destId="{16495BFA-527B-486F-A75A-E41D0923C9EC}" srcOrd="0" destOrd="0" presId="urn:microsoft.com/office/officeart/2005/8/layout/hierarchy1"/>
    <dgm:cxn modelId="{E913161E-C87B-4731-A0B9-F58D0E5EA6F6}" type="presOf" srcId="{5A2BBEA5-1243-40AE-94BD-4BFCD4E8FCC9}" destId="{95D001C8-93AF-4C17-A067-EAB8D1AB39C8}" srcOrd="0" destOrd="0" presId="urn:microsoft.com/office/officeart/2005/8/layout/hierarchy1"/>
    <dgm:cxn modelId="{662D75FC-6147-4952-B1E3-98F146ABC753}" srcId="{B2168543-BBB9-4F1E-8F1D-D7B59F8C8D30}" destId="{DDD15BC8-2214-4EA6-BEBA-35B02AB257EB}" srcOrd="0" destOrd="0" parTransId="{8D7A697D-F93F-402E-A6D8-557F34CE1634}" sibTransId="{CE492204-24A7-4A8E-BAC6-91CC5CC07BCC}"/>
    <dgm:cxn modelId="{6880B509-836D-4491-88D8-866D127FEDBA}" type="presOf" srcId="{2EA7A86C-0BD4-43F1-A921-3C707CECCE75}" destId="{2A11BD93-6412-449D-BE41-03BD57241B75}" srcOrd="0" destOrd="0" presId="urn:microsoft.com/office/officeart/2005/8/layout/hierarchy1"/>
    <dgm:cxn modelId="{5232CDA8-4880-4790-B5BD-7BBDC504D7E0}" type="presOf" srcId="{A5468112-77F0-44C7-82C2-4A34FA9BB010}" destId="{DFBBA8F3-4586-4D59-B98A-607251F9D381}" srcOrd="0" destOrd="0" presId="urn:microsoft.com/office/officeart/2005/8/layout/hierarchy1"/>
    <dgm:cxn modelId="{6103E3A5-00FE-4DF4-B582-08150D81EFE1}" srcId="{BE57E927-7683-4186-8E99-B4CD6F5FAF75}" destId="{B2168543-BBB9-4F1E-8F1D-D7B59F8C8D30}" srcOrd="0" destOrd="0" parTransId="{4B1B8C86-E63B-4891-A86C-BBD010AB2194}" sibTransId="{B3522DE5-A869-44BB-AD85-3648104A3BDC}"/>
    <dgm:cxn modelId="{573EF48E-99D6-44EC-B3BF-99BC1E2CE3D2}" srcId="{A5468112-77F0-44C7-82C2-4A34FA9BB010}" destId="{BCEB2859-5A84-4D6F-BC90-E6EED6C6C0D3}" srcOrd="0" destOrd="0" parTransId="{51EC2C0B-CA58-48B6-9DF9-CE9C87FE8885}" sibTransId="{19506835-956E-4B6D-8D83-343A14D01EAD}"/>
    <dgm:cxn modelId="{B02F9EE9-3468-4333-8E11-42BC29563540}" type="presOf" srcId="{BCEB2859-5A84-4D6F-BC90-E6EED6C6C0D3}" destId="{04B8945D-8DD9-4EE2-90E9-26C351A6690D}" srcOrd="0" destOrd="0" presId="urn:microsoft.com/office/officeart/2005/8/layout/hierarchy1"/>
    <dgm:cxn modelId="{624C9677-0A52-4271-A721-74EA21E71706}" srcId="{EEC1B829-8320-4C28-8976-F7FCEFD40620}" destId="{7593484B-9E30-4233-98A4-A08F8B907E15}" srcOrd="0" destOrd="0" parTransId="{0BDD4C5C-86E9-4549-A97D-1992B37B77EB}" sibTransId="{B73E434A-24C3-4ED6-8A1B-503BB2F73E4D}"/>
    <dgm:cxn modelId="{19F1CDB4-11BD-4D19-9881-1B76ACDB92FA}" type="presOf" srcId="{EEC1B829-8320-4C28-8976-F7FCEFD40620}" destId="{D44B5285-0946-4DDA-8F09-A44FD02FD0F5}" srcOrd="0" destOrd="0" presId="urn:microsoft.com/office/officeart/2005/8/layout/hierarchy1"/>
    <dgm:cxn modelId="{50940F9F-8A31-4C0F-A30C-849B82B25CFC}" type="presOf" srcId="{5F78E7F0-6D42-463A-8D14-FDA159298875}" destId="{922D7E7D-45D0-488E-8EC2-A125979351D3}" srcOrd="0" destOrd="0" presId="urn:microsoft.com/office/officeart/2005/8/layout/hierarchy1"/>
    <dgm:cxn modelId="{C6060217-DEA4-4715-AB11-18ABF437E0DC}" srcId="{7593484B-9E30-4233-98A4-A08F8B907E15}" destId="{5A2BBEA5-1243-40AE-94BD-4BFCD4E8FCC9}" srcOrd="1" destOrd="0" parTransId="{C7DA316D-2D0F-42DE-BAA8-512BDA5D4D73}" sibTransId="{F33AE7EA-A59F-493C-A97C-ABDDDCEE8B58}"/>
    <dgm:cxn modelId="{6D3EC2B2-770F-4B5D-84B2-33CD26BE72FE}" srcId="{ABEB0EBE-06AD-444A-8BA7-E5106C9DE80F}" destId="{F67E2575-9A91-45B1-9D42-AB30514264AB}" srcOrd="0" destOrd="0" parTransId="{901A13EE-6AA2-455F-88F6-111C8539DDBB}" sibTransId="{F3149F4D-24E3-4032-A810-2B70F699BE0E}"/>
    <dgm:cxn modelId="{E62509B7-FC07-44B9-A351-F38C618C67FB}" srcId="{003684A0-0F09-489D-93C2-4D57C6A0D704}" destId="{BE57E927-7683-4186-8E99-B4CD6F5FAF75}" srcOrd="4" destOrd="0" parTransId="{8BB02362-71BA-4C7B-A4B2-E0C6B33A4446}" sibTransId="{E7C9A9E3-887C-4369-80C9-917AAF9D8574}"/>
    <dgm:cxn modelId="{48FC8134-A350-486E-BE1F-55B2408613F9}" type="presOf" srcId="{8D7A697D-F93F-402E-A6D8-557F34CE1634}" destId="{854D89CB-E8B6-4D22-828A-09649F1D4382}" srcOrd="0" destOrd="0" presId="urn:microsoft.com/office/officeart/2005/8/layout/hierarchy1"/>
    <dgm:cxn modelId="{096DE633-33A5-41FB-8BC9-5283494B4B4B}" type="presOf" srcId="{4F0A953F-A08A-4061-9EDC-26F038E06561}" destId="{828E1D30-0F78-4727-A9C1-A32950E63688}" srcOrd="0" destOrd="0" presId="urn:microsoft.com/office/officeart/2005/8/layout/hierarchy1"/>
    <dgm:cxn modelId="{85A514D0-C2AF-4449-B6FD-552A0D76E0A7}" type="presOf" srcId="{40D769AC-F194-4EE4-9990-E90574316C55}" destId="{E268E3E6-FFCF-4AE2-A0BC-5E89DD1B2D18}" srcOrd="0" destOrd="0" presId="urn:microsoft.com/office/officeart/2005/8/layout/hierarchy1"/>
    <dgm:cxn modelId="{C8C4F5F0-04F5-46BD-A7A1-F7CCC54E8412}" type="presOf" srcId="{2644CACA-B0B3-4778-8468-7D89D67C8BB8}" destId="{8D7A8AD7-26A3-4B2D-991C-671E8292E705}" srcOrd="0" destOrd="0" presId="urn:microsoft.com/office/officeart/2005/8/layout/hierarchy1"/>
    <dgm:cxn modelId="{63DE71EB-329D-44A5-A258-AA69371EA267}" type="presOf" srcId="{4B1B8C86-E63B-4891-A86C-BBD010AB2194}" destId="{4ECAB863-DB2D-431B-BB3A-103FA2EB8527}" srcOrd="0" destOrd="0" presId="urn:microsoft.com/office/officeart/2005/8/layout/hierarchy1"/>
    <dgm:cxn modelId="{CF0368D6-6DAA-4A8F-8C7E-1DBDF2F516BB}" type="presParOf" srcId="{D44B5285-0946-4DDA-8F09-A44FD02FD0F5}" destId="{1C46141E-0555-4A2E-B218-E36D79D805D0}" srcOrd="0" destOrd="0" presId="urn:microsoft.com/office/officeart/2005/8/layout/hierarchy1"/>
    <dgm:cxn modelId="{9625AA91-C5C6-4E2A-8896-D478906711DA}" type="presParOf" srcId="{1C46141E-0555-4A2E-B218-E36D79D805D0}" destId="{3B2FCF8D-2887-4919-B0AE-D5A661A10A25}" srcOrd="0" destOrd="0" presId="urn:microsoft.com/office/officeart/2005/8/layout/hierarchy1"/>
    <dgm:cxn modelId="{EA238980-D76C-46F5-A5A0-071EE0A0D704}" type="presParOf" srcId="{3B2FCF8D-2887-4919-B0AE-D5A661A10A25}" destId="{FA60951E-895B-4459-8F78-4882B1171EBE}" srcOrd="0" destOrd="0" presId="urn:microsoft.com/office/officeart/2005/8/layout/hierarchy1"/>
    <dgm:cxn modelId="{4442D69B-9373-44C5-A670-955FEFDB3194}" type="presParOf" srcId="{3B2FCF8D-2887-4919-B0AE-D5A661A10A25}" destId="{7A8957F9-ED44-47D7-88BD-CE0DA4EB8B30}" srcOrd="1" destOrd="0" presId="urn:microsoft.com/office/officeart/2005/8/layout/hierarchy1"/>
    <dgm:cxn modelId="{1BEFFB2F-1D75-4160-A0D4-CFBFC0EE0495}" type="presParOf" srcId="{1C46141E-0555-4A2E-B218-E36D79D805D0}" destId="{85C0DDAC-3F00-4C33-B16E-E3E933CCD966}" srcOrd="1" destOrd="0" presId="urn:microsoft.com/office/officeart/2005/8/layout/hierarchy1"/>
    <dgm:cxn modelId="{0EFD25C8-1D1D-4208-A7E7-D0EB74C1FD6D}" type="presParOf" srcId="{85C0DDAC-3F00-4C33-B16E-E3E933CCD966}" destId="{0F1ED59A-303A-4CE1-B982-73D449275696}" srcOrd="0" destOrd="0" presId="urn:microsoft.com/office/officeart/2005/8/layout/hierarchy1"/>
    <dgm:cxn modelId="{86C969EF-CB07-444F-8411-12A1CFC889E2}" type="presParOf" srcId="{85C0DDAC-3F00-4C33-B16E-E3E933CCD966}" destId="{AEE28DCE-6F61-4584-B62D-94BFF5AFC92C}" srcOrd="1" destOrd="0" presId="urn:microsoft.com/office/officeart/2005/8/layout/hierarchy1"/>
    <dgm:cxn modelId="{A40BA54A-7575-48EA-878B-62B22DA75CE8}" type="presParOf" srcId="{AEE28DCE-6F61-4584-B62D-94BFF5AFC92C}" destId="{AE0DF785-7818-41AA-B1FE-B4E9FD89BA89}" srcOrd="0" destOrd="0" presId="urn:microsoft.com/office/officeart/2005/8/layout/hierarchy1"/>
    <dgm:cxn modelId="{E0876F9A-3CA0-4B29-939A-94C7B01842C8}" type="presParOf" srcId="{AE0DF785-7818-41AA-B1FE-B4E9FD89BA89}" destId="{4C90F223-07FC-4522-9D00-A82A650F3ECA}" srcOrd="0" destOrd="0" presId="urn:microsoft.com/office/officeart/2005/8/layout/hierarchy1"/>
    <dgm:cxn modelId="{7F369D1F-6D2E-49F9-9A95-1260AECE5DFF}" type="presParOf" srcId="{AE0DF785-7818-41AA-B1FE-B4E9FD89BA89}" destId="{84ED64BA-942D-4690-9853-ABE880C1B863}" srcOrd="1" destOrd="0" presId="urn:microsoft.com/office/officeart/2005/8/layout/hierarchy1"/>
    <dgm:cxn modelId="{957830CB-27F8-43E3-982F-6913FECCFF8E}" type="presParOf" srcId="{AEE28DCE-6F61-4584-B62D-94BFF5AFC92C}" destId="{8DF764A3-08CF-4F05-917C-5040E5C1576F}" srcOrd="1" destOrd="0" presId="urn:microsoft.com/office/officeart/2005/8/layout/hierarchy1"/>
    <dgm:cxn modelId="{6D9B9AA4-E7B2-42F9-9CDE-25DE63592B3D}" type="presParOf" srcId="{8DF764A3-08CF-4F05-917C-5040E5C1576F}" destId="{6F88629B-F2F6-4622-AA72-B381E5DF6423}" srcOrd="0" destOrd="0" presId="urn:microsoft.com/office/officeart/2005/8/layout/hierarchy1"/>
    <dgm:cxn modelId="{39BCAE41-B8C6-4E83-B24D-9C84602DDDB3}" type="presParOf" srcId="{8DF764A3-08CF-4F05-917C-5040E5C1576F}" destId="{FCA5D77E-95C3-4340-9ED7-C43D8EFE3930}" srcOrd="1" destOrd="0" presId="urn:microsoft.com/office/officeart/2005/8/layout/hierarchy1"/>
    <dgm:cxn modelId="{6A13A394-B4A8-411B-A4E2-E8FF178C3635}" type="presParOf" srcId="{FCA5D77E-95C3-4340-9ED7-C43D8EFE3930}" destId="{715C9B85-2B04-41DF-996F-DFAC27DB3BA3}" srcOrd="0" destOrd="0" presId="urn:microsoft.com/office/officeart/2005/8/layout/hierarchy1"/>
    <dgm:cxn modelId="{8031B25A-A0A4-420B-AA12-A9B6A930D99D}" type="presParOf" srcId="{715C9B85-2B04-41DF-996F-DFAC27DB3BA3}" destId="{A8B8DB26-2620-4E00-A5C5-03D4FF6654D5}" srcOrd="0" destOrd="0" presId="urn:microsoft.com/office/officeart/2005/8/layout/hierarchy1"/>
    <dgm:cxn modelId="{C715897E-B624-43C4-95E7-D667518C386E}" type="presParOf" srcId="{715C9B85-2B04-41DF-996F-DFAC27DB3BA3}" destId="{5CD6B033-B42F-40D7-B2B1-E441F98E7340}" srcOrd="1" destOrd="0" presId="urn:microsoft.com/office/officeart/2005/8/layout/hierarchy1"/>
    <dgm:cxn modelId="{570F93FE-7CB8-4381-9334-EF7D8498E78F}" type="presParOf" srcId="{FCA5D77E-95C3-4340-9ED7-C43D8EFE3930}" destId="{C4DA546B-3A47-4BB7-83AC-11E007AF9845}" srcOrd="1" destOrd="0" presId="urn:microsoft.com/office/officeart/2005/8/layout/hierarchy1"/>
    <dgm:cxn modelId="{D707AA29-DA79-47F6-BB10-BBD0FD0B8C54}" type="presParOf" srcId="{C4DA546B-3A47-4BB7-83AC-11E007AF9845}" destId="{113047D6-C89E-404B-B0CC-68BB39B229A3}" srcOrd="0" destOrd="0" presId="urn:microsoft.com/office/officeart/2005/8/layout/hierarchy1"/>
    <dgm:cxn modelId="{680D6D4F-004E-4252-89E3-51E216242CC4}" type="presParOf" srcId="{C4DA546B-3A47-4BB7-83AC-11E007AF9845}" destId="{4408D858-D8C6-4F3D-A2C4-C9C8177A87D7}" srcOrd="1" destOrd="0" presId="urn:microsoft.com/office/officeart/2005/8/layout/hierarchy1"/>
    <dgm:cxn modelId="{35D46A16-F60E-4B44-AB5C-6E4DAF51E7D0}" type="presParOf" srcId="{4408D858-D8C6-4F3D-A2C4-C9C8177A87D7}" destId="{F8763D27-AF24-4E39-B303-5FAADE7CE509}" srcOrd="0" destOrd="0" presId="urn:microsoft.com/office/officeart/2005/8/layout/hierarchy1"/>
    <dgm:cxn modelId="{D572BAEF-DFDB-4B9E-B464-B18EB1E7C12A}" type="presParOf" srcId="{F8763D27-AF24-4E39-B303-5FAADE7CE509}" destId="{7C0E43AC-C9FD-49BA-AF08-E2D40BC35169}" srcOrd="0" destOrd="0" presId="urn:microsoft.com/office/officeart/2005/8/layout/hierarchy1"/>
    <dgm:cxn modelId="{EA6D8117-3458-4774-8613-1BF5B67D384D}" type="presParOf" srcId="{F8763D27-AF24-4E39-B303-5FAADE7CE509}" destId="{5D732D3D-4E95-4915-B47B-D500236535AD}" srcOrd="1" destOrd="0" presId="urn:microsoft.com/office/officeart/2005/8/layout/hierarchy1"/>
    <dgm:cxn modelId="{18D5B71B-BFE0-4257-9E6B-D7132F60D939}" type="presParOf" srcId="{4408D858-D8C6-4F3D-A2C4-C9C8177A87D7}" destId="{D33CE4B6-D72D-442A-916D-93C57D5C70C3}" srcOrd="1" destOrd="0" presId="urn:microsoft.com/office/officeart/2005/8/layout/hierarchy1"/>
    <dgm:cxn modelId="{8EAED540-F2A4-4E95-8B06-ABFC086A43FC}" type="presParOf" srcId="{D33CE4B6-D72D-442A-916D-93C57D5C70C3}" destId="{16495BFA-527B-486F-A75A-E41D0923C9EC}" srcOrd="0" destOrd="0" presId="urn:microsoft.com/office/officeart/2005/8/layout/hierarchy1"/>
    <dgm:cxn modelId="{9DB64D1B-35DE-4C29-8151-27AC611535EF}" type="presParOf" srcId="{D33CE4B6-D72D-442A-916D-93C57D5C70C3}" destId="{5428B7ED-3D44-44AF-8A26-CCA1F78184AE}" srcOrd="1" destOrd="0" presId="urn:microsoft.com/office/officeart/2005/8/layout/hierarchy1"/>
    <dgm:cxn modelId="{FBAA8DD5-091A-41B6-B2B0-CF349663FFDA}" type="presParOf" srcId="{5428B7ED-3D44-44AF-8A26-CCA1F78184AE}" destId="{3BCF945A-F7F7-4B58-923D-DE7E320458DC}" srcOrd="0" destOrd="0" presId="urn:microsoft.com/office/officeart/2005/8/layout/hierarchy1"/>
    <dgm:cxn modelId="{FF9E3050-E3A8-450C-94C3-AC620C86FD30}" type="presParOf" srcId="{3BCF945A-F7F7-4B58-923D-DE7E320458DC}" destId="{A824A234-498D-4410-B8A4-DD415CD3656E}" srcOrd="0" destOrd="0" presId="urn:microsoft.com/office/officeart/2005/8/layout/hierarchy1"/>
    <dgm:cxn modelId="{EC2B82F4-435F-4FB2-AFEF-5D5E212CCF3D}" type="presParOf" srcId="{3BCF945A-F7F7-4B58-923D-DE7E320458DC}" destId="{B97A493D-8D53-4D25-8196-0808E006BC2B}" srcOrd="1" destOrd="0" presId="urn:microsoft.com/office/officeart/2005/8/layout/hierarchy1"/>
    <dgm:cxn modelId="{DB2F352C-F17F-4300-89BB-C80F75912BEB}" type="presParOf" srcId="{5428B7ED-3D44-44AF-8A26-CCA1F78184AE}" destId="{81DEA787-4357-4293-898C-79A6C8711CA2}" srcOrd="1" destOrd="0" presId="urn:microsoft.com/office/officeart/2005/8/layout/hierarchy1"/>
    <dgm:cxn modelId="{C896E5F1-3B3E-41AA-B02C-E7A75E23A030}" type="presParOf" srcId="{8DF764A3-08CF-4F05-917C-5040E5C1576F}" destId="{65F4C752-6E2C-4E4F-9551-314453BDD13C}" srcOrd="2" destOrd="0" presId="urn:microsoft.com/office/officeart/2005/8/layout/hierarchy1"/>
    <dgm:cxn modelId="{ACC3610E-67C6-450D-BEF0-5A7E319937B9}" type="presParOf" srcId="{8DF764A3-08CF-4F05-917C-5040E5C1576F}" destId="{65562ACB-4038-4ACD-842E-C21957A6A0BD}" srcOrd="3" destOrd="0" presId="urn:microsoft.com/office/officeart/2005/8/layout/hierarchy1"/>
    <dgm:cxn modelId="{FFFBCDFB-ABE3-4D83-B13C-E31A213DB2B5}" type="presParOf" srcId="{65562ACB-4038-4ACD-842E-C21957A6A0BD}" destId="{744D960E-D850-4849-8A8B-63107EECABF1}" srcOrd="0" destOrd="0" presId="urn:microsoft.com/office/officeart/2005/8/layout/hierarchy1"/>
    <dgm:cxn modelId="{77AF297B-4C54-4C99-A7AE-9C4EC4AD14BD}" type="presParOf" srcId="{744D960E-D850-4849-8A8B-63107EECABF1}" destId="{84A8AB83-627F-4154-87B2-83D3A81B1882}" srcOrd="0" destOrd="0" presId="urn:microsoft.com/office/officeart/2005/8/layout/hierarchy1"/>
    <dgm:cxn modelId="{479062F2-77D7-4678-9039-36DCD98F8229}" type="presParOf" srcId="{744D960E-D850-4849-8A8B-63107EECABF1}" destId="{E268E3E6-FFCF-4AE2-A0BC-5E89DD1B2D18}" srcOrd="1" destOrd="0" presId="urn:microsoft.com/office/officeart/2005/8/layout/hierarchy1"/>
    <dgm:cxn modelId="{CDF5BD0A-96B8-47C0-B13F-4563F50C2340}" type="presParOf" srcId="{65562ACB-4038-4ACD-842E-C21957A6A0BD}" destId="{7F52F437-79BB-4986-B669-A1919469795A}" srcOrd="1" destOrd="0" presId="urn:microsoft.com/office/officeart/2005/8/layout/hierarchy1"/>
    <dgm:cxn modelId="{3745E9BE-E3BA-46A2-BB88-54FA6FCA0364}" type="presParOf" srcId="{7F52F437-79BB-4986-B669-A1919469795A}" destId="{1A8BC689-8E89-4871-9C9B-475A266E8F11}" srcOrd="0" destOrd="0" presId="urn:microsoft.com/office/officeart/2005/8/layout/hierarchy1"/>
    <dgm:cxn modelId="{B47310D2-FDB1-445F-A19F-355D9F074312}" type="presParOf" srcId="{7F52F437-79BB-4986-B669-A1919469795A}" destId="{C77B576D-C874-4FC4-AAB6-2AD11960C6CD}" srcOrd="1" destOrd="0" presId="urn:microsoft.com/office/officeart/2005/8/layout/hierarchy1"/>
    <dgm:cxn modelId="{C98D9221-F86A-4440-9266-28B658BE852D}" type="presParOf" srcId="{C77B576D-C874-4FC4-AAB6-2AD11960C6CD}" destId="{167E3060-9358-4C31-8551-C2E5A94260D6}" srcOrd="0" destOrd="0" presId="urn:microsoft.com/office/officeart/2005/8/layout/hierarchy1"/>
    <dgm:cxn modelId="{19916F8A-B7D4-4391-AF2D-97AE9ACDAE2B}" type="presParOf" srcId="{167E3060-9358-4C31-8551-C2E5A94260D6}" destId="{4C4B3178-C460-44CF-82BB-DB34A6374EA0}" srcOrd="0" destOrd="0" presId="urn:microsoft.com/office/officeart/2005/8/layout/hierarchy1"/>
    <dgm:cxn modelId="{A21EEBE8-E937-45F3-A8E7-CA9D9F29AB59}" type="presParOf" srcId="{167E3060-9358-4C31-8551-C2E5A94260D6}" destId="{372AAD03-C14A-4F92-BA89-EAF4990E2665}" srcOrd="1" destOrd="0" presId="urn:microsoft.com/office/officeart/2005/8/layout/hierarchy1"/>
    <dgm:cxn modelId="{6E46A0F3-5F9C-4E56-A66C-B670ACE821F9}" type="presParOf" srcId="{C77B576D-C874-4FC4-AAB6-2AD11960C6CD}" destId="{5F489CBD-B264-4B50-9A5E-88ED3918B3AD}" srcOrd="1" destOrd="0" presId="urn:microsoft.com/office/officeart/2005/8/layout/hierarchy1"/>
    <dgm:cxn modelId="{B4BD4375-360F-4617-8078-0B5E4C7A69FC}" type="presParOf" srcId="{5F489CBD-B264-4B50-9A5E-88ED3918B3AD}" destId="{B2FC3842-5F5C-42A3-A00B-B300EBA33F6C}" srcOrd="0" destOrd="0" presId="urn:microsoft.com/office/officeart/2005/8/layout/hierarchy1"/>
    <dgm:cxn modelId="{96C3AF69-C855-4212-A308-387C6E44BD6F}" type="presParOf" srcId="{5F489CBD-B264-4B50-9A5E-88ED3918B3AD}" destId="{31D1B002-B992-40A0-9F8E-A5D1BA52BBD7}" srcOrd="1" destOrd="0" presId="urn:microsoft.com/office/officeart/2005/8/layout/hierarchy1"/>
    <dgm:cxn modelId="{1293E36F-A977-4A77-ABC5-1FABD426C26E}" type="presParOf" srcId="{31D1B002-B992-40A0-9F8E-A5D1BA52BBD7}" destId="{CEEF54E6-354D-4FBF-8C50-17BC669DE130}" srcOrd="0" destOrd="0" presId="urn:microsoft.com/office/officeart/2005/8/layout/hierarchy1"/>
    <dgm:cxn modelId="{C0AB2694-965D-45BF-9FF5-6926C6B2E202}" type="presParOf" srcId="{CEEF54E6-354D-4FBF-8C50-17BC669DE130}" destId="{2EA219E4-B2D5-47A8-BA3C-DE0D7197B685}" srcOrd="0" destOrd="0" presId="urn:microsoft.com/office/officeart/2005/8/layout/hierarchy1"/>
    <dgm:cxn modelId="{AF9AC5B9-309D-44F8-86E4-3EDAA735E273}" type="presParOf" srcId="{CEEF54E6-354D-4FBF-8C50-17BC669DE130}" destId="{2A11BD93-6412-449D-BE41-03BD57241B75}" srcOrd="1" destOrd="0" presId="urn:microsoft.com/office/officeart/2005/8/layout/hierarchy1"/>
    <dgm:cxn modelId="{F1635411-FA5B-4FA2-A9C0-B766B83B79A3}" type="presParOf" srcId="{31D1B002-B992-40A0-9F8E-A5D1BA52BBD7}" destId="{06F8485A-0590-4EA7-941C-05F7D1D90386}" srcOrd="1" destOrd="0" presId="urn:microsoft.com/office/officeart/2005/8/layout/hierarchy1"/>
    <dgm:cxn modelId="{D8C96856-5A42-4581-BB82-B637469A14A3}" type="presParOf" srcId="{8DF764A3-08CF-4F05-917C-5040E5C1576F}" destId="{51A2423F-C395-4903-A6B9-55DFBD56A53D}" srcOrd="4" destOrd="0" presId="urn:microsoft.com/office/officeart/2005/8/layout/hierarchy1"/>
    <dgm:cxn modelId="{56CD743F-0685-4B9D-8D16-349B07624517}" type="presParOf" srcId="{8DF764A3-08CF-4F05-917C-5040E5C1576F}" destId="{8DF30019-A88E-4D0D-9690-C7C31DC16A5A}" srcOrd="5" destOrd="0" presId="urn:microsoft.com/office/officeart/2005/8/layout/hierarchy1"/>
    <dgm:cxn modelId="{0C29E725-4169-463D-AF0D-11548915E839}" type="presParOf" srcId="{8DF30019-A88E-4D0D-9690-C7C31DC16A5A}" destId="{29226DAB-9EE0-4D4C-8C84-01677467CAF6}" srcOrd="0" destOrd="0" presId="urn:microsoft.com/office/officeart/2005/8/layout/hierarchy1"/>
    <dgm:cxn modelId="{0F99AE54-A85A-4D63-ADD7-24FCB4CDE43F}" type="presParOf" srcId="{29226DAB-9EE0-4D4C-8C84-01677467CAF6}" destId="{E07AC214-CB96-4DF9-ACB9-3BDE42C495D2}" srcOrd="0" destOrd="0" presId="urn:microsoft.com/office/officeart/2005/8/layout/hierarchy1"/>
    <dgm:cxn modelId="{DA6DEF89-4C63-415A-8E5A-D0E1F5231C4D}" type="presParOf" srcId="{29226DAB-9EE0-4D4C-8C84-01677467CAF6}" destId="{46CA20BD-6FFC-49D7-BA57-C7A9633EFD8C}" srcOrd="1" destOrd="0" presId="urn:microsoft.com/office/officeart/2005/8/layout/hierarchy1"/>
    <dgm:cxn modelId="{79A09E17-7EAB-4821-9CD1-E80005012D87}" type="presParOf" srcId="{8DF30019-A88E-4D0D-9690-C7C31DC16A5A}" destId="{4036344D-5572-4FDD-9F8B-68A2D00AEC56}" srcOrd="1" destOrd="0" presId="urn:microsoft.com/office/officeart/2005/8/layout/hierarchy1"/>
    <dgm:cxn modelId="{ECD343C9-CAD1-480E-948B-F2B8E6C0770C}" type="presParOf" srcId="{4036344D-5572-4FDD-9F8B-68A2D00AEC56}" destId="{FD65B9C1-5510-4338-9F58-6A8C765A7124}" srcOrd="0" destOrd="0" presId="urn:microsoft.com/office/officeart/2005/8/layout/hierarchy1"/>
    <dgm:cxn modelId="{6F3B1B45-9AAD-4CB7-BA14-AE80E31693D3}" type="presParOf" srcId="{4036344D-5572-4FDD-9F8B-68A2D00AEC56}" destId="{33F38AB0-EF52-4370-8BF9-28BE38998BB9}" srcOrd="1" destOrd="0" presId="urn:microsoft.com/office/officeart/2005/8/layout/hierarchy1"/>
    <dgm:cxn modelId="{47223023-199B-4250-8A37-2BBB45D11736}" type="presParOf" srcId="{33F38AB0-EF52-4370-8BF9-28BE38998BB9}" destId="{91AC8317-BC15-44D4-9580-77C1F09DAF80}" srcOrd="0" destOrd="0" presId="urn:microsoft.com/office/officeart/2005/8/layout/hierarchy1"/>
    <dgm:cxn modelId="{3A0BA848-8619-4298-A474-7EB8BEE44A5D}" type="presParOf" srcId="{91AC8317-BC15-44D4-9580-77C1F09DAF80}" destId="{B160B6F5-E8D4-4718-B771-32D0487E42BE}" srcOrd="0" destOrd="0" presId="urn:microsoft.com/office/officeart/2005/8/layout/hierarchy1"/>
    <dgm:cxn modelId="{DA542FFB-96B5-43E3-A847-8195135920C6}" type="presParOf" srcId="{91AC8317-BC15-44D4-9580-77C1F09DAF80}" destId="{1BAD23F9-19DD-403F-9135-2204E489FB6F}" srcOrd="1" destOrd="0" presId="urn:microsoft.com/office/officeart/2005/8/layout/hierarchy1"/>
    <dgm:cxn modelId="{D7433694-0570-48AE-A03F-BA0818D57435}" type="presParOf" srcId="{33F38AB0-EF52-4370-8BF9-28BE38998BB9}" destId="{FD388CDE-FB18-4692-97FD-07AB657D1B7C}" srcOrd="1" destOrd="0" presId="urn:microsoft.com/office/officeart/2005/8/layout/hierarchy1"/>
    <dgm:cxn modelId="{5717356A-1D11-4C2A-9615-4626FB57E94D}" type="presParOf" srcId="{FD388CDE-FB18-4692-97FD-07AB657D1B7C}" destId="{BC43A267-B7A0-411C-A6E4-C1EDB029F2EF}" srcOrd="0" destOrd="0" presId="urn:microsoft.com/office/officeart/2005/8/layout/hierarchy1"/>
    <dgm:cxn modelId="{766FA5C2-630F-4DF4-9188-0D3B02A7ADBD}" type="presParOf" srcId="{FD388CDE-FB18-4692-97FD-07AB657D1B7C}" destId="{92C7E7EA-F769-45DC-B486-C33BBA222506}" srcOrd="1" destOrd="0" presId="urn:microsoft.com/office/officeart/2005/8/layout/hierarchy1"/>
    <dgm:cxn modelId="{EB226B71-8E41-4B1D-A0E7-BCC11C03A4E2}" type="presParOf" srcId="{92C7E7EA-F769-45DC-B486-C33BBA222506}" destId="{BCA99794-C092-4FB8-9683-FAB2FBA57AE1}" srcOrd="0" destOrd="0" presId="urn:microsoft.com/office/officeart/2005/8/layout/hierarchy1"/>
    <dgm:cxn modelId="{8CE63CA3-AED6-41DC-ADAD-21547FEEC708}" type="presParOf" srcId="{BCA99794-C092-4FB8-9683-FAB2FBA57AE1}" destId="{D41B1857-132E-40A7-BDE5-34B331E12823}" srcOrd="0" destOrd="0" presId="urn:microsoft.com/office/officeart/2005/8/layout/hierarchy1"/>
    <dgm:cxn modelId="{33C080DE-9746-4883-8704-F9673D6D5A28}" type="presParOf" srcId="{BCA99794-C092-4FB8-9683-FAB2FBA57AE1}" destId="{CA7F648E-0BF5-45A8-88B0-9B2280E674D4}" srcOrd="1" destOrd="0" presId="urn:microsoft.com/office/officeart/2005/8/layout/hierarchy1"/>
    <dgm:cxn modelId="{33FFD1D5-2602-416B-965D-0103FAB82750}" type="presParOf" srcId="{92C7E7EA-F769-45DC-B486-C33BBA222506}" destId="{C6C8FC19-A37A-4CBF-81B1-A344CB5CD3DE}" srcOrd="1" destOrd="0" presId="urn:microsoft.com/office/officeart/2005/8/layout/hierarchy1"/>
    <dgm:cxn modelId="{C5352457-31ED-47F1-9948-AD4E29380E19}" type="presParOf" srcId="{8DF764A3-08CF-4F05-917C-5040E5C1576F}" destId="{8D7A8AD7-26A3-4B2D-991C-671E8292E705}" srcOrd="6" destOrd="0" presId="urn:microsoft.com/office/officeart/2005/8/layout/hierarchy1"/>
    <dgm:cxn modelId="{1460ADAB-19D6-43FB-A455-4065B99E8EDE}" type="presParOf" srcId="{8DF764A3-08CF-4F05-917C-5040E5C1576F}" destId="{30C1260E-46C7-4CF3-8456-D0EA665D4E3D}" srcOrd="7" destOrd="0" presId="urn:microsoft.com/office/officeart/2005/8/layout/hierarchy1"/>
    <dgm:cxn modelId="{2FA0F0EE-050A-43D7-B8C2-D51772B5B169}" type="presParOf" srcId="{30C1260E-46C7-4CF3-8456-D0EA665D4E3D}" destId="{83CBBD3C-7CBF-4AB4-991C-E5A9142DCAF8}" srcOrd="0" destOrd="0" presId="urn:microsoft.com/office/officeart/2005/8/layout/hierarchy1"/>
    <dgm:cxn modelId="{5704EDF8-37E2-40E3-89D7-022C10CCE0E6}" type="presParOf" srcId="{83CBBD3C-7CBF-4AB4-991C-E5A9142DCAF8}" destId="{0C75C43B-B176-4549-ADDC-DF6AD0B1AA13}" srcOrd="0" destOrd="0" presId="urn:microsoft.com/office/officeart/2005/8/layout/hierarchy1"/>
    <dgm:cxn modelId="{2C1AE22F-CF73-4F79-86C3-D360C22EF92D}" type="presParOf" srcId="{83CBBD3C-7CBF-4AB4-991C-E5A9142DCAF8}" destId="{4E60ABA2-DBFB-418A-A005-5BB6098DCD59}" srcOrd="1" destOrd="0" presId="urn:microsoft.com/office/officeart/2005/8/layout/hierarchy1"/>
    <dgm:cxn modelId="{CD626A51-1496-4BF2-B945-3FCBC6136C5A}" type="presParOf" srcId="{30C1260E-46C7-4CF3-8456-D0EA665D4E3D}" destId="{B85E20DB-72B0-4328-A6E0-96774D9854FD}" srcOrd="1" destOrd="0" presId="urn:microsoft.com/office/officeart/2005/8/layout/hierarchy1"/>
    <dgm:cxn modelId="{82E410A7-6A10-42A3-894B-6E7CBFB06FF2}" type="presParOf" srcId="{B85E20DB-72B0-4328-A6E0-96774D9854FD}" destId="{812DC744-602F-4394-802E-31D288C399F2}" srcOrd="0" destOrd="0" presId="urn:microsoft.com/office/officeart/2005/8/layout/hierarchy1"/>
    <dgm:cxn modelId="{4DA7063D-393C-463C-B7A2-46FF157AA0A7}" type="presParOf" srcId="{B85E20DB-72B0-4328-A6E0-96774D9854FD}" destId="{CF4A22C0-2770-4CD4-A445-F6C824D74E65}" srcOrd="1" destOrd="0" presId="urn:microsoft.com/office/officeart/2005/8/layout/hierarchy1"/>
    <dgm:cxn modelId="{4136220B-A5EA-49D5-8239-A9E8D9EDF503}" type="presParOf" srcId="{CF4A22C0-2770-4CD4-A445-F6C824D74E65}" destId="{1472131F-8406-4AC4-A054-CA76AD02A011}" srcOrd="0" destOrd="0" presId="urn:microsoft.com/office/officeart/2005/8/layout/hierarchy1"/>
    <dgm:cxn modelId="{ED4A6AD4-3935-4F96-B254-4BCFF553400D}" type="presParOf" srcId="{1472131F-8406-4AC4-A054-CA76AD02A011}" destId="{634612E8-E9F2-4E9B-818A-6D31A395459E}" srcOrd="0" destOrd="0" presId="urn:microsoft.com/office/officeart/2005/8/layout/hierarchy1"/>
    <dgm:cxn modelId="{3AE65D97-0132-44BD-9A44-4E9087279919}" type="presParOf" srcId="{1472131F-8406-4AC4-A054-CA76AD02A011}" destId="{387A7AA4-9440-49FB-88E5-6F3D89610C98}" srcOrd="1" destOrd="0" presId="urn:microsoft.com/office/officeart/2005/8/layout/hierarchy1"/>
    <dgm:cxn modelId="{ACACBDDE-EA71-4D20-909A-628D7920326F}" type="presParOf" srcId="{CF4A22C0-2770-4CD4-A445-F6C824D74E65}" destId="{14BC1673-6831-4B85-A419-0C48BA83B3C2}" srcOrd="1" destOrd="0" presId="urn:microsoft.com/office/officeart/2005/8/layout/hierarchy1"/>
    <dgm:cxn modelId="{70F49AB6-387C-4198-B95A-7CDA4B883148}" type="presParOf" srcId="{14BC1673-6831-4B85-A419-0C48BA83B3C2}" destId="{0961ED48-0A56-43D2-A891-AE51EA3A91EA}" srcOrd="0" destOrd="0" presId="urn:microsoft.com/office/officeart/2005/8/layout/hierarchy1"/>
    <dgm:cxn modelId="{608D21A6-DB5B-479B-B8D2-A4E315B16950}" type="presParOf" srcId="{14BC1673-6831-4B85-A419-0C48BA83B3C2}" destId="{9D6112FD-9AB7-463B-A8FE-B592CE6C769C}" srcOrd="1" destOrd="0" presId="urn:microsoft.com/office/officeart/2005/8/layout/hierarchy1"/>
    <dgm:cxn modelId="{DBC25BDC-65D6-404A-B4D5-B072254D94E0}" type="presParOf" srcId="{9D6112FD-9AB7-463B-A8FE-B592CE6C769C}" destId="{E89D77EB-5FC3-4F77-A699-6DA6AEA9F881}" srcOrd="0" destOrd="0" presId="urn:microsoft.com/office/officeart/2005/8/layout/hierarchy1"/>
    <dgm:cxn modelId="{8F7FC579-BD81-41D5-A93F-594E79AFB0F3}" type="presParOf" srcId="{E89D77EB-5FC3-4F77-A699-6DA6AEA9F881}" destId="{FC560D6C-6A84-44EC-B907-DAB43472E564}" srcOrd="0" destOrd="0" presId="urn:microsoft.com/office/officeart/2005/8/layout/hierarchy1"/>
    <dgm:cxn modelId="{BAF32C1A-EDFB-4B1E-843A-BDDADBE544D0}" type="presParOf" srcId="{E89D77EB-5FC3-4F77-A699-6DA6AEA9F881}" destId="{828E1D30-0F78-4727-A9C1-A32950E63688}" srcOrd="1" destOrd="0" presId="urn:microsoft.com/office/officeart/2005/8/layout/hierarchy1"/>
    <dgm:cxn modelId="{01B65901-9FF5-401F-889A-52A2B8D8F112}" type="presParOf" srcId="{9D6112FD-9AB7-463B-A8FE-B592CE6C769C}" destId="{1E823C80-9D85-4424-BE12-3968C5BD00DC}" srcOrd="1" destOrd="0" presId="urn:microsoft.com/office/officeart/2005/8/layout/hierarchy1"/>
    <dgm:cxn modelId="{4D947FF0-5036-4311-A4E4-3678132FB82E}" type="presParOf" srcId="{8DF764A3-08CF-4F05-917C-5040E5C1576F}" destId="{9AC56C8F-7943-469E-8397-B9464902F75B}" srcOrd="8" destOrd="0" presId="urn:microsoft.com/office/officeart/2005/8/layout/hierarchy1"/>
    <dgm:cxn modelId="{31B983AB-3E68-4ABF-B9CE-9F9E031E5630}" type="presParOf" srcId="{8DF764A3-08CF-4F05-917C-5040E5C1576F}" destId="{56B21EEF-BDC9-4ECF-A7C9-A0A842350444}" srcOrd="9" destOrd="0" presId="urn:microsoft.com/office/officeart/2005/8/layout/hierarchy1"/>
    <dgm:cxn modelId="{7218D334-E9DE-4F0D-BE1B-311B15CDC4A4}" type="presParOf" srcId="{56B21EEF-BDC9-4ECF-A7C9-A0A842350444}" destId="{70D57EA1-78AC-4A4B-8F56-D80867F31591}" srcOrd="0" destOrd="0" presId="urn:microsoft.com/office/officeart/2005/8/layout/hierarchy1"/>
    <dgm:cxn modelId="{C0778C6C-8A15-4B58-977D-82E413770D92}" type="presParOf" srcId="{70D57EA1-78AC-4A4B-8F56-D80867F31591}" destId="{BE53E2C7-A5E6-4327-A8D6-F979F181A108}" srcOrd="0" destOrd="0" presId="urn:microsoft.com/office/officeart/2005/8/layout/hierarchy1"/>
    <dgm:cxn modelId="{BF8BAF7D-090A-422D-A4A7-9012D048A4CE}" type="presParOf" srcId="{70D57EA1-78AC-4A4B-8F56-D80867F31591}" destId="{5AC527A5-5CA6-4C87-8A1A-1CCE999BFC2D}" srcOrd="1" destOrd="0" presId="urn:microsoft.com/office/officeart/2005/8/layout/hierarchy1"/>
    <dgm:cxn modelId="{3FA100DE-5D89-42C2-8C7D-58C24C69F972}" type="presParOf" srcId="{56B21EEF-BDC9-4ECF-A7C9-A0A842350444}" destId="{A1DA4629-D2C9-4A16-A654-C0EB66FF94CF}" srcOrd="1" destOrd="0" presId="urn:microsoft.com/office/officeart/2005/8/layout/hierarchy1"/>
    <dgm:cxn modelId="{90395021-8D8C-44A5-B531-282FD4FCF0B2}" type="presParOf" srcId="{A1DA4629-D2C9-4A16-A654-C0EB66FF94CF}" destId="{4ECAB863-DB2D-431B-BB3A-103FA2EB8527}" srcOrd="0" destOrd="0" presId="urn:microsoft.com/office/officeart/2005/8/layout/hierarchy1"/>
    <dgm:cxn modelId="{79E16670-7D44-4764-A864-77CBCFF91CF3}" type="presParOf" srcId="{A1DA4629-D2C9-4A16-A654-C0EB66FF94CF}" destId="{EBF64A5B-C99A-4A45-9802-A09A7A9CB1CA}" srcOrd="1" destOrd="0" presId="urn:microsoft.com/office/officeart/2005/8/layout/hierarchy1"/>
    <dgm:cxn modelId="{4E87142F-7252-4E7A-9A87-EDBA8F1248DD}" type="presParOf" srcId="{EBF64A5B-C99A-4A45-9802-A09A7A9CB1CA}" destId="{CDFB18ED-74BB-4D89-9F31-EC49EAF95EB1}" srcOrd="0" destOrd="0" presId="urn:microsoft.com/office/officeart/2005/8/layout/hierarchy1"/>
    <dgm:cxn modelId="{022F589F-7C15-4425-9748-F44FBF8C9E1E}" type="presParOf" srcId="{CDFB18ED-74BB-4D89-9F31-EC49EAF95EB1}" destId="{BFCE4A00-E8D7-404C-AD47-0231FA213973}" srcOrd="0" destOrd="0" presId="urn:microsoft.com/office/officeart/2005/8/layout/hierarchy1"/>
    <dgm:cxn modelId="{32F6A04A-8239-4630-9226-ECEA4F2D3C94}" type="presParOf" srcId="{CDFB18ED-74BB-4D89-9F31-EC49EAF95EB1}" destId="{ECCBEAB3-71B2-4AC1-A56B-B7BE453EC8A5}" srcOrd="1" destOrd="0" presId="urn:microsoft.com/office/officeart/2005/8/layout/hierarchy1"/>
    <dgm:cxn modelId="{F05AB8F2-01D8-49BD-AC05-707A889AE35B}" type="presParOf" srcId="{EBF64A5B-C99A-4A45-9802-A09A7A9CB1CA}" destId="{D45D6D01-2C2A-4E72-851A-87E8DA91AE4E}" srcOrd="1" destOrd="0" presId="urn:microsoft.com/office/officeart/2005/8/layout/hierarchy1"/>
    <dgm:cxn modelId="{C3FC84BD-9515-4ABF-B641-22D164D3F6B4}" type="presParOf" srcId="{D45D6D01-2C2A-4E72-851A-87E8DA91AE4E}" destId="{854D89CB-E8B6-4D22-828A-09649F1D4382}" srcOrd="0" destOrd="0" presId="urn:microsoft.com/office/officeart/2005/8/layout/hierarchy1"/>
    <dgm:cxn modelId="{809BEBC7-B832-4853-BC01-74983498E74B}" type="presParOf" srcId="{D45D6D01-2C2A-4E72-851A-87E8DA91AE4E}" destId="{0B94D3AE-0647-4656-9D08-E9F3B63A12CE}" srcOrd="1" destOrd="0" presId="urn:microsoft.com/office/officeart/2005/8/layout/hierarchy1"/>
    <dgm:cxn modelId="{4E462E31-8FC7-4A54-9B1B-1B7C91F503A4}" type="presParOf" srcId="{0B94D3AE-0647-4656-9D08-E9F3B63A12CE}" destId="{612792E4-F728-4055-8C3D-DF564D2BB4C4}" srcOrd="0" destOrd="0" presId="urn:microsoft.com/office/officeart/2005/8/layout/hierarchy1"/>
    <dgm:cxn modelId="{08FC2807-8E10-49B2-A83A-BADD8259C1DC}" type="presParOf" srcId="{612792E4-F728-4055-8C3D-DF564D2BB4C4}" destId="{CC5A7812-120B-473A-93FC-2C4649EE47FC}" srcOrd="0" destOrd="0" presId="urn:microsoft.com/office/officeart/2005/8/layout/hierarchy1"/>
    <dgm:cxn modelId="{945DF1C8-6FD4-44B0-A58E-02C78580B127}" type="presParOf" srcId="{612792E4-F728-4055-8C3D-DF564D2BB4C4}" destId="{C1B64FDB-645F-4E23-8310-D926969C001E}" srcOrd="1" destOrd="0" presId="urn:microsoft.com/office/officeart/2005/8/layout/hierarchy1"/>
    <dgm:cxn modelId="{EE5B9FF8-1ABA-43DD-A354-FA1001393F97}" type="presParOf" srcId="{0B94D3AE-0647-4656-9D08-E9F3B63A12CE}" destId="{B6E8C7F4-7877-47E8-859E-568DE8C42032}" srcOrd="1" destOrd="0" presId="urn:microsoft.com/office/officeart/2005/8/layout/hierarchy1"/>
    <dgm:cxn modelId="{11A43D84-343D-4B7C-BCA3-C1B229C0F5BA}" type="presParOf" srcId="{85C0DDAC-3F00-4C33-B16E-E3E933CCD966}" destId="{E42B4C95-E590-40BD-BB00-BD66E077B7DB}" srcOrd="2" destOrd="0" presId="urn:microsoft.com/office/officeart/2005/8/layout/hierarchy1"/>
    <dgm:cxn modelId="{BB375529-9F35-441D-A773-031BF2805102}" type="presParOf" srcId="{85C0DDAC-3F00-4C33-B16E-E3E933CCD966}" destId="{E55C4D42-F9F7-4ABA-AFBC-263745B9FD09}" srcOrd="3" destOrd="0" presId="urn:microsoft.com/office/officeart/2005/8/layout/hierarchy1"/>
    <dgm:cxn modelId="{C174709D-7103-41F4-B2C0-DAD9C9BF5DF5}" type="presParOf" srcId="{E55C4D42-F9F7-4ABA-AFBC-263745B9FD09}" destId="{23BBD240-DE74-4D31-8C01-01CE7DEBB1E0}" srcOrd="0" destOrd="0" presId="urn:microsoft.com/office/officeart/2005/8/layout/hierarchy1"/>
    <dgm:cxn modelId="{FC4D3894-70CF-4087-A34B-57012663B328}" type="presParOf" srcId="{23BBD240-DE74-4D31-8C01-01CE7DEBB1E0}" destId="{F13DE0C2-C222-4821-9665-C00B5CC4C656}" srcOrd="0" destOrd="0" presId="urn:microsoft.com/office/officeart/2005/8/layout/hierarchy1"/>
    <dgm:cxn modelId="{13849E8D-E1E7-47B2-8F24-C0F5EB860E6E}" type="presParOf" srcId="{23BBD240-DE74-4D31-8C01-01CE7DEBB1E0}" destId="{95D001C8-93AF-4C17-A067-EAB8D1AB39C8}" srcOrd="1" destOrd="0" presId="urn:microsoft.com/office/officeart/2005/8/layout/hierarchy1"/>
    <dgm:cxn modelId="{378DB77B-DDE0-43AD-A201-BF86196E33E7}" type="presParOf" srcId="{E55C4D42-F9F7-4ABA-AFBC-263745B9FD09}" destId="{F6E25C89-8B50-4404-963A-A103A7C884D3}" srcOrd="1" destOrd="0" presId="urn:microsoft.com/office/officeart/2005/8/layout/hierarchy1"/>
    <dgm:cxn modelId="{A02D2357-272E-404F-A568-719326A66AFB}" type="presParOf" srcId="{F6E25C89-8B50-4404-963A-A103A7C884D3}" destId="{C7C39190-A194-4EFF-BDB0-7E0078973B8D}" srcOrd="0" destOrd="0" presId="urn:microsoft.com/office/officeart/2005/8/layout/hierarchy1"/>
    <dgm:cxn modelId="{B9A6332F-DEC9-4044-BBD2-2F6C3C60A69B}" type="presParOf" srcId="{F6E25C89-8B50-4404-963A-A103A7C884D3}" destId="{83E92A19-4949-477D-B78D-B9E390D5330F}" srcOrd="1" destOrd="0" presId="urn:microsoft.com/office/officeart/2005/8/layout/hierarchy1"/>
    <dgm:cxn modelId="{936C910C-4232-4AE5-AD40-94EDC16E9408}" type="presParOf" srcId="{83E92A19-4949-477D-B78D-B9E390D5330F}" destId="{AE027266-63AE-42C7-9FFE-AE9CF56B54EA}" srcOrd="0" destOrd="0" presId="urn:microsoft.com/office/officeart/2005/8/layout/hierarchy1"/>
    <dgm:cxn modelId="{80FA04E0-27F5-4290-A0D2-37AA62594D29}" type="presParOf" srcId="{AE027266-63AE-42C7-9FFE-AE9CF56B54EA}" destId="{E755E4DE-9D1C-4A0F-8F03-F4D49DF6D0F9}" srcOrd="0" destOrd="0" presId="urn:microsoft.com/office/officeart/2005/8/layout/hierarchy1"/>
    <dgm:cxn modelId="{B0A5608A-F99B-429F-98C9-E1927039A8DD}" type="presParOf" srcId="{AE027266-63AE-42C7-9FFE-AE9CF56B54EA}" destId="{A97CB313-05A2-4B8F-9861-8BA5A5DE2B16}" srcOrd="1" destOrd="0" presId="urn:microsoft.com/office/officeart/2005/8/layout/hierarchy1"/>
    <dgm:cxn modelId="{5680F970-78FF-495E-81D0-7CE962D5ADDA}" type="presParOf" srcId="{83E92A19-4949-477D-B78D-B9E390D5330F}" destId="{FF881056-2340-47F0-83CA-6951855EAB70}" srcOrd="1" destOrd="0" presId="urn:microsoft.com/office/officeart/2005/8/layout/hierarchy1"/>
    <dgm:cxn modelId="{93E188B7-B15D-47E9-9A2B-7DBB65C64AAB}" type="presParOf" srcId="{FF881056-2340-47F0-83CA-6951855EAB70}" destId="{C08A170B-830E-4B26-AF01-7DF31605722D}" srcOrd="0" destOrd="0" presId="urn:microsoft.com/office/officeart/2005/8/layout/hierarchy1"/>
    <dgm:cxn modelId="{50697CF7-364B-41BC-BD84-E5FF197928B2}" type="presParOf" srcId="{FF881056-2340-47F0-83CA-6951855EAB70}" destId="{A47A6DD0-1379-4FD1-A25D-63BFB6BB7546}" srcOrd="1" destOrd="0" presId="urn:microsoft.com/office/officeart/2005/8/layout/hierarchy1"/>
    <dgm:cxn modelId="{860A9451-7A91-47C9-9691-42108E426ACC}" type="presParOf" srcId="{A47A6DD0-1379-4FD1-A25D-63BFB6BB7546}" destId="{27331458-77E5-4BC9-86C5-A9D55709A894}" srcOrd="0" destOrd="0" presId="urn:microsoft.com/office/officeart/2005/8/layout/hierarchy1"/>
    <dgm:cxn modelId="{C39A0B59-2EC2-4B18-94D4-7E022C08D547}" type="presParOf" srcId="{27331458-77E5-4BC9-86C5-A9D55709A894}" destId="{19DA29A4-D4F8-400C-B985-25B43903C36E}" srcOrd="0" destOrd="0" presId="urn:microsoft.com/office/officeart/2005/8/layout/hierarchy1"/>
    <dgm:cxn modelId="{A1B40832-8739-468A-A02D-94926EA0E61F}" type="presParOf" srcId="{27331458-77E5-4BC9-86C5-A9D55709A894}" destId="{922D7E7D-45D0-488E-8EC2-A125979351D3}" srcOrd="1" destOrd="0" presId="urn:microsoft.com/office/officeart/2005/8/layout/hierarchy1"/>
    <dgm:cxn modelId="{AACFACBD-F63D-415C-9823-EA493E62035F}" type="presParOf" srcId="{A47A6DD0-1379-4FD1-A25D-63BFB6BB7546}" destId="{68E8EC99-8D73-4DD1-B83E-59AC8FE42E8B}" srcOrd="1" destOrd="0" presId="urn:microsoft.com/office/officeart/2005/8/layout/hierarchy1"/>
    <dgm:cxn modelId="{4CB8BEC5-29EA-4FE2-A74B-C0677610F169}" type="presParOf" srcId="{F6E25C89-8B50-4404-963A-A103A7C884D3}" destId="{D9B6B28A-E3D2-4243-B19D-658A9F5CBE05}" srcOrd="2" destOrd="0" presId="urn:microsoft.com/office/officeart/2005/8/layout/hierarchy1"/>
    <dgm:cxn modelId="{C0C6EB70-50E4-4B6C-9298-3400EB53176C}" type="presParOf" srcId="{F6E25C89-8B50-4404-963A-A103A7C884D3}" destId="{BF9151FD-992F-404E-BE57-260CA4561760}" srcOrd="3" destOrd="0" presId="urn:microsoft.com/office/officeart/2005/8/layout/hierarchy1"/>
    <dgm:cxn modelId="{BE1C9A4C-31D9-493E-B178-888E2F5D7CDE}" type="presParOf" srcId="{BF9151FD-992F-404E-BE57-260CA4561760}" destId="{08B064E2-1C0D-46B9-BD9A-5D50CEDAE106}" srcOrd="0" destOrd="0" presId="urn:microsoft.com/office/officeart/2005/8/layout/hierarchy1"/>
    <dgm:cxn modelId="{B46ADCBA-F512-4A11-BB9A-562CA9AE9FCA}" type="presParOf" srcId="{08B064E2-1C0D-46B9-BD9A-5D50CEDAE106}" destId="{F36ABB68-D5E3-4D72-8E34-1ACCC3BC748E}" srcOrd="0" destOrd="0" presId="urn:microsoft.com/office/officeart/2005/8/layout/hierarchy1"/>
    <dgm:cxn modelId="{D3F6E62A-AE84-4E96-870B-CBD22683FD87}" type="presParOf" srcId="{08B064E2-1C0D-46B9-BD9A-5D50CEDAE106}" destId="{DFBBA8F3-4586-4D59-B98A-607251F9D381}" srcOrd="1" destOrd="0" presId="urn:microsoft.com/office/officeart/2005/8/layout/hierarchy1"/>
    <dgm:cxn modelId="{7C4D5DFB-E69F-4F48-862D-1267AC4D7AE7}" type="presParOf" srcId="{BF9151FD-992F-404E-BE57-260CA4561760}" destId="{F2387615-1FF1-4B18-B83B-029FB8E1A95A}" srcOrd="1" destOrd="0" presId="urn:microsoft.com/office/officeart/2005/8/layout/hierarchy1"/>
    <dgm:cxn modelId="{05464316-5D96-453D-8ED8-9B0FEC7BE073}" type="presParOf" srcId="{F2387615-1FF1-4B18-B83B-029FB8E1A95A}" destId="{FCF55B0D-4865-433A-9814-3F142A9F2443}" srcOrd="0" destOrd="0" presId="urn:microsoft.com/office/officeart/2005/8/layout/hierarchy1"/>
    <dgm:cxn modelId="{428791FE-845A-4406-BF4A-0261D9804AFB}" type="presParOf" srcId="{F2387615-1FF1-4B18-B83B-029FB8E1A95A}" destId="{866D6F03-F230-4D18-A689-A3A0FA708317}" srcOrd="1" destOrd="0" presId="urn:microsoft.com/office/officeart/2005/8/layout/hierarchy1"/>
    <dgm:cxn modelId="{C8B37BD8-178F-4B0D-91CC-D33F9FFBC621}" type="presParOf" srcId="{866D6F03-F230-4D18-A689-A3A0FA708317}" destId="{DF91C8BC-AC0F-46E8-8CBA-6E52B5CF0976}" srcOrd="0" destOrd="0" presId="urn:microsoft.com/office/officeart/2005/8/layout/hierarchy1"/>
    <dgm:cxn modelId="{85D61042-FCEF-4BD2-91A7-3A06E6A29CA6}" type="presParOf" srcId="{DF91C8BC-AC0F-46E8-8CBA-6E52B5CF0976}" destId="{398F301F-515D-4F8C-A997-5C5C3B1E83C2}" srcOrd="0" destOrd="0" presId="urn:microsoft.com/office/officeart/2005/8/layout/hierarchy1"/>
    <dgm:cxn modelId="{355BC0CF-445A-43AB-903C-FFECEC6A3856}" type="presParOf" srcId="{DF91C8BC-AC0F-46E8-8CBA-6E52B5CF0976}" destId="{04B8945D-8DD9-4EE2-90E9-26C351A6690D}" srcOrd="1" destOrd="0" presId="urn:microsoft.com/office/officeart/2005/8/layout/hierarchy1"/>
    <dgm:cxn modelId="{7B360D13-EF88-43F7-A967-8FE23AB0C03A}" type="presParOf" srcId="{866D6F03-F230-4D18-A689-A3A0FA708317}" destId="{5EB7F03E-6E73-482B-86F3-B8CC40E106B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B801D-1E84-4390-98EB-A9D6C4FA3EA1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2F16C0-3BBA-449D-AD22-7F597714E35E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F8C9A4-E7B2-4B15-8F4E-73C7636CBCA8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6CD257-A6AF-4B03-9421-D4B00E833B0F}">
      <dsp:nvSpPr>
        <dsp:cNvPr id="0" name=""/>
        <dsp:cNvSpPr/>
      </dsp:nvSpPr>
      <dsp:spPr>
        <a:xfrm>
          <a:off x="519056" y="557156"/>
          <a:ext cx="3457686" cy="3457686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C909C4-9B0A-4B24-B78D-18BCDF617775}">
      <dsp:nvSpPr>
        <dsp:cNvPr id="0" name=""/>
        <dsp:cNvSpPr/>
      </dsp:nvSpPr>
      <dsp:spPr>
        <a:xfrm>
          <a:off x="1452134" y="1490234"/>
          <a:ext cx="1591530" cy="15915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Human Resources</a:t>
          </a:r>
          <a:endParaRPr lang="en-US" sz="2200" kern="1200" dirty="0"/>
        </a:p>
      </dsp:txBody>
      <dsp:txXfrm>
        <a:off x="1685208" y="1723308"/>
        <a:ext cx="1125382" cy="1125382"/>
      </dsp:txXfrm>
    </dsp:sp>
    <dsp:sp modelId="{E9CBC022-3B41-4E6D-B7AF-82BFDEF23746}">
      <dsp:nvSpPr>
        <dsp:cNvPr id="0" name=""/>
        <dsp:cNvSpPr/>
      </dsp:nvSpPr>
      <dsp:spPr>
        <a:xfrm>
          <a:off x="1690864" y="40227"/>
          <a:ext cx="1114071" cy="11140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Planning</a:t>
          </a:r>
          <a:endParaRPr lang="en-US" sz="1400" kern="1200" dirty="0"/>
        </a:p>
      </dsp:txBody>
      <dsp:txXfrm>
        <a:off x="1854016" y="203379"/>
        <a:ext cx="787767" cy="787767"/>
      </dsp:txXfrm>
    </dsp:sp>
    <dsp:sp modelId="{BA4F6A5A-E7C1-4AD2-B209-EC2B38A4074D}">
      <dsp:nvSpPr>
        <dsp:cNvPr id="0" name=""/>
        <dsp:cNvSpPr/>
      </dsp:nvSpPr>
      <dsp:spPr>
        <a:xfrm>
          <a:off x="3379601" y="1728964"/>
          <a:ext cx="1114071" cy="111407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Organizing</a:t>
          </a:r>
          <a:endParaRPr lang="en-US" sz="1400" kern="1200" dirty="0"/>
        </a:p>
      </dsp:txBody>
      <dsp:txXfrm>
        <a:off x="3542753" y="1892116"/>
        <a:ext cx="787767" cy="787767"/>
      </dsp:txXfrm>
    </dsp:sp>
    <dsp:sp modelId="{04A67630-67A9-42B0-A28B-BF807394CE6F}">
      <dsp:nvSpPr>
        <dsp:cNvPr id="0" name=""/>
        <dsp:cNvSpPr/>
      </dsp:nvSpPr>
      <dsp:spPr>
        <a:xfrm>
          <a:off x="1690864" y="3417701"/>
          <a:ext cx="1114071" cy="111407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Actuating</a:t>
          </a:r>
          <a:endParaRPr lang="en-US" sz="1400" kern="1200" dirty="0"/>
        </a:p>
      </dsp:txBody>
      <dsp:txXfrm>
        <a:off x="1854016" y="3580853"/>
        <a:ext cx="787767" cy="787767"/>
      </dsp:txXfrm>
    </dsp:sp>
    <dsp:sp modelId="{CC5DF65F-7980-4428-A947-B7FD6C6E5284}">
      <dsp:nvSpPr>
        <dsp:cNvPr id="0" name=""/>
        <dsp:cNvSpPr/>
      </dsp:nvSpPr>
      <dsp:spPr>
        <a:xfrm>
          <a:off x="2127" y="1728964"/>
          <a:ext cx="1114071" cy="11140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Controlling</a:t>
          </a:r>
          <a:endParaRPr lang="en-US" sz="1400" kern="1200" dirty="0"/>
        </a:p>
      </dsp:txBody>
      <dsp:txXfrm>
        <a:off x="165279" y="1892116"/>
        <a:ext cx="787767" cy="78776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D724A-6627-434E-A94F-C1F87A1795F8}">
      <dsp:nvSpPr>
        <dsp:cNvPr id="0" name=""/>
        <dsp:cNvSpPr/>
      </dsp:nvSpPr>
      <dsp:spPr>
        <a:xfrm rot="5400000">
          <a:off x="-357522" y="1071067"/>
          <a:ext cx="1581276" cy="1909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8B11A4-41B4-45E1-9EA1-3FDE2D15896E}">
      <dsp:nvSpPr>
        <dsp:cNvPr id="0" name=""/>
        <dsp:cNvSpPr/>
      </dsp:nvSpPr>
      <dsp:spPr>
        <a:xfrm>
          <a:off x="3908" y="584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Siapa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berbuat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apa</a:t>
          </a:r>
          <a:endParaRPr lang="en-US" sz="2700" kern="1200" dirty="0"/>
        </a:p>
      </dsp:txBody>
      <dsp:txXfrm>
        <a:off x="41189" y="95736"/>
        <a:ext cx="2046908" cy="1198320"/>
      </dsp:txXfrm>
    </dsp:sp>
    <dsp:sp modelId="{5772BF5C-B20D-4A82-A4A0-BB2C5B5B3118}">
      <dsp:nvSpPr>
        <dsp:cNvPr id="0" name=""/>
        <dsp:cNvSpPr/>
      </dsp:nvSpPr>
      <dsp:spPr>
        <a:xfrm rot="5400000">
          <a:off x="-357522" y="2662170"/>
          <a:ext cx="1581276" cy="1909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2A1296-2923-4498-9098-79E49FFC8456}">
      <dsp:nvSpPr>
        <dsp:cNvPr id="0" name=""/>
        <dsp:cNvSpPr/>
      </dsp:nvSpPr>
      <dsp:spPr>
        <a:xfrm>
          <a:off x="3908" y="1649558"/>
          <a:ext cx="2121470" cy="12728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Analisis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Jabatan</a:t>
          </a:r>
          <a:endParaRPr lang="en-US" sz="2700" kern="1200" dirty="0"/>
        </a:p>
      </dsp:txBody>
      <dsp:txXfrm>
        <a:off x="41189" y="1686839"/>
        <a:ext cx="2046908" cy="1198320"/>
      </dsp:txXfrm>
    </dsp:sp>
    <dsp:sp modelId="{B873361E-799A-49DB-A01C-64BAD8DD3363}">
      <dsp:nvSpPr>
        <dsp:cNvPr id="0" name=""/>
        <dsp:cNvSpPr/>
      </dsp:nvSpPr>
      <dsp:spPr>
        <a:xfrm>
          <a:off x="438029" y="3457721"/>
          <a:ext cx="2811729" cy="1909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F6D531-1C74-40FE-BD10-FCD4801E13E2}">
      <dsp:nvSpPr>
        <dsp:cNvPr id="0" name=""/>
        <dsp:cNvSpPr/>
      </dsp:nvSpPr>
      <dsp:spPr>
        <a:xfrm>
          <a:off x="3908" y="3240661"/>
          <a:ext cx="2121470" cy="127288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Uraian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Jabatan</a:t>
          </a:r>
          <a:endParaRPr lang="en-US" sz="2700" kern="1200" dirty="0"/>
        </a:p>
      </dsp:txBody>
      <dsp:txXfrm>
        <a:off x="41189" y="3277942"/>
        <a:ext cx="2046908" cy="1198320"/>
      </dsp:txXfrm>
    </dsp:sp>
    <dsp:sp modelId="{C47896F0-C8FB-42A1-9DAF-5C174B6D5E44}">
      <dsp:nvSpPr>
        <dsp:cNvPr id="0" name=""/>
        <dsp:cNvSpPr/>
      </dsp:nvSpPr>
      <dsp:spPr>
        <a:xfrm rot="16200000">
          <a:off x="2464033" y="2662170"/>
          <a:ext cx="1581276" cy="19093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334B3-6366-4E88-9281-45834297B405}">
      <dsp:nvSpPr>
        <dsp:cNvPr id="0" name=""/>
        <dsp:cNvSpPr/>
      </dsp:nvSpPr>
      <dsp:spPr>
        <a:xfrm>
          <a:off x="2825464" y="3240661"/>
          <a:ext cx="2121470" cy="127288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Syarat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Jabatan</a:t>
          </a:r>
          <a:endParaRPr lang="en-US" sz="2700" kern="1200" dirty="0"/>
        </a:p>
      </dsp:txBody>
      <dsp:txXfrm>
        <a:off x="2862745" y="3277942"/>
        <a:ext cx="2046908" cy="1198320"/>
      </dsp:txXfrm>
    </dsp:sp>
    <dsp:sp modelId="{48A09D8E-1653-4F0E-8A1D-ABEDC072866F}">
      <dsp:nvSpPr>
        <dsp:cNvPr id="0" name=""/>
        <dsp:cNvSpPr/>
      </dsp:nvSpPr>
      <dsp:spPr>
        <a:xfrm rot="16200000">
          <a:off x="2464033" y="1071067"/>
          <a:ext cx="1581276" cy="19093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B934B3-9E18-4918-8287-FDB709131D96}">
      <dsp:nvSpPr>
        <dsp:cNvPr id="0" name=""/>
        <dsp:cNvSpPr/>
      </dsp:nvSpPr>
      <dsp:spPr>
        <a:xfrm>
          <a:off x="2825464" y="1649558"/>
          <a:ext cx="2121470" cy="127288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Standar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Kompetensi</a:t>
          </a:r>
          <a:endParaRPr lang="en-US" sz="2700" kern="1200" dirty="0"/>
        </a:p>
      </dsp:txBody>
      <dsp:txXfrm>
        <a:off x="2862745" y="1686839"/>
        <a:ext cx="2046908" cy="1198320"/>
      </dsp:txXfrm>
    </dsp:sp>
    <dsp:sp modelId="{D642C1B0-FDFA-4FCE-9420-E5129A93DFB3}">
      <dsp:nvSpPr>
        <dsp:cNvPr id="0" name=""/>
        <dsp:cNvSpPr/>
      </dsp:nvSpPr>
      <dsp:spPr>
        <a:xfrm>
          <a:off x="3259585" y="275516"/>
          <a:ext cx="2811729" cy="1909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7D9251-06A7-4E29-9C13-6417AF18DAD7}">
      <dsp:nvSpPr>
        <dsp:cNvPr id="0" name=""/>
        <dsp:cNvSpPr/>
      </dsp:nvSpPr>
      <dsp:spPr>
        <a:xfrm>
          <a:off x="2825464" y="58455"/>
          <a:ext cx="2121470" cy="127288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Evaluasi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Jabatan</a:t>
          </a:r>
          <a:endParaRPr lang="en-US" sz="2700" kern="1200" dirty="0"/>
        </a:p>
      </dsp:txBody>
      <dsp:txXfrm>
        <a:off x="2862745" y="95736"/>
        <a:ext cx="2046908" cy="1198320"/>
      </dsp:txXfrm>
    </dsp:sp>
    <dsp:sp modelId="{F97F14EC-929F-4779-B41A-C0FC8E6B7574}">
      <dsp:nvSpPr>
        <dsp:cNvPr id="0" name=""/>
        <dsp:cNvSpPr/>
      </dsp:nvSpPr>
      <dsp:spPr>
        <a:xfrm rot="5400000">
          <a:off x="5285589" y="1071067"/>
          <a:ext cx="1581276" cy="1909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07774E-B71A-465B-9A66-C232D18FAA2C}">
      <dsp:nvSpPr>
        <dsp:cNvPr id="0" name=""/>
        <dsp:cNvSpPr/>
      </dsp:nvSpPr>
      <dsp:spPr>
        <a:xfrm>
          <a:off x="5647020" y="58455"/>
          <a:ext cx="2121470" cy="127288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Pembobotan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Jabatan</a:t>
          </a:r>
          <a:endParaRPr lang="en-US" sz="2700" kern="1200" dirty="0"/>
        </a:p>
      </dsp:txBody>
      <dsp:txXfrm>
        <a:off x="5684301" y="95736"/>
        <a:ext cx="2046908" cy="1198320"/>
      </dsp:txXfrm>
    </dsp:sp>
    <dsp:sp modelId="{BBB1EBFA-6BEA-4849-B345-F14456A23D17}">
      <dsp:nvSpPr>
        <dsp:cNvPr id="0" name=""/>
        <dsp:cNvSpPr/>
      </dsp:nvSpPr>
      <dsp:spPr>
        <a:xfrm rot="5400000">
          <a:off x="5285589" y="2662170"/>
          <a:ext cx="1581276" cy="1909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5F330-C17A-4EF8-A589-F0EAB65B5E65}">
      <dsp:nvSpPr>
        <dsp:cNvPr id="0" name=""/>
        <dsp:cNvSpPr/>
      </dsp:nvSpPr>
      <dsp:spPr>
        <a:xfrm>
          <a:off x="5647020" y="1649558"/>
          <a:ext cx="2121470" cy="127288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Pemeringkatan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Jabatan</a:t>
          </a:r>
          <a:endParaRPr lang="en-US" sz="2700" kern="1200" dirty="0"/>
        </a:p>
      </dsp:txBody>
      <dsp:txXfrm>
        <a:off x="5684301" y="1686839"/>
        <a:ext cx="2046908" cy="1198320"/>
      </dsp:txXfrm>
    </dsp:sp>
    <dsp:sp modelId="{EEAD0821-684F-4B20-9E00-F29B13D01927}">
      <dsp:nvSpPr>
        <dsp:cNvPr id="0" name=""/>
        <dsp:cNvSpPr/>
      </dsp:nvSpPr>
      <dsp:spPr>
        <a:xfrm>
          <a:off x="5647020" y="3240661"/>
          <a:ext cx="2121470" cy="127288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Penetapan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Harga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Jabatan</a:t>
          </a:r>
          <a:endParaRPr lang="en-US" sz="2700" kern="1200" dirty="0"/>
        </a:p>
      </dsp:txBody>
      <dsp:txXfrm>
        <a:off x="5684301" y="3277942"/>
        <a:ext cx="2046908" cy="119832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C4B4D-7DE8-4C52-80A0-A94EC006E632}">
      <dsp:nvSpPr>
        <dsp:cNvPr id="0" name=""/>
        <dsp:cNvSpPr/>
      </dsp:nvSpPr>
      <dsp:spPr>
        <a:xfrm>
          <a:off x="5211165" y="3782568"/>
          <a:ext cx="2747924" cy="1780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942795"/>
              <a:satOff val="4283"/>
              <a:lumOff val="-49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Strategi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harus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berpedoman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Pilar-Pilar</a:t>
          </a:r>
          <a:r>
            <a:rPr lang="en-US" sz="2000" kern="1200" dirty="0" smtClean="0"/>
            <a:t> MSDM</a:t>
          </a:r>
          <a:endParaRPr lang="en-US" sz="2000" kern="1200" dirty="0"/>
        </a:p>
      </dsp:txBody>
      <dsp:txXfrm>
        <a:off x="6074644" y="4266678"/>
        <a:ext cx="1845343" cy="1256820"/>
      </dsp:txXfrm>
    </dsp:sp>
    <dsp:sp modelId="{C04E6C0C-AE23-4353-A02D-18E2182C2F76}">
      <dsp:nvSpPr>
        <dsp:cNvPr id="0" name=""/>
        <dsp:cNvSpPr/>
      </dsp:nvSpPr>
      <dsp:spPr>
        <a:xfrm>
          <a:off x="727709" y="3782568"/>
          <a:ext cx="2747924" cy="1780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1414192"/>
              <a:satOff val="6425"/>
              <a:lumOff val="-74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Strategi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harus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berpedoman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Pilar-Pilar</a:t>
          </a:r>
          <a:r>
            <a:rPr lang="en-US" sz="2000" kern="1200" dirty="0" smtClean="0"/>
            <a:t> MSDM</a:t>
          </a:r>
          <a:endParaRPr lang="en-US" sz="2000" kern="1200" dirty="0"/>
        </a:p>
      </dsp:txBody>
      <dsp:txXfrm>
        <a:off x="766811" y="4266678"/>
        <a:ext cx="1845343" cy="1256820"/>
      </dsp:txXfrm>
    </dsp:sp>
    <dsp:sp modelId="{F723AC42-0DE3-4719-BB61-E8367CB5ABB9}">
      <dsp:nvSpPr>
        <dsp:cNvPr id="0" name=""/>
        <dsp:cNvSpPr/>
      </dsp:nvSpPr>
      <dsp:spPr>
        <a:xfrm>
          <a:off x="5211165" y="0"/>
          <a:ext cx="2747924" cy="1780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-471397"/>
              <a:satOff val="2142"/>
              <a:lumOff val="-24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Strategi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harus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berpedoman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Pilar-Pilar</a:t>
          </a:r>
          <a:r>
            <a:rPr lang="en-US" sz="2000" kern="1200" dirty="0" smtClean="0"/>
            <a:t> MSDM</a:t>
          </a:r>
          <a:endParaRPr lang="en-US" sz="2000" kern="1200" dirty="0"/>
        </a:p>
      </dsp:txBody>
      <dsp:txXfrm>
        <a:off x="6074644" y="39102"/>
        <a:ext cx="1845343" cy="1256820"/>
      </dsp:txXfrm>
    </dsp:sp>
    <dsp:sp modelId="{A4F5081E-4AB2-4AD0-8CD4-07E81795881A}">
      <dsp:nvSpPr>
        <dsp:cNvPr id="0" name=""/>
        <dsp:cNvSpPr/>
      </dsp:nvSpPr>
      <dsp:spPr>
        <a:xfrm>
          <a:off x="727709" y="0"/>
          <a:ext cx="2747924" cy="17800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err="1" smtClean="0"/>
            <a:t>Strategi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harus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berpedoman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pada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Pilar-Pilar</a:t>
          </a:r>
          <a:r>
            <a:rPr lang="en-US" sz="2000" kern="1200" dirty="0" smtClean="0"/>
            <a:t> MSDM</a:t>
          </a:r>
          <a:endParaRPr lang="en-US" sz="2000" kern="1200" dirty="0"/>
        </a:p>
      </dsp:txBody>
      <dsp:txXfrm>
        <a:off x="766811" y="39102"/>
        <a:ext cx="1845343" cy="1256820"/>
      </dsp:txXfrm>
    </dsp:sp>
    <dsp:sp modelId="{5A9B10ED-E657-468E-B528-9A178F4AC4D1}">
      <dsp:nvSpPr>
        <dsp:cNvPr id="0" name=""/>
        <dsp:cNvSpPr/>
      </dsp:nvSpPr>
      <dsp:spPr>
        <a:xfrm>
          <a:off x="1879168" y="317068"/>
          <a:ext cx="2408605" cy="2408605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Rekrutmen</a:t>
          </a:r>
          <a:r>
            <a:rPr lang="en-US" sz="2000" kern="1200" dirty="0" smtClean="0"/>
            <a:t> &amp; </a:t>
          </a:r>
          <a:r>
            <a:rPr lang="en-US" sz="2000" kern="1200" dirty="0" err="1" smtClean="0"/>
            <a:t>Seleksi</a:t>
          </a:r>
          <a:endParaRPr lang="en-US" sz="2000" kern="1200" dirty="0"/>
        </a:p>
      </dsp:txBody>
      <dsp:txXfrm>
        <a:off x="2584632" y="1022532"/>
        <a:ext cx="1703141" cy="1703141"/>
      </dsp:txXfrm>
    </dsp:sp>
    <dsp:sp modelId="{357B38C0-0B24-49DD-8FF8-B35AE4508E2F}">
      <dsp:nvSpPr>
        <dsp:cNvPr id="0" name=""/>
        <dsp:cNvSpPr/>
      </dsp:nvSpPr>
      <dsp:spPr>
        <a:xfrm rot="5400000">
          <a:off x="4399026" y="317068"/>
          <a:ext cx="2408605" cy="2408605"/>
        </a:xfrm>
        <a:prstGeom prst="pieWedge">
          <a:avLst/>
        </a:prstGeom>
        <a:solidFill>
          <a:schemeClr val="accent3">
            <a:hueOff val="-471397"/>
            <a:satOff val="2142"/>
            <a:lumOff val="-24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Pelatihan</a:t>
          </a:r>
          <a:r>
            <a:rPr lang="en-US" sz="2000" kern="1200" dirty="0" smtClean="0"/>
            <a:t> &amp; </a:t>
          </a:r>
          <a:r>
            <a:rPr lang="en-US" sz="2000" kern="1200" dirty="0" err="1" smtClean="0"/>
            <a:t>Pengembangan</a:t>
          </a:r>
          <a:endParaRPr lang="en-US" sz="2000" kern="1200" dirty="0"/>
        </a:p>
      </dsp:txBody>
      <dsp:txXfrm rot="-5400000">
        <a:off x="4399026" y="1022532"/>
        <a:ext cx="1703141" cy="1703141"/>
      </dsp:txXfrm>
    </dsp:sp>
    <dsp:sp modelId="{7EFF9AF9-465D-4080-8EF9-2B47761EC2B6}">
      <dsp:nvSpPr>
        <dsp:cNvPr id="0" name=""/>
        <dsp:cNvSpPr/>
      </dsp:nvSpPr>
      <dsp:spPr>
        <a:xfrm rot="10800000">
          <a:off x="4399026" y="2836926"/>
          <a:ext cx="2408605" cy="2408605"/>
        </a:xfrm>
        <a:prstGeom prst="pieWedge">
          <a:avLst/>
        </a:prstGeom>
        <a:solidFill>
          <a:schemeClr val="accent3">
            <a:hueOff val="-942795"/>
            <a:satOff val="4283"/>
            <a:lumOff val="-49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Penilaian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Kinerja</a:t>
          </a:r>
          <a:endParaRPr lang="en-US" sz="2000" kern="1200" dirty="0"/>
        </a:p>
      </dsp:txBody>
      <dsp:txXfrm rot="10800000">
        <a:off x="4399026" y="2836926"/>
        <a:ext cx="1703141" cy="1703141"/>
      </dsp:txXfrm>
    </dsp:sp>
    <dsp:sp modelId="{46F3D2D5-BFE5-41AF-A057-C7F0A60972AB}">
      <dsp:nvSpPr>
        <dsp:cNvPr id="0" name=""/>
        <dsp:cNvSpPr/>
      </dsp:nvSpPr>
      <dsp:spPr>
        <a:xfrm rot="16200000">
          <a:off x="1879168" y="2836926"/>
          <a:ext cx="2408605" cy="2408605"/>
        </a:xfrm>
        <a:prstGeom prst="pieWedge">
          <a:avLst/>
        </a:prstGeom>
        <a:solidFill>
          <a:schemeClr val="accent3">
            <a:hueOff val="-1414192"/>
            <a:satOff val="6425"/>
            <a:lumOff val="-7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Kompensasi</a:t>
          </a:r>
          <a:r>
            <a:rPr lang="en-US" sz="2000" kern="1200" dirty="0" smtClean="0"/>
            <a:t> &amp; </a:t>
          </a:r>
          <a:r>
            <a:rPr lang="en-US" sz="2000" kern="1200" dirty="0" err="1" smtClean="0"/>
            <a:t>Manfaat</a:t>
          </a:r>
          <a:endParaRPr lang="en-US" sz="2000" kern="1200" dirty="0"/>
        </a:p>
      </dsp:txBody>
      <dsp:txXfrm rot="5400000">
        <a:off x="2584632" y="2836926"/>
        <a:ext cx="1703141" cy="1703141"/>
      </dsp:txXfrm>
    </dsp:sp>
    <dsp:sp modelId="{E59C2241-13E6-496B-A196-290A0488E655}">
      <dsp:nvSpPr>
        <dsp:cNvPr id="0" name=""/>
        <dsp:cNvSpPr/>
      </dsp:nvSpPr>
      <dsp:spPr>
        <a:xfrm>
          <a:off x="3927595" y="2280666"/>
          <a:ext cx="831608" cy="723138"/>
        </a:xfrm>
        <a:prstGeom prst="circular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4B0525-301F-411B-92E1-9E151E763504}">
      <dsp:nvSpPr>
        <dsp:cNvPr id="0" name=""/>
        <dsp:cNvSpPr/>
      </dsp:nvSpPr>
      <dsp:spPr>
        <a:xfrm rot="10800000">
          <a:off x="3927595" y="2558796"/>
          <a:ext cx="831608" cy="723138"/>
        </a:xfrm>
        <a:prstGeom prst="circular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86A781-6BD3-45AB-891A-811EC3CE3456}">
      <dsp:nvSpPr>
        <dsp:cNvPr id="0" name=""/>
        <dsp:cNvSpPr/>
      </dsp:nvSpPr>
      <dsp:spPr>
        <a:xfrm>
          <a:off x="0" y="5082458"/>
          <a:ext cx="8686800" cy="55617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2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Yang </a:t>
          </a:r>
          <a:r>
            <a:rPr lang="en-US" sz="1900" kern="1200" dirty="0" err="1" smtClean="0"/>
            <a:t>sudah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diaudit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tidak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memenuhi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syarat</a:t>
          </a:r>
          <a:r>
            <a:rPr lang="en-US" sz="1900" kern="1200" dirty="0" smtClean="0"/>
            <a:t>, &amp; </a:t>
          </a:r>
          <a:r>
            <a:rPr lang="en-US" sz="1900" kern="1200" dirty="0" err="1" smtClean="0"/>
            <a:t>tidak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berpotensi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di</a:t>
          </a:r>
          <a:r>
            <a:rPr lang="en-US" sz="1900" kern="1200" dirty="0" smtClean="0"/>
            <a:t>-PHK &amp; </a:t>
          </a:r>
          <a:r>
            <a:rPr lang="en-US" sz="1900" kern="1200" dirty="0" err="1" smtClean="0"/>
            <a:t>diberi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kompensasi</a:t>
          </a:r>
          <a:endParaRPr lang="en-US" sz="1900" kern="1200" dirty="0"/>
        </a:p>
      </dsp:txBody>
      <dsp:txXfrm>
        <a:off x="0" y="5082458"/>
        <a:ext cx="8686800" cy="556170"/>
      </dsp:txXfrm>
    </dsp:sp>
    <dsp:sp modelId="{BE08C313-ABA2-480C-8E00-6F7FCECA7D15}">
      <dsp:nvSpPr>
        <dsp:cNvPr id="0" name=""/>
        <dsp:cNvSpPr/>
      </dsp:nvSpPr>
      <dsp:spPr>
        <a:xfrm rot="10800000">
          <a:off x="0" y="4235410"/>
          <a:ext cx="8686800" cy="855390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3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Yang </a:t>
          </a:r>
          <a:r>
            <a:rPr lang="en-US" sz="1900" kern="1200" dirty="0" err="1" smtClean="0"/>
            <a:t>sudah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diaudit</a:t>
          </a:r>
          <a:r>
            <a:rPr lang="en-US" sz="1900" kern="1200" dirty="0" smtClean="0"/>
            <a:t> &amp; </a:t>
          </a:r>
          <a:r>
            <a:rPr lang="en-US" sz="1900" kern="1200" dirty="0" err="1" smtClean="0"/>
            <a:t>tidak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memenuhi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syarat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namun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masih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berpotensi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diberi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pelatihan</a:t>
          </a:r>
          <a:endParaRPr lang="en-US" sz="1900" kern="1200" dirty="0"/>
        </a:p>
      </dsp:txBody>
      <dsp:txXfrm rot="10800000">
        <a:off x="0" y="4235410"/>
        <a:ext cx="8686800" cy="555807"/>
      </dsp:txXfrm>
    </dsp:sp>
    <dsp:sp modelId="{65318363-F4A9-43DB-A095-08B2D9E4C8D5}">
      <dsp:nvSpPr>
        <dsp:cNvPr id="0" name=""/>
        <dsp:cNvSpPr/>
      </dsp:nvSpPr>
      <dsp:spPr>
        <a:xfrm rot="10800000">
          <a:off x="0" y="3388362"/>
          <a:ext cx="8686800" cy="855390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4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Yang </a:t>
          </a:r>
          <a:r>
            <a:rPr lang="en-US" sz="1900" kern="1200" dirty="0" err="1" smtClean="0"/>
            <a:t>sudah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diaudit</a:t>
          </a:r>
          <a:r>
            <a:rPr lang="en-US" sz="1900" kern="1200" dirty="0" smtClean="0"/>
            <a:t> &amp; </a:t>
          </a:r>
          <a:r>
            <a:rPr lang="en-US" sz="1900" kern="1200" dirty="0" err="1" smtClean="0"/>
            <a:t>memenuhi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syarat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ditempatkan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sesuai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kebutuhan</a:t>
          </a:r>
          <a:endParaRPr lang="en-US" sz="1900" kern="1200" dirty="0"/>
        </a:p>
      </dsp:txBody>
      <dsp:txXfrm rot="10800000">
        <a:off x="0" y="3388362"/>
        <a:ext cx="8686800" cy="555807"/>
      </dsp:txXfrm>
    </dsp:sp>
    <dsp:sp modelId="{DE48602B-6F00-4584-A0BF-319B4AEB85A1}">
      <dsp:nvSpPr>
        <dsp:cNvPr id="0" name=""/>
        <dsp:cNvSpPr/>
      </dsp:nvSpPr>
      <dsp:spPr>
        <a:xfrm rot="10800000">
          <a:off x="0" y="2541314"/>
          <a:ext cx="8686800" cy="855390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5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Yang </a:t>
          </a:r>
          <a:r>
            <a:rPr lang="en-US" sz="1900" kern="1200" dirty="0" err="1" smtClean="0"/>
            <a:t>sudah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ada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diaudit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sesuai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kebutuhan</a:t>
          </a:r>
          <a:endParaRPr lang="en-US" sz="1900" kern="1200" dirty="0"/>
        </a:p>
      </dsp:txBody>
      <dsp:txXfrm rot="10800000">
        <a:off x="0" y="2541314"/>
        <a:ext cx="8686800" cy="555807"/>
      </dsp:txXfrm>
    </dsp:sp>
    <dsp:sp modelId="{AE3D494E-6B33-4B88-AD9C-356564007DBD}">
      <dsp:nvSpPr>
        <dsp:cNvPr id="0" name=""/>
        <dsp:cNvSpPr/>
      </dsp:nvSpPr>
      <dsp:spPr>
        <a:xfrm rot="10800000">
          <a:off x="0" y="1694266"/>
          <a:ext cx="8686800" cy="855390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6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6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Yang </a:t>
          </a:r>
          <a:r>
            <a:rPr lang="en-US" sz="1900" kern="1200" dirty="0" err="1" smtClean="0"/>
            <a:t>belum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ada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direkrut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sesuai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kebutuhan</a:t>
          </a:r>
          <a:endParaRPr lang="en-US" sz="1900" kern="1200" dirty="0"/>
        </a:p>
      </dsp:txBody>
      <dsp:txXfrm rot="10800000">
        <a:off x="0" y="1694266"/>
        <a:ext cx="8686800" cy="555807"/>
      </dsp:txXfrm>
    </dsp:sp>
    <dsp:sp modelId="{49BD3AA3-F9A6-4B00-A719-0314025B0DBB}">
      <dsp:nvSpPr>
        <dsp:cNvPr id="0" name=""/>
        <dsp:cNvSpPr/>
      </dsp:nvSpPr>
      <dsp:spPr>
        <a:xfrm rot="10800000">
          <a:off x="0" y="847218"/>
          <a:ext cx="8686800" cy="855390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2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Audit SDM </a:t>
          </a:r>
          <a:r>
            <a:rPr lang="en-US" sz="1900" kern="1200" dirty="0" err="1" smtClean="0"/>
            <a:t>bila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organisasi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sudah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berjalan</a:t>
          </a:r>
          <a:endParaRPr lang="en-US" sz="1900" kern="1200" dirty="0"/>
        </a:p>
      </dsp:txBody>
      <dsp:txXfrm rot="10800000">
        <a:off x="0" y="847218"/>
        <a:ext cx="8686800" cy="555807"/>
      </dsp:txXfrm>
    </dsp:sp>
    <dsp:sp modelId="{6A2B589C-18C0-417B-B619-68196885D590}">
      <dsp:nvSpPr>
        <dsp:cNvPr id="0" name=""/>
        <dsp:cNvSpPr/>
      </dsp:nvSpPr>
      <dsp:spPr>
        <a:xfrm rot="10800000">
          <a:off x="0" y="170"/>
          <a:ext cx="8686800" cy="855390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3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Perencanaan</a:t>
          </a:r>
          <a:r>
            <a:rPr lang="en-US" sz="1900" kern="1200" dirty="0" smtClean="0"/>
            <a:t> SDM </a:t>
          </a:r>
          <a:r>
            <a:rPr lang="en-US" sz="1900" kern="1200" dirty="0" err="1" smtClean="0"/>
            <a:t>bila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organisasi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baru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berjalan</a:t>
          </a:r>
          <a:r>
            <a:rPr lang="en-US" sz="1900" kern="1200" dirty="0" smtClean="0"/>
            <a:t> </a:t>
          </a:r>
          <a:endParaRPr lang="en-US" sz="1900" kern="1200" dirty="0"/>
        </a:p>
      </dsp:txBody>
      <dsp:txXfrm rot="10800000">
        <a:off x="0" y="170"/>
        <a:ext cx="8686800" cy="5558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1CF40-6BE6-456C-BEFE-EF00AFDAEDD1}">
      <dsp:nvSpPr>
        <dsp:cNvPr id="0" name=""/>
        <dsp:cNvSpPr/>
      </dsp:nvSpPr>
      <dsp:spPr>
        <a:xfrm>
          <a:off x="0" y="1412239"/>
          <a:ext cx="2011680" cy="2011680"/>
        </a:xfrm>
        <a:prstGeom prst="ellipse">
          <a:avLst/>
        </a:prstGeom>
        <a:solidFill>
          <a:schemeClr val="accent5">
            <a:hueOff val="-21323124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4303C3-68E1-4D6F-A952-838DD0680EC8}">
      <dsp:nvSpPr>
        <dsp:cNvPr id="0" name=""/>
        <dsp:cNvSpPr/>
      </dsp:nvSpPr>
      <dsp:spPr>
        <a:xfrm>
          <a:off x="402336" y="1814576"/>
          <a:ext cx="1207008" cy="1207008"/>
        </a:xfrm>
        <a:prstGeom prst="ellipse">
          <a:avLst/>
        </a:prstGeom>
        <a:solidFill>
          <a:schemeClr val="accent5">
            <a:hueOff val="-10661562"/>
            <a:satOff val="6060"/>
            <a:lumOff val="-5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558EA-94A3-4EFB-A558-4AC54B7811C9}">
      <dsp:nvSpPr>
        <dsp:cNvPr id="0" name=""/>
        <dsp:cNvSpPr/>
      </dsp:nvSpPr>
      <dsp:spPr>
        <a:xfrm>
          <a:off x="804672" y="2216912"/>
          <a:ext cx="402336" cy="40233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CDD3E-3209-4B6C-B69F-DAFD6C5DBFE0}">
      <dsp:nvSpPr>
        <dsp:cNvPr id="0" name=""/>
        <dsp:cNvSpPr/>
      </dsp:nvSpPr>
      <dsp:spPr>
        <a:xfrm>
          <a:off x="2346959" y="741679"/>
          <a:ext cx="1005840" cy="58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Mikro</a:t>
          </a:r>
          <a:endParaRPr lang="en-US" sz="2600" kern="1200" dirty="0"/>
        </a:p>
      </dsp:txBody>
      <dsp:txXfrm>
        <a:off x="2346959" y="741679"/>
        <a:ext cx="1005840" cy="586740"/>
      </dsp:txXfrm>
    </dsp:sp>
    <dsp:sp modelId="{032A3985-A6F4-4C5A-9365-85EB1F305B15}">
      <dsp:nvSpPr>
        <dsp:cNvPr id="0" name=""/>
        <dsp:cNvSpPr/>
      </dsp:nvSpPr>
      <dsp:spPr>
        <a:xfrm>
          <a:off x="2095500" y="1035049"/>
          <a:ext cx="2514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A62F2B-13BF-40B6-9CFE-63BA55B7F4B5}">
      <dsp:nvSpPr>
        <dsp:cNvPr id="0" name=""/>
        <dsp:cNvSpPr/>
      </dsp:nvSpPr>
      <dsp:spPr>
        <a:xfrm rot="5400000">
          <a:off x="858819" y="1182405"/>
          <a:ext cx="1382694" cy="1088654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1E61C6-EF3C-4384-A42A-747C3B0DB793}">
      <dsp:nvSpPr>
        <dsp:cNvPr id="0" name=""/>
        <dsp:cNvSpPr/>
      </dsp:nvSpPr>
      <dsp:spPr>
        <a:xfrm>
          <a:off x="2346959" y="1328419"/>
          <a:ext cx="1005840" cy="58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Meso</a:t>
          </a:r>
          <a:endParaRPr lang="en-US" sz="2600" kern="1200" dirty="0"/>
        </a:p>
      </dsp:txBody>
      <dsp:txXfrm>
        <a:off x="2346959" y="1328419"/>
        <a:ext cx="1005840" cy="586740"/>
      </dsp:txXfrm>
    </dsp:sp>
    <dsp:sp modelId="{2475B50E-DD61-47FB-B4FA-6FA1838767F0}">
      <dsp:nvSpPr>
        <dsp:cNvPr id="0" name=""/>
        <dsp:cNvSpPr/>
      </dsp:nvSpPr>
      <dsp:spPr>
        <a:xfrm>
          <a:off x="2095500" y="1621789"/>
          <a:ext cx="2514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A4CA7E-7881-4D40-A8C8-48868FE9AFDC}">
      <dsp:nvSpPr>
        <dsp:cNvPr id="0" name=""/>
        <dsp:cNvSpPr/>
      </dsp:nvSpPr>
      <dsp:spPr>
        <a:xfrm rot="5400000">
          <a:off x="1155609" y="1759992"/>
          <a:ext cx="1077455" cy="800313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3BC4EB-7601-4864-9475-532974C6CB99}">
      <dsp:nvSpPr>
        <dsp:cNvPr id="0" name=""/>
        <dsp:cNvSpPr/>
      </dsp:nvSpPr>
      <dsp:spPr>
        <a:xfrm>
          <a:off x="2346959" y="1915159"/>
          <a:ext cx="1005840" cy="586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33020" rIns="33020" bIns="3302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/>
            <a:t>Makro</a:t>
          </a:r>
          <a:endParaRPr lang="en-US" sz="2600" kern="1200" dirty="0"/>
        </a:p>
      </dsp:txBody>
      <dsp:txXfrm>
        <a:off x="2346959" y="1915159"/>
        <a:ext cx="1005840" cy="586740"/>
      </dsp:txXfrm>
    </dsp:sp>
    <dsp:sp modelId="{B0EDFB71-B781-435D-A1F9-B8C02BD40891}">
      <dsp:nvSpPr>
        <dsp:cNvPr id="0" name=""/>
        <dsp:cNvSpPr/>
      </dsp:nvSpPr>
      <dsp:spPr>
        <a:xfrm>
          <a:off x="2095500" y="2208529"/>
          <a:ext cx="25146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E06F24-12E3-4A6D-AD12-B23984972399}">
      <dsp:nvSpPr>
        <dsp:cNvPr id="0" name=""/>
        <dsp:cNvSpPr/>
      </dsp:nvSpPr>
      <dsp:spPr>
        <a:xfrm rot="5400000">
          <a:off x="1452768" y="2337109"/>
          <a:ext cx="769802" cy="511972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BB858-A3A7-4BF0-BC92-FD49080A7BE9}">
      <dsp:nvSpPr>
        <dsp:cNvPr id="0" name=""/>
        <dsp:cNvSpPr/>
      </dsp:nvSpPr>
      <dsp:spPr>
        <a:xfrm>
          <a:off x="213359" y="0"/>
          <a:ext cx="7802880" cy="48768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D25516-95B8-4B25-A1D9-934C8BE489B9}">
      <dsp:nvSpPr>
        <dsp:cNvPr id="0" name=""/>
        <dsp:cNvSpPr/>
      </dsp:nvSpPr>
      <dsp:spPr>
        <a:xfrm>
          <a:off x="981943" y="3626388"/>
          <a:ext cx="179466" cy="1794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50FA74-BF98-42A4-B7A7-CE9C7D7F8E57}">
      <dsp:nvSpPr>
        <dsp:cNvPr id="0" name=""/>
        <dsp:cNvSpPr/>
      </dsp:nvSpPr>
      <dsp:spPr>
        <a:xfrm>
          <a:off x="1071676" y="3716121"/>
          <a:ext cx="1334292" cy="11606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095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Pengelolaan</a:t>
          </a:r>
          <a:r>
            <a:rPr lang="en-US" sz="2200" kern="1200" dirty="0" smtClean="0"/>
            <a:t> SDM</a:t>
          </a:r>
          <a:endParaRPr lang="en-US" sz="2200" kern="1200" dirty="0"/>
        </a:p>
      </dsp:txBody>
      <dsp:txXfrm>
        <a:off x="1071676" y="3716121"/>
        <a:ext cx="1334292" cy="1160678"/>
      </dsp:txXfrm>
    </dsp:sp>
    <dsp:sp modelId="{229B29B3-548F-4C07-BC2A-3915859C6AC8}">
      <dsp:nvSpPr>
        <dsp:cNvPr id="0" name=""/>
        <dsp:cNvSpPr/>
      </dsp:nvSpPr>
      <dsp:spPr>
        <a:xfrm>
          <a:off x="2249911" y="2492044"/>
          <a:ext cx="312115" cy="3121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37E3C-6615-4020-951F-453D29ABBD90}">
      <dsp:nvSpPr>
        <dsp:cNvPr id="0" name=""/>
        <dsp:cNvSpPr/>
      </dsp:nvSpPr>
      <dsp:spPr>
        <a:xfrm>
          <a:off x="2405969" y="2648102"/>
          <a:ext cx="1638604" cy="22286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383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Pencapaian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Kinerja</a:t>
          </a:r>
          <a:r>
            <a:rPr lang="en-US" sz="2200" kern="1200" dirty="0" smtClean="0"/>
            <a:t> SDM</a:t>
          </a:r>
          <a:endParaRPr lang="en-US" sz="2200" kern="1200" dirty="0"/>
        </a:p>
      </dsp:txBody>
      <dsp:txXfrm>
        <a:off x="2405969" y="2648102"/>
        <a:ext cx="1638604" cy="2228697"/>
      </dsp:txXfrm>
    </dsp:sp>
    <dsp:sp modelId="{013E6E59-B251-421B-9150-ADCD7764EBB8}">
      <dsp:nvSpPr>
        <dsp:cNvPr id="0" name=""/>
        <dsp:cNvSpPr/>
      </dsp:nvSpPr>
      <dsp:spPr>
        <a:xfrm>
          <a:off x="3869009" y="1656161"/>
          <a:ext cx="413552" cy="4135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82CFB5-20AE-4F10-89D2-6FC35566F1F8}">
      <dsp:nvSpPr>
        <dsp:cNvPr id="0" name=""/>
        <dsp:cNvSpPr/>
      </dsp:nvSpPr>
      <dsp:spPr>
        <a:xfrm>
          <a:off x="4075785" y="1862937"/>
          <a:ext cx="1638604" cy="3013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133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Pencapaian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Kinerja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Organisasi</a:t>
          </a:r>
          <a:endParaRPr lang="en-US" sz="2200" kern="1200" dirty="0"/>
        </a:p>
      </dsp:txBody>
      <dsp:txXfrm>
        <a:off x="4075785" y="1862937"/>
        <a:ext cx="1638604" cy="3013862"/>
      </dsp:txXfrm>
    </dsp:sp>
    <dsp:sp modelId="{63CC8D9C-0FA4-40A5-8A6B-F52333D9BFC6}">
      <dsp:nvSpPr>
        <dsp:cNvPr id="0" name=""/>
        <dsp:cNvSpPr/>
      </dsp:nvSpPr>
      <dsp:spPr>
        <a:xfrm>
          <a:off x="5632460" y="1103132"/>
          <a:ext cx="554004" cy="5540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495F64-63D4-4377-8C77-E43EDE4397FC}">
      <dsp:nvSpPr>
        <dsp:cNvPr id="0" name=""/>
        <dsp:cNvSpPr/>
      </dsp:nvSpPr>
      <dsp:spPr>
        <a:xfrm>
          <a:off x="5909462" y="1380134"/>
          <a:ext cx="1638604" cy="34966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555" tIns="0" rIns="0" bIns="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/>
            <a:t>Pencapaian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Tujuan</a:t>
          </a:r>
          <a:r>
            <a:rPr lang="en-US" sz="2200" kern="1200" dirty="0" smtClean="0"/>
            <a:t> </a:t>
          </a:r>
          <a:r>
            <a:rPr lang="en-US" sz="2200" kern="1200" dirty="0" err="1" smtClean="0"/>
            <a:t>Organisasi</a:t>
          </a:r>
          <a:endParaRPr lang="en-US" sz="2200" kern="1200" dirty="0"/>
        </a:p>
      </dsp:txBody>
      <dsp:txXfrm>
        <a:off x="5909462" y="1380134"/>
        <a:ext cx="1638604" cy="34966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F7C595-520A-4F73-8872-503F63C42021}">
      <dsp:nvSpPr>
        <dsp:cNvPr id="0" name=""/>
        <dsp:cNvSpPr/>
      </dsp:nvSpPr>
      <dsp:spPr>
        <a:xfrm>
          <a:off x="3371403" y="736"/>
          <a:ext cx="1486792" cy="966415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Manajemen</a:t>
          </a:r>
          <a:r>
            <a:rPr lang="en-US" sz="2000" kern="1200" dirty="0" smtClean="0"/>
            <a:t> </a:t>
          </a:r>
          <a:r>
            <a:rPr lang="en-US" sz="2000" kern="1200" dirty="0" err="1" smtClean="0"/>
            <a:t>Stratejik</a:t>
          </a:r>
          <a:endParaRPr lang="en-US" sz="2000" kern="1200" dirty="0"/>
        </a:p>
      </dsp:txBody>
      <dsp:txXfrm>
        <a:off x="3418579" y="47912"/>
        <a:ext cx="1392440" cy="872063"/>
      </dsp:txXfrm>
    </dsp:sp>
    <dsp:sp modelId="{27DC7217-5B32-4FFE-B896-AB6C65F26CF4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685052" y="153092"/>
              </a:moveTo>
              <a:arcTo wR="1931434" hR="1931434" stAng="17577964" swAng="19622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3582B9-B98B-4C85-9FBB-99459C747B43}">
      <dsp:nvSpPr>
        <dsp:cNvPr id="0" name=""/>
        <dsp:cNvSpPr/>
      </dsp:nvSpPr>
      <dsp:spPr>
        <a:xfrm>
          <a:off x="5208306" y="1335324"/>
          <a:ext cx="1486792" cy="966415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Manajemen</a:t>
          </a:r>
          <a:r>
            <a:rPr lang="en-US" sz="2000" kern="1200" dirty="0" smtClean="0"/>
            <a:t> SDM (Man)</a:t>
          </a:r>
          <a:endParaRPr lang="en-US" sz="2000" kern="1200" dirty="0"/>
        </a:p>
      </dsp:txBody>
      <dsp:txXfrm>
        <a:off x="5255482" y="1382500"/>
        <a:ext cx="1392440" cy="872063"/>
      </dsp:txXfrm>
    </dsp:sp>
    <dsp:sp modelId="{4F610D96-6A42-4228-945F-FCB1C9677AEB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60210" y="1830145"/>
              </a:moveTo>
              <a:arcTo wR="1931434" hR="1931434" stAng="21419634" swAng="21968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FCE655-4FFC-416C-A9DA-114FB45C1266}">
      <dsp:nvSpPr>
        <dsp:cNvPr id="0" name=""/>
        <dsp:cNvSpPr/>
      </dsp:nvSpPr>
      <dsp:spPr>
        <a:xfrm>
          <a:off x="4506671" y="3494733"/>
          <a:ext cx="1486792" cy="966415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Operasi</a:t>
          </a:r>
          <a:r>
            <a:rPr lang="en-US" sz="1800" kern="1200" dirty="0" smtClean="0"/>
            <a:t> (</a:t>
          </a:r>
          <a:r>
            <a:rPr lang="en-US" sz="1800" kern="1200" dirty="0" smtClean="0"/>
            <a:t>Machine &amp; Material)</a:t>
          </a:r>
          <a:endParaRPr lang="en-US" sz="1800" kern="1200" dirty="0"/>
        </a:p>
      </dsp:txBody>
      <dsp:txXfrm>
        <a:off x="4553847" y="3541909"/>
        <a:ext cx="1392440" cy="872063"/>
      </dsp:txXfrm>
    </dsp:sp>
    <dsp:sp modelId="{4F60744D-A102-4B5E-B451-28BAFE8F0491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315628" y="3824271"/>
              </a:moveTo>
              <a:arcTo wR="1931434" hR="1931434" stAng="4711583" swAng="137683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00DDF8-535F-4082-BA8A-E3E26FC9D5BB}">
      <dsp:nvSpPr>
        <dsp:cNvPr id="0" name=""/>
        <dsp:cNvSpPr/>
      </dsp:nvSpPr>
      <dsp:spPr>
        <a:xfrm>
          <a:off x="2236135" y="3494733"/>
          <a:ext cx="1486792" cy="966415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Pemasaran</a:t>
          </a:r>
          <a:r>
            <a:rPr lang="en-US" sz="1800" kern="1200" dirty="0" smtClean="0"/>
            <a:t> (</a:t>
          </a:r>
          <a:r>
            <a:rPr lang="en-US" sz="1800" kern="1200" dirty="0" smtClean="0"/>
            <a:t>Market &amp; Method</a:t>
          </a:r>
          <a:r>
            <a:rPr lang="en-US" sz="1800" kern="1200" dirty="0" smtClean="0"/>
            <a:t>)</a:t>
          </a:r>
          <a:endParaRPr lang="en-US" sz="1800" kern="1200" dirty="0"/>
        </a:p>
      </dsp:txBody>
      <dsp:txXfrm>
        <a:off x="2283311" y="3541909"/>
        <a:ext cx="1392440" cy="872063"/>
      </dsp:txXfrm>
    </dsp:sp>
    <dsp:sp modelId="{5591864A-6E91-4B3A-ABF1-814B536DFDD4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22859" y="3000510"/>
              </a:moveTo>
              <a:arcTo wR="1931434" hR="1931434" stAng="8783493" swAng="219687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D22ABC-59A4-49AF-80AE-0844906A39D2}">
      <dsp:nvSpPr>
        <dsp:cNvPr id="0" name=""/>
        <dsp:cNvSpPr/>
      </dsp:nvSpPr>
      <dsp:spPr>
        <a:xfrm>
          <a:off x="1534500" y="1335324"/>
          <a:ext cx="1486792" cy="966415"/>
        </a:xfrm>
        <a:prstGeom prst="round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Keuangan</a:t>
          </a:r>
          <a:r>
            <a:rPr lang="en-US" sz="1800" kern="1200" dirty="0" smtClean="0"/>
            <a:t> (Money)</a:t>
          </a:r>
          <a:endParaRPr lang="en-US" sz="1800" kern="1200" dirty="0"/>
        </a:p>
      </dsp:txBody>
      <dsp:txXfrm>
        <a:off x="1581676" y="1382500"/>
        <a:ext cx="1392440" cy="872063"/>
      </dsp:txXfrm>
    </dsp:sp>
    <dsp:sp modelId="{A9C8A566-F254-4FBB-B337-332B41DBCE3F}">
      <dsp:nvSpPr>
        <dsp:cNvPr id="0" name=""/>
        <dsp:cNvSpPr/>
      </dsp:nvSpPr>
      <dsp:spPr>
        <a:xfrm>
          <a:off x="2183365" y="483943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36435" y="842205"/>
              </a:moveTo>
              <a:arcTo wR="1931434" hR="1931434" stAng="12859756" swAng="196228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71ADF-DE1A-4C2F-9681-78B2CF109CD1}">
      <dsp:nvSpPr>
        <dsp:cNvPr id="0" name=""/>
        <dsp:cNvSpPr/>
      </dsp:nvSpPr>
      <dsp:spPr>
        <a:xfrm rot="5400000">
          <a:off x="-414724" y="419638"/>
          <a:ext cx="2764830" cy="1935381"/>
        </a:xfrm>
        <a:prstGeom prst="chevron">
          <a:avLst/>
        </a:prstGeom>
        <a:solidFill>
          <a:srgbClr val="FF0000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Area </a:t>
          </a:r>
          <a:r>
            <a:rPr lang="en-US" sz="1900" kern="1200" dirty="0" err="1" smtClean="0"/>
            <a:t>Dewan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Direksi</a:t>
          </a:r>
          <a:r>
            <a:rPr lang="en-US" sz="1900" kern="1200" dirty="0" smtClean="0"/>
            <a:t>, </a:t>
          </a:r>
          <a:r>
            <a:rPr lang="en-US" sz="1900" kern="1200" dirty="0" err="1" smtClean="0"/>
            <a:t>Dewan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Pengawas</a:t>
          </a:r>
          <a:r>
            <a:rPr lang="en-US" sz="1900" kern="1200" dirty="0" smtClean="0"/>
            <a:t>, &amp; </a:t>
          </a:r>
          <a:r>
            <a:rPr lang="en-US" sz="1900" kern="1200" dirty="0" err="1" smtClean="0"/>
            <a:t>Pemegang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Saham</a:t>
          </a:r>
          <a:endParaRPr lang="en-US" sz="1900" kern="1200" dirty="0"/>
        </a:p>
      </dsp:txBody>
      <dsp:txXfrm rot="-5400000">
        <a:off x="1" y="972605"/>
        <a:ext cx="1935381" cy="829449"/>
      </dsp:txXfrm>
    </dsp:sp>
    <dsp:sp modelId="{AB16047F-4AB0-4E5B-BA84-BAA20BB006E0}">
      <dsp:nvSpPr>
        <dsp:cNvPr id="0" name=""/>
        <dsp:cNvSpPr/>
      </dsp:nvSpPr>
      <dsp:spPr>
        <a:xfrm rot="5400000">
          <a:off x="3841020" y="-1900725"/>
          <a:ext cx="1797139" cy="56084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&amp; </a:t>
          </a:r>
          <a:r>
            <a:rPr lang="en-US" sz="1350" kern="1200" dirty="0" err="1" smtClean="0">
              <a:latin typeface="Arial Narrow" pitchFamily="34" charset="0"/>
            </a:rPr>
            <a:t>mengajukan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Perencanaan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Bisnis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dengan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menggunakan</a:t>
          </a:r>
          <a:r>
            <a:rPr lang="en-US" sz="1350" kern="1200" dirty="0" smtClean="0">
              <a:latin typeface="Arial Narrow" pitchFamily="34" charset="0"/>
            </a:rPr>
            <a:t> SWOT analysis </a:t>
          </a:r>
          <a:r>
            <a:rPr lang="en-US" sz="1350" kern="1200" dirty="0" err="1" smtClean="0">
              <a:latin typeface="Arial Narrow" pitchFamily="34" charset="0"/>
            </a:rPr>
            <a:t>sebagai</a:t>
          </a:r>
          <a:r>
            <a:rPr lang="en-US" sz="1350" kern="1200" dirty="0" smtClean="0">
              <a:latin typeface="Arial Narrow" pitchFamily="34" charset="0"/>
            </a:rPr>
            <a:t> Proposal </a:t>
          </a:r>
          <a:r>
            <a:rPr lang="en-US" sz="1350" kern="1200" dirty="0" err="1" smtClean="0">
              <a:latin typeface="Arial Narrow" pitchFamily="34" charset="0"/>
            </a:rPr>
            <a:t>Pinjaman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ke</a:t>
          </a:r>
          <a:r>
            <a:rPr lang="en-US" sz="1350" kern="1200" dirty="0" smtClean="0">
              <a:latin typeface="Arial Narrow" pitchFamily="34" charset="0"/>
            </a:rPr>
            <a:t> Bank.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Jumlah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Pinjaman</a:t>
          </a:r>
          <a:r>
            <a:rPr lang="en-US" sz="1350" kern="1200" dirty="0" smtClean="0">
              <a:latin typeface="Arial Narrow" pitchFamily="34" charset="0"/>
            </a:rPr>
            <a:t> yang </a:t>
          </a:r>
          <a:r>
            <a:rPr lang="en-US" sz="1350" kern="1200" dirty="0" err="1" smtClean="0">
              <a:latin typeface="Arial Narrow" pitchFamily="34" charset="0"/>
            </a:rPr>
            <a:t>disetujui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oleh</a:t>
          </a:r>
          <a:r>
            <a:rPr lang="en-US" sz="1350" kern="1200" dirty="0" smtClean="0">
              <a:latin typeface="Arial Narrow" pitchFamily="34" charset="0"/>
            </a:rPr>
            <a:t> Bank &amp; </a:t>
          </a:r>
          <a:r>
            <a:rPr lang="en-US" sz="1350" kern="1200" dirty="0" err="1" smtClean="0">
              <a:latin typeface="Arial Narrow" pitchFamily="34" charset="0"/>
            </a:rPr>
            <a:t>Periode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Pengembalian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Revisi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Perencanaan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Bisnis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Misi</a:t>
          </a:r>
          <a:r>
            <a:rPr lang="en-US" sz="1350" kern="1200" dirty="0" smtClean="0">
              <a:latin typeface="Arial Narrow" pitchFamily="34" charset="0"/>
            </a:rPr>
            <a:t> &amp; </a:t>
          </a:r>
          <a:r>
            <a:rPr lang="en-US" sz="1350" kern="1200" dirty="0" err="1" smtClean="0">
              <a:latin typeface="Arial Narrow" pitchFamily="34" charset="0"/>
            </a:rPr>
            <a:t>Visi</a:t>
          </a:r>
          <a:r>
            <a:rPr lang="en-US" sz="1350" kern="1200" dirty="0" smtClean="0">
              <a:latin typeface="Arial Narrow" pitchFamily="34" charset="0"/>
            </a:rPr>
            <a:t> yang SMART &amp; </a:t>
          </a:r>
          <a:r>
            <a:rPr lang="en-US" sz="1350" kern="1200" dirty="0" err="1" smtClean="0">
              <a:latin typeface="Arial Narrow" pitchFamily="34" charset="0"/>
            </a:rPr>
            <a:t>terkait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dengan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Periode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Pengembalian</a:t>
          </a:r>
          <a:r>
            <a:rPr lang="en-US" sz="1350" kern="1200" dirty="0" smtClean="0">
              <a:latin typeface="Arial Narrow" pitchFamily="34" charset="0"/>
            </a:rPr>
            <a:t>, </a:t>
          </a:r>
          <a:r>
            <a:rPr lang="en-US" sz="1350" kern="1200" dirty="0" err="1" smtClean="0">
              <a:latin typeface="Arial Narrow" pitchFamily="34" charset="0"/>
            </a:rPr>
            <a:t>serta</a:t>
          </a:r>
          <a:r>
            <a:rPr lang="en-US" sz="1350" kern="1200" dirty="0" smtClean="0">
              <a:latin typeface="Arial Narrow" pitchFamily="34" charset="0"/>
            </a:rPr>
            <a:t> Program </a:t>
          </a:r>
          <a:r>
            <a:rPr lang="en-US" sz="1350" kern="1200" dirty="0" err="1" smtClean="0">
              <a:latin typeface="Arial Narrow" pitchFamily="34" charset="0"/>
            </a:rPr>
            <a:t>Kerja</a:t>
          </a:r>
          <a:r>
            <a:rPr lang="en-US" sz="1350" kern="1200" dirty="0" smtClean="0">
              <a:latin typeface="Arial Narrow" pitchFamily="34" charset="0"/>
            </a:rPr>
            <a:t> &amp; Target-Target yang </a:t>
          </a:r>
          <a:r>
            <a:rPr lang="en-US" sz="1350" kern="1200" dirty="0" err="1" smtClean="0">
              <a:latin typeface="Arial Narrow" pitchFamily="34" charset="0"/>
            </a:rPr>
            <a:t>ingin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dicapai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Masing-masing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direktur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menurunkan</a:t>
          </a:r>
          <a:r>
            <a:rPr lang="en-US" sz="1350" kern="1200" dirty="0" smtClean="0">
              <a:latin typeface="Arial Narrow" pitchFamily="34" charset="0"/>
            </a:rPr>
            <a:t> Program </a:t>
          </a:r>
          <a:r>
            <a:rPr lang="en-US" sz="1350" kern="1200" dirty="0" err="1" smtClean="0">
              <a:latin typeface="Arial Narrow" pitchFamily="34" charset="0"/>
            </a:rPr>
            <a:t>Kerja</a:t>
          </a:r>
          <a:r>
            <a:rPr lang="en-US" sz="1350" kern="1200" dirty="0" smtClean="0">
              <a:latin typeface="Arial Narrow" pitchFamily="34" charset="0"/>
            </a:rPr>
            <a:t> &amp; Target-Target yang </a:t>
          </a:r>
          <a:r>
            <a:rPr lang="en-US" sz="1350" kern="1200" dirty="0" err="1" smtClean="0">
              <a:latin typeface="Arial Narrow" pitchFamily="34" charset="0"/>
            </a:rPr>
            <a:t>ingin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dicapai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ke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dalam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strategi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direktorat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departemen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sesuai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tugas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fungsinya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Proses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Bisnis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dengan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mengacu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pada</a:t>
          </a:r>
          <a:r>
            <a:rPr lang="en-US" sz="1350" kern="1200" dirty="0" smtClean="0">
              <a:latin typeface="Arial Narrow" pitchFamily="34" charset="0"/>
            </a:rPr>
            <a:t> Program </a:t>
          </a:r>
          <a:r>
            <a:rPr lang="en-US" sz="1350" kern="1200" dirty="0" err="1" smtClean="0">
              <a:latin typeface="Arial Narrow" pitchFamily="34" charset="0"/>
            </a:rPr>
            <a:t>Kerja</a:t>
          </a:r>
          <a:r>
            <a:rPr lang="en-US" sz="1350" kern="1200" dirty="0" smtClean="0">
              <a:latin typeface="Arial Narrow" pitchFamily="34" charset="0"/>
            </a:rPr>
            <a:t> &amp; Target-Target yang </a:t>
          </a:r>
          <a:r>
            <a:rPr lang="en-US" sz="1350" kern="1200" dirty="0" err="1" smtClean="0">
              <a:latin typeface="Arial Narrow" pitchFamily="34" charset="0"/>
            </a:rPr>
            <a:t>ingin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dicapai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oleh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tiap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direktorat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departemen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</dsp:txBody>
      <dsp:txXfrm rot="-5400000">
        <a:off x="1935381" y="92643"/>
        <a:ext cx="5520689" cy="1621681"/>
      </dsp:txXfrm>
    </dsp:sp>
    <dsp:sp modelId="{C46EE8EC-34FC-44C4-863E-7DBCEEFAA66F}">
      <dsp:nvSpPr>
        <dsp:cNvPr id="0" name=""/>
        <dsp:cNvSpPr/>
      </dsp:nvSpPr>
      <dsp:spPr>
        <a:xfrm rot="5400000">
          <a:off x="-414724" y="2902780"/>
          <a:ext cx="2764830" cy="193538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Area </a:t>
          </a:r>
          <a:r>
            <a:rPr lang="en-US" sz="1900" kern="1200" dirty="0" err="1" smtClean="0"/>
            <a:t>Direktorat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atau</a:t>
          </a:r>
          <a:r>
            <a:rPr lang="en-US" sz="1900" kern="1200" dirty="0" smtClean="0"/>
            <a:t> </a:t>
          </a:r>
          <a:r>
            <a:rPr lang="en-US" sz="1900" kern="1200" dirty="0" err="1" smtClean="0"/>
            <a:t>Departemen</a:t>
          </a:r>
          <a:r>
            <a:rPr lang="en-US" sz="1900" kern="1200" dirty="0" smtClean="0"/>
            <a:t> SDM</a:t>
          </a:r>
          <a:endParaRPr lang="en-US" sz="1900" kern="1200" dirty="0"/>
        </a:p>
      </dsp:txBody>
      <dsp:txXfrm rot="-5400000">
        <a:off x="1" y="3455747"/>
        <a:ext cx="1935381" cy="829449"/>
      </dsp:txXfrm>
    </dsp:sp>
    <dsp:sp modelId="{D7030D3D-809F-478A-8CF0-935E3B39C26D}">
      <dsp:nvSpPr>
        <dsp:cNvPr id="0" name=""/>
        <dsp:cNvSpPr/>
      </dsp:nvSpPr>
      <dsp:spPr>
        <a:xfrm rot="5400000">
          <a:off x="3841020" y="582416"/>
          <a:ext cx="1797139" cy="560841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Struktur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Organisasi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beserta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tugas-fungsi</a:t>
          </a:r>
          <a:r>
            <a:rPr lang="en-US" sz="1350" kern="1200" dirty="0" smtClean="0">
              <a:latin typeface="Arial Narrow" pitchFamily="34" charset="0"/>
            </a:rPr>
            <a:t> &amp; </a:t>
          </a:r>
          <a:r>
            <a:rPr lang="en-US" sz="1350" kern="1200" dirty="0" err="1" smtClean="0">
              <a:latin typeface="Arial Narrow" pitchFamily="34" charset="0"/>
            </a:rPr>
            <a:t>hubungannya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satu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sama</a:t>
          </a:r>
          <a:r>
            <a:rPr lang="en-US" sz="1350" kern="1200" dirty="0" smtClean="0">
              <a:latin typeface="Arial Narrow" pitchFamily="34" charset="0"/>
            </a:rPr>
            <a:t> lain </a:t>
          </a:r>
          <a:r>
            <a:rPr lang="en-US" sz="1350" kern="1200" dirty="0" err="1" smtClean="0">
              <a:latin typeface="Arial Narrow" pitchFamily="34" charset="0"/>
            </a:rPr>
            <a:t>dikaitkan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dengan</a:t>
          </a:r>
          <a:r>
            <a:rPr lang="en-US" sz="1350" kern="1200" dirty="0" smtClean="0">
              <a:latin typeface="Arial Narrow" pitchFamily="34" charset="0"/>
            </a:rPr>
            <a:t> Proses </a:t>
          </a:r>
          <a:r>
            <a:rPr lang="en-US" sz="1350" kern="1200" dirty="0" err="1" smtClean="0">
              <a:latin typeface="Arial Narrow" pitchFamily="34" charset="0"/>
            </a:rPr>
            <a:t>Bisnis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tiap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direktorat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departemen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Analisis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 yang </a:t>
          </a:r>
          <a:r>
            <a:rPr lang="en-US" sz="1350" kern="1200" dirty="0" err="1" smtClean="0">
              <a:latin typeface="Arial Narrow" pitchFamily="34" charset="0"/>
            </a:rPr>
            <a:t>mencakup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penyusunan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Deskripsi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Uraian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 &amp; </a:t>
          </a:r>
          <a:r>
            <a:rPr lang="en-US" sz="1350" kern="1200" dirty="0" err="1" smtClean="0">
              <a:latin typeface="Arial Narrow" pitchFamily="34" charset="0"/>
            </a:rPr>
            <a:t>Spesifikasi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Syarat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Standar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Kompetensi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mengacu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pada</a:t>
          </a:r>
          <a:r>
            <a:rPr lang="en-US" sz="1350" kern="1200" dirty="0" smtClean="0">
              <a:latin typeface="Arial Narrow" pitchFamily="34" charset="0"/>
            </a:rPr>
            <a:t>  </a:t>
          </a:r>
          <a:r>
            <a:rPr lang="en-US" sz="1350" kern="1200" dirty="0" err="1" smtClean="0">
              <a:latin typeface="Arial Narrow" pitchFamily="34" charset="0"/>
            </a:rPr>
            <a:t>Hasil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Analisis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Evaluasi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mengacu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pada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Standar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Kompetensi</a:t>
          </a:r>
          <a:r>
            <a:rPr lang="en-US" sz="1350" kern="1200" dirty="0" smtClean="0">
              <a:latin typeface="Arial Narrow" pitchFamily="34" charset="0"/>
            </a:rPr>
            <a:t> yang </a:t>
          </a:r>
          <a:r>
            <a:rPr lang="en-US" sz="1350" kern="1200" dirty="0" err="1" smtClean="0">
              <a:latin typeface="Arial Narrow" pitchFamily="34" charset="0"/>
            </a:rPr>
            <a:t>menghasilkan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Bobot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, </a:t>
          </a:r>
          <a:r>
            <a:rPr lang="en-US" sz="1350" kern="1200" dirty="0" err="1" smtClean="0">
              <a:latin typeface="Arial Narrow" pitchFamily="34" charset="0"/>
            </a:rPr>
            <a:t>Peringkat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, </a:t>
          </a:r>
          <a:r>
            <a:rPr lang="en-US" sz="1350" kern="1200" dirty="0" err="1" smtClean="0">
              <a:latin typeface="Arial Narrow" pitchFamily="34" charset="0"/>
            </a:rPr>
            <a:t>dan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Harga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50" kern="1200" dirty="0" err="1" smtClean="0">
              <a:latin typeface="Arial Narrow" pitchFamily="34" charset="0"/>
            </a:rPr>
            <a:t>Menyusun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Strategi</a:t>
          </a:r>
          <a:r>
            <a:rPr lang="en-US" sz="1350" kern="1200" dirty="0" smtClean="0">
              <a:latin typeface="Arial Narrow" pitchFamily="34" charset="0"/>
            </a:rPr>
            <a:t> MSDM </a:t>
          </a:r>
          <a:r>
            <a:rPr lang="en-US" sz="1350" kern="1200" dirty="0" err="1" smtClean="0">
              <a:latin typeface="Arial Narrow" pitchFamily="34" charset="0"/>
            </a:rPr>
            <a:t>berdasarkan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Hasil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Analisis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dan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Hasil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Evaluasi</a:t>
          </a:r>
          <a:r>
            <a:rPr lang="en-US" sz="1350" kern="1200" dirty="0" smtClean="0">
              <a:latin typeface="Arial Narrow" pitchFamily="34" charset="0"/>
            </a:rPr>
            <a:t> </a:t>
          </a:r>
          <a:r>
            <a:rPr lang="en-US" sz="1350" kern="1200" dirty="0" err="1" smtClean="0">
              <a:latin typeface="Arial Narrow" pitchFamily="34" charset="0"/>
            </a:rPr>
            <a:t>Pekerjaan</a:t>
          </a:r>
          <a:r>
            <a:rPr lang="en-US" sz="1350" kern="1200" dirty="0" smtClean="0">
              <a:latin typeface="Arial Narrow" pitchFamily="34" charset="0"/>
            </a:rPr>
            <a:t>/</a:t>
          </a:r>
          <a:r>
            <a:rPr lang="en-US" sz="1350" kern="1200" dirty="0" err="1" smtClean="0">
              <a:latin typeface="Arial Narrow" pitchFamily="34" charset="0"/>
            </a:rPr>
            <a:t>Jabatan</a:t>
          </a:r>
          <a:r>
            <a:rPr lang="en-US" sz="1350" kern="1200" dirty="0" smtClean="0">
              <a:latin typeface="Arial Narrow" pitchFamily="34" charset="0"/>
            </a:rPr>
            <a:t>.</a:t>
          </a:r>
          <a:endParaRPr lang="en-US" sz="1350" kern="1200" dirty="0">
            <a:latin typeface="Arial Narrow" pitchFamily="34" charset="0"/>
          </a:endParaRPr>
        </a:p>
      </dsp:txBody>
      <dsp:txXfrm rot="-5400000">
        <a:off x="1935381" y="2575785"/>
        <a:ext cx="5520689" cy="16216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E15CA-1802-43B3-8EAB-26CB553D33BA}">
      <dsp:nvSpPr>
        <dsp:cNvPr id="0" name=""/>
        <dsp:cNvSpPr/>
      </dsp:nvSpPr>
      <dsp:spPr>
        <a:xfrm>
          <a:off x="4599432" y="3108959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Melakukan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Implementasi</a:t>
          </a:r>
          <a:endParaRPr lang="en-US" sz="1600" kern="1200" dirty="0"/>
        </a:p>
      </dsp:txBody>
      <dsp:txXfrm>
        <a:off x="5309140" y="3506857"/>
        <a:ext cx="1516721" cy="1033004"/>
      </dsp:txXfrm>
    </dsp:sp>
    <dsp:sp modelId="{98EFEFCE-9575-49EC-9006-1E47C03DBCE5}">
      <dsp:nvSpPr>
        <dsp:cNvPr id="0" name=""/>
        <dsp:cNvSpPr/>
      </dsp:nvSpPr>
      <dsp:spPr>
        <a:xfrm>
          <a:off x="914400" y="3108959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Melakukan</a:t>
          </a:r>
          <a:r>
            <a:rPr lang="en-US" sz="1600" kern="1200" dirty="0" smtClean="0"/>
            <a:t> Monitoring &amp; </a:t>
          </a:r>
          <a:r>
            <a:rPr lang="en-US" sz="1600" kern="1200" dirty="0" err="1" smtClean="0"/>
            <a:t>Evaluasi</a:t>
          </a:r>
          <a:r>
            <a:rPr lang="en-US" sz="1600" kern="1200" dirty="0" smtClean="0"/>
            <a:t> (</a:t>
          </a:r>
          <a:r>
            <a:rPr lang="en-US" sz="1600" kern="1200" dirty="0" err="1" smtClean="0"/>
            <a:t>Monev</a:t>
          </a:r>
          <a:r>
            <a:rPr lang="en-US" sz="1600" kern="1200" dirty="0" smtClean="0"/>
            <a:t>)</a:t>
          </a:r>
          <a:endParaRPr lang="en-US" sz="1600" kern="1200" dirty="0"/>
        </a:p>
      </dsp:txBody>
      <dsp:txXfrm>
        <a:off x="946538" y="3506857"/>
        <a:ext cx="1516721" cy="1033004"/>
      </dsp:txXfrm>
    </dsp:sp>
    <dsp:sp modelId="{4FCDD470-2633-4B2A-854D-0728C412BB80}">
      <dsp:nvSpPr>
        <dsp:cNvPr id="0" name=""/>
        <dsp:cNvSpPr/>
      </dsp:nvSpPr>
      <dsp:spPr>
        <a:xfrm>
          <a:off x="4599432" y="0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Menyiapkan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Pedoman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Implementasi</a:t>
          </a:r>
          <a:endParaRPr lang="en-US" sz="1600" kern="1200" dirty="0"/>
        </a:p>
      </dsp:txBody>
      <dsp:txXfrm>
        <a:off x="5309140" y="32138"/>
        <a:ext cx="1516721" cy="1033004"/>
      </dsp:txXfrm>
    </dsp:sp>
    <dsp:sp modelId="{454ECC92-3CE2-4DA0-A812-8BD07A53E301}">
      <dsp:nvSpPr>
        <dsp:cNvPr id="0" name=""/>
        <dsp:cNvSpPr/>
      </dsp:nvSpPr>
      <dsp:spPr>
        <a:xfrm>
          <a:off x="914400" y="0"/>
          <a:ext cx="2258568" cy="14630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err="1" smtClean="0"/>
            <a:t>Menyusun</a:t>
          </a:r>
          <a:r>
            <a:rPr lang="en-US" sz="1600" kern="1200" dirty="0" smtClean="0"/>
            <a:t> </a:t>
          </a:r>
          <a:r>
            <a:rPr lang="en-US" sz="1600" kern="1200" dirty="0" smtClean="0"/>
            <a:t>RKAT (</a:t>
          </a:r>
          <a:r>
            <a:rPr lang="en-US" sz="1600" kern="1200" dirty="0" err="1" smtClean="0"/>
            <a:t>Rencana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Kerja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Anggaran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Tahunan</a:t>
          </a:r>
          <a:r>
            <a:rPr lang="en-US" sz="1600" kern="1200" dirty="0" smtClean="0"/>
            <a:t>)</a:t>
          </a:r>
          <a:endParaRPr lang="en-US" sz="1600" kern="1200" dirty="0"/>
        </a:p>
      </dsp:txBody>
      <dsp:txXfrm>
        <a:off x="946538" y="32138"/>
        <a:ext cx="1516721" cy="1033004"/>
      </dsp:txXfrm>
    </dsp:sp>
    <dsp:sp modelId="{C565104F-9C40-4E98-A0ED-967671CAB6ED}">
      <dsp:nvSpPr>
        <dsp:cNvPr id="0" name=""/>
        <dsp:cNvSpPr/>
      </dsp:nvSpPr>
      <dsp:spPr>
        <a:xfrm>
          <a:off x="1860803" y="260603"/>
          <a:ext cx="1979676" cy="1979676"/>
        </a:xfrm>
        <a:prstGeom prst="pieWedg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Planning</a:t>
          </a:r>
          <a:endParaRPr lang="en-US" sz="2000" kern="1200" dirty="0"/>
        </a:p>
      </dsp:txBody>
      <dsp:txXfrm>
        <a:off x="2440637" y="840437"/>
        <a:ext cx="1399842" cy="1399842"/>
      </dsp:txXfrm>
    </dsp:sp>
    <dsp:sp modelId="{4302C655-6962-48F8-AA0D-1BDF82487AC4}">
      <dsp:nvSpPr>
        <dsp:cNvPr id="0" name=""/>
        <dsp:cNvSpPr/>
      </dsp:nvSpPr>
      <dsp:spPr>
        <a:xfrm rot="5400000">
          <a:off x="3931920" y="260603"/>
          <a:ext cx="1979676" cy="1979676"/>
        </a:xfrm>
        <a:prstGeom prst="pieWedge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Organizing</a:t>
          </a:r>
          <a:endParaRPr lang="en-US" sz="2000" kern="1200" dirty="0"/>
        </a:p>
      </dsp:txBody>
      <dsp:txXfrm rot="-5400000">
        <a:off x="3931920" y="840437"/>
        <a:ext cx="1399842" cy="1399842"/>
      </dsp:txXfrm>
    </dsp:sp>
    <dsp:sp modelId="{AAC10D60-5E98-4BD7-A4EE-5F5D9D3CFAB2}">
      <dsp:nvSpPr>
        <dsp:cNvPr id="0" name=""/>
        <dsp:cNvSpPr/>
      </dsp:nvSpPr>
      <dsp:spPr>
        <a:xfrm rot="10800000">
          <a:off x="3931920" y="2331719"/>
          <a:ext cx="1979676" cy="1979676"/>
        </a:xfrm>
        <a:prstGeom prst="pieWedg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Actuating</a:t>
          </a:r>
          <a:endParaRPr lang="en-US" sz="2000" kern="1200" dirty="0"/>
        </a:p>
      </dsp:txBody>
      <dsp:txXfrm rot="10800000">
        <a:off x="3931920" y="2331719"/>
        <a:ext cx="1399842" cy="1399842"/>
      </dsp:txXfrm>
    </dsp:sp>
    <dsp:sp modelId="{195CB861-BA7B-4488-A498-8247FE7AAD72}">
      <dsp:nvSpPr>
        <dsp:cNvPr id="0" name=""/>
        <dsp:cNvSpPr/>
      </dsp:nvSpPr>
      <dsp:spPr>
        <a:xfrm rot="16200000">
          <a:off x="1860803" y="2331719"/>
          <a:ext cx="1979676" cy="1979676"/>
        </a:xfrm>
        <a:prstGeom prst="pieWedge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Controlling</a:t>
          </a:r>
          <a:endParaRPr lang="en-US" sz="2000" kern="1200" dirty="0"/>
        </a:p>
      </dsp:txBody>
      <dsp:txXfrm rot="5400000">
        <a:off x="2440637" y="2331719"/>
        <a:ext cx="1399842" cy="1399842"/>
      </dsp:txXfrm>
    </dsp:sp>
    <dsp:sp modelId="{466BC59C-67FB-4A84-87BA-799ACE9FA88E}">
      <dsp:nvSpPr>
        <dsp:cNvPr id="0" name=""/>
        <dsp:cNvSpPr/>
      </dsp:nvSpPr>
      <dsp:spPr>
        <a:xfrm>
          <a:off x="3544443" y="1874520"/>
          <a:ext cx="683514" cy="5943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F9EFA-F2E8-42F2-AA41-F584D9725924}">
      <dsp:nvSpPr>
        <dsp:cNvPr id="0" name=""/>
        <dsp:cNvSpPr/>
      </dsp:nvSpPr>
      <dsp:spPr>
        <a:xfrm rot="10800000">
          <a:off x="3544443" y="2103119"/>
          <a:ext cx="683514" cy="5943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73E17B-4793-4D45-9D50-86EF2F9BEEF2}">
      <dsp:nvSpPr>
        <dsp:cNvPr id="0" name=""/>
        <dsp:cNvSpPr/>
      </dsp:nvSpPr>
      <dsp:spPr>
        <a:xfrm>
          <a:off x="3817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Direktorat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Pemasaran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menyusun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strategi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pemasaran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berdasarkan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hasil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riset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pasar</a:t>
          </a:r>
          <a:endParaRPr lang="en-US" sz="1400" kern="1200" dirty="0">
            <a:latin typeface="Arial Narrow" pitchFamily="34" charset="0"/>
          </a:endParaRPr>
        </a:p>
      </dsp:txBody>
      <dsp:txXfrm>
        <a:off x="33148" y="225404"/>
        <a:ext cx="1610408" cy="942780"/>
      </dsp:txXfrm>
    </dsp:sp>
    <dsp:sp modelId="{80992D4E-4919-4927-8C8F-439B775528A2}">
      <dsp:nvSpPr>
        <dsp:cNvPr id="0" name=""/>
        <dsp:cNvSpPr/>
      </dsp:nvSpPr>
      <dsp:spPr>
        <a:xfrm>
          <a:off x="1819765" y="489829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819765" y="572615"/>
        <a:ext cx="247689" cy="248357"/>
      </dsp:txXfrm>
    </dsp:sp>
    <dsp:sp modelId="{60FDFE17-8655-41B6-AFE4-4CA0E63C6F5D}">
      <dsp:nvSpPr>
        <dsp:cNvPr id="0" name=""/>
        <dsp:cNvSpPr/>
      </dsp:nvSpPr>
      <dsp:spPr>
        <a:xfrm>
          <a:off x="2340515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Direktur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Pemasaran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mengusulkan</a:t>
          </a:r>
          <a:r>
            <a:rPr lang="en-US" sz="1400" kern="1200" dirty="0" smtClean="0">
              <a:latin typeface="Arial Narrow" pitchFamily="34" charset="0"/>
            </a:rPr>
            <a:t> proposal </a:t>
          </a:r>
          <a:r>
            <a:rPr lang="en-US" sz="1400" kern="1200" dirty="0" err="1" smtClean="0">
              <a:latin typeface="Arial Narrow" pitchFamily="34" charset="0"/>
            </a:rPr>
            <a:t>strategi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pemasaran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kepada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Direktur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Utama</a:t>
          </a:r>
          <a:endParaRPr lang="en-US" sz="1400" kern="1200" dirty="0">
            <a:latin typeface="Arial Narrow" pitchFamily="34" charset="0"/>
          </a:endParaRPr>
        </a:p>
      </dsp:txBody>
      <dsp:txXfrm>
        <a:off x="2369846" y="225404"/>
        <a:ext cx="1610408" cy="942780"/>
      </dsp:txXfrm>
    </dsp:sp>
    <dsp:sp modelId="{3F1068D4-1DA0-4576-9270-CB7AB484EB9D}">
      <dsp:nvSpPr>
        <dsp:cNvPr id="0" name=""/>
        <dsp:cNvSpPr/>
      </dsp:nvSpPr>
      <dsp:spPr>
        <a:xfrm>
          <a:off x="4156464" y="489829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156464" y="572615"/>
        <a:ext cx="247689" cy="248357"/>
      </dsp:txXfrm>
    </dsp:sp>
    <dsp:sp modelId="{0544FD6C-12BB-41A8-B85A-952110189792}">
      <dsp:nvSpPr>
        <dsp:cNvPr id="0" name=""/>
        <dsp:cNvSpPr/>
      </dsp:nvSpPr>
      <dsp:spPr>
        <a:xfrm>
          <a:off x="4677214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Utama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memerintahkan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Keuangan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Operasi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dan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SDM </a:t>
          </a:r>
          <a:r>
            <a:rPr lang="en-US" sz="1200" kern="1200" dirty="0" err="1" smtClean="0">
              <a:latin typeface="Arial Narrow" pitchFamily="34" charset="0"/>
            </a:rPr>
            <a:t>untuk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menganalisis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225404"/>
        <a:ext cx="1610408" cy="942780"/>
      </dsp:txXfrm>
    </dsp:sp>
    <dsp:sp modelId="{79B33CFB-0F25-4EE2-B6D2-FBA58942D8D8}">
      <dsp:nvSpPr>
        <dsp:cNvPr id="0" name=""/>
        <dsp:cNvSpPr/>
      </dsp:nvSpPr>
      <dsp:spPr>
        <a:xfrm>
          <a:off x="6493162" y="489829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6493162" y="572615"/>
        <a:ext cx="247689" cy="248357"/>
      </dsp:txXfrm>
    </dsp:sp>
    <dsp:sp modelId="{6ACD5DEB-24A8-4A5A-99AE-5CF568623F62}">
      <dsp:nvSpPr>
        <dsp:cNvPr id="0" name=""/>
        <dsp:cNvSpPr/>
      </dsp:nvSpPr>
      <dsp:spPr>
        <a:xfrm>
          <a:off x="7013912" y="196073"/>
          <a:ext cx="1669070" cy="1001442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Arial Narrow" pitchFamily="34" charset="0"/>
            </a:rPr>
            <a:t>Para </a:t>
          </a:r>
          <a:r>
            <a:rPr lang="en-US" sz="1200" kern="1200" dirty="0" err="1" smtClean="0">
              <a:latin typeface="Arial Narrow" pitchFamily="34" charset="0"/>
            </a:rPr>
            <a:t>direksi</a:t>
          </a:r>
          <a:r>
            <a:rPr lang="en-US" sz="1200" kern="1200" dirty="0" smtClean="0">
              <a:latin typeface="Arial Narrow" pitchFamily="34" charset="0"/>
            </a:rPr>
            <a:t> yang </a:t>
          </a:r>
          <a:r>
            <a:rPr lang="en-US" sz="1200" kern="1200" dirty="0" err="1" smtClean="0">
              <a:latin typeface="Arial Narrow" pitchFamily="34" charset="0"/>
            </a:rPr>
            <a:t>diperintahkan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tersebut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menilai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apakah</a:t>
          </a:r>
          <a:r>
            <a:rPr lang="en-US" sz="1200" kern="1200" dirty="0" smtClean="0">
              <a:latin typeface="Arial Narrow" pitchFamily="34" charset="0"/>
            </a:rPr>
            <a:t> proposal </a:t>
          </a:r>
          <a:r>
            <a:rPr lang="en-US" sz="1200" kern="1200" dirty="0" err="1" smtClean="0">
              <a:latin typeface="Arial Narrow" pitchFamily="34" charset="0"/>
            </a:rPr>
            <a:t>sesuai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dengan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Misi-Visi</a:t>
          </a:r>
          <a:r>
            <a:rPr lang="en-US" sz="1200" kern="1200" dirty="0" smtClean="0">
              <a:latin typeface="Arial Narrow" pitchFamily="34" charset="0"/>
            </a:rPr>
            <a:t>, &amp; Target-Target yang </a:t>
          </a:r>
          <a:r>
            <a:rPr lang="en-US" sz="1200" kern="1200" dirty="0" err="1" smtClean="0">
              <a:latin typeface="Arial Narrow" pitchFamily="34" charset="0"/>
            </a:rPr>
            <a:t>ingin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dicapai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atau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tidak</a:t>
          </a:r>
          <a:endParaRPr lang="en-US" sz="1200" kern="1200" dirty="0">
            <a:latin typeface="Arial Narrow" pitchFamily="34" charset="0"/>
          </a:endParaRPr>
        </a:p>
      </dsp:txBody>
      <dsp:txXfrm>
        <a:off x="7043243" y="225404"/>
        <a:ext cx="1610408" cy="942780"/>
      </dsp:txXfrm>
    </dsp:sp>
    <dsp:sp modelId="{71CBD340-BA2B-400E-9AD0-94E35F0E1B5D}">
      <dsp:nvSpPr>
        <dsp:cNvPr id="0" name=""/>
        <dsp:cNvSpPr/>
      </dsp:nvSpPr>
      <dsp:spPr>
        <a:xfrm rot="5400000">
          <a:off x="7671526" y="131435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-5400000">
        <a:off x="7724269" y="1344394"/>
        <a:ext cx="248357" cy="247689"/>
      </dsp:txXfrm>
    </dsp:sp>
    <dsp:sp modelId="{5BF964BE-FCBB-406A-9A29-3468906FC99C}">
      <dsp:nvSpPr>
        <dsp:cNvPr id="0" name=""/>
        <dsp:cNvSpPr/>
      </dsp:nvSpPr>
      <dsp:spPr>
        <a:xfrm>
          <a:off x="7013912" y="1865143"/>
          <a:ext cx="1669070" cy="1001442"/>
        </a:xfrm>
        <a:prstGeom prst="roundRect">
          <a:avLst>
            <a:gd name="adj" fmla="val 10000"/>
          </a:avLst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Utama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memberikan</a:t>
          </a:r>
          <a:r>
            <a:rPr lang="en-US" sz="1200" kern="1200" dirty="0" smtClean="0">
              <a:latin typeface="Arial Narrow" pitchFamily="34" charset="0"/>
            </a:rPr>
            <a:t> /</a:t>
          </a:r>
          <a:r>
            <a:rPr lang="en-US" sz="1200" kern="1200" dirty="0" err="1" smtClean="0">
              <a:latin typeface="Arial Narrow" pitchFamily="34" charset="0"/>
            </a:rPr>
            <a:t>tidak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memberikan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persetujuan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berdasarkan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hasil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analisis</a:t>
          </a:r>
          <a:r>
            <a:rPr lang="en-US" sz="1200" kern="1200" dirty="0" smtClean="0">
              <a:latin typeface="Arial Narrow" pitchFamily="34" charset="0"/>
            </a:rPr>
            <a:t> yang </a:t>
          </a:r>
          <a:r>
            <a:rPr lang="en-US" sz="1200" kern="1200" dirty="0" err="1" smtClean="0">
              <a:latin typeface="Arial Narrow" pitchFamily="34" charset="0"/>
            </a:rPr>
            <a:t>dibawa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RUPS</a:t>
          </a:r>
          <a:endParaRPr lang="en-US" sz="1200" kern="1200" dirty="0">
            <a:latin typeface="Arial Narrow" pitchFamily="34" charset="0"/>
          </a:endParaRPr>
        </a:p>
      </dsp:txBody>
      <dsp:txXfrm>
        <a:off x="7043243" y="1894474"/>
        <a:ext cx="1610408" cy="942780"/>
      </dsp:txXfrm>
    </dsp:sp>
    <dsp:sp modelId="{3DD97CB0-BBD1-4580-867B-288EFF0B793A}">
      <dsp:nvSpPr>
        <dsp:cNvPr id="0" name=""/>
        <dsp:cNvSpPr/>
      </dsp:nvSpPr>
      <dsp:spPr>
        <a:xfrm rot="10800000">
          <a:off x="6513191" y="215890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6619344" y="2241686"/>
        <a:ext cx="247689" cy="248357"/>
      </dsp:txXfrm>
    </dsp:sp>
    <dsp:sp modelId="{3887097C-3531-440C-AA6A-620E05024694}">
      <dsp:nvSpPr>
        <dsp:cNvPr id="0" name=""/>
        <dsp:cNvSpPr/>
      </dsp:nvSpPr>
      <dsp:spPr>
        <a:xfrm>
          <a:off x="4677214" y="1865143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Jika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disetujui</a:t>
          </a:r>
          <a:r>
            <a:rPr lang="en-US" sz="1200" kern="1200" dirty="0" smtClean="0">
              <a:latin typeface="Arial Narrow" pitchFamily="34" charset="0"/>
            </a:rPr>
            <a:t> ,</a:t>
          </a:r>
          <a:r>
            <a:rPr lang="en-US" sz="1200" kern="1200" dirty="0" err="1" smtClean="0">
              <a:latin typeface="Arial Narrow" pitchFamily="34" charset="0"/>
            </a:rPr>
            <a:t>maka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berlanjut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tahap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berikutnya</a:t>
          </a:r>
          <a:r>
            <a:rPr lang="en-US" sz="1200" kern="1200" dirty="0" smtClean="0">
              <a:latin typeface="Arial Narrow" pitchFamily="34" charset="0"/>
            </a:rPr>
            <a:t>. </a:t>
          </a:r>
          <a:r>
            <a:rPr lang="en-US" sz="1200" kern="1200" dirty="0" err="1" smtClean="0">
              <a:latin typeface="Arial Narrow" pitchFamily="34" charset="0"/>
            </a:rPr>
            <a:t>Jika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belum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disetujui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maka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harus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diperbaiki</a:t>
          </a:r>
          <a:r>
            <a:rPr lang="en-US" sz="1200" kern="1200" dirty="0" smtClean="0">
              <a:latin typeface="Arial Narrow" pitchFamily="34" charset="0"/>
            </a:rPr>
            <a:t> &amp; </a:t>
          </a:r>
          <a:r>
            <a:rPr lang="en-US" sz="1200" kern="1200" dirty="0" err="1" smtClean="0">
              <a:latin typeface="Arial Narrow" pitchFamily="34" charset="0"/>
            </a:rPr>
            <a:t>diusulkan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kembali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Dirut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1894474"/>
        <a:ext cx="1610408" cy="942780"/>
      </dsp:txXfrm>
    </dsp:sp>
    <dsp:sp modelId="{EC1758C6-28F6-4BED-81EE-35B624D790B4}">
      <dsp:nvSpPr>
        <dsp:cNvPr id="0" name=""/>
        <dsp:cNvSpPr/>
      </dsp:nvSpPr>
      <dsp:spPr>
        <a:xfrm rot="10800000">
          <a:off x="4176492" y="215890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4282645" y="2241686"/>
        <a:ext cx="247689" cy="248357"/>
      </dsp:txXfrm>
    </dsp:sp>
    <dsp:sp modelId="{BEB6FFEA-871C-4D62-9EC8-7EAB80524AD0}">
      <dsp:nvSpPr>
        <dsp:cNvPr id="0" name=""/>
        <dsp:cNvSpPr/>
      </dsp:nvSpPr>
      <dsp:spPr>
        <a:xfrm>
          <a:off x="2340515" y="1865143"/>
          <a:ext cx="1669070" cy="1001442"/>
        </a:xfrm>
        <a:prstGeom prst="roundRect">
          <a:avLst>
            <a:gd name="adj" fmla="val 10000"/>
          </a:avLst>
        </a:prstGeom>
        <a:solidFill>
          <a:schemeClr val="tx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Utama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memerintahkan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Operasi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untuk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mengintegrasikan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ke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dalam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Manajemen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Operasi</a:t>
          </a:r>
          <a:endParaRPr lang="en-US" sz="1100" kern="1200" dirty="0">
            <a:latin typeface="Arial Narrow" pitchFamily="34" charset="0"/>
          </a:endParaRPr>
        </a:p>
      </dsp:txBody>
      <dsp:txXfrm>
        <a:off x="2369846" y="1894474"/>
        <a:ext cx="1610408" cy="942780"/>
      </dsp:txXfrm>
    </dsp:sp>
    <dsp:sp modelId="{828C9DD6-2AB7-42F4-B040-DE5575818D4B}">
      <dsp:nvSpPr>
        <dsp:cNvPr id="0" name=""/>
        <dsp:cNvSpPr/>
      </dsp:nvSpPr>
      <dsp:spPr>
        <a:xfrm rot="10800000">
          <a:off x="1839794" y="215890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1945947" y="2241686"/>
        <a:ext cx="247689" cy="248357"/>
      </dsp:txXfrm>
    </dsp:sp>
    <dsp:sp modelId="{C6AB6800-4EDC-491F-A855-3031727B2607}">
      <dsp:nvSpPr>
        <dsp:cNvPr id="0" name=""/>
        <dsp:cNvSpPr/>
      </dsp:nvSpPr>
      <dsp:spPr>
        <a:xfrm>
          <a:off x="3817" y="1865143"/>
          <a:ext cx="1669070" cy="1001442"/>
        </a:xfrm>
        <a:prstGeom prst="roundRect">
          <a:avLst>
            <a:gd name="adj" fmla="val 10000"/>
          </a:avLst>
        </a:prstGeom>
        <a:solidFill>
          <a:schemeClr val="bg2">
            <a:lumMod val="1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Utama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memerintahkan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SDM </a:t>
          </a:r>
          <a:r>
            <a:rPr lang="en-US" sz="1200" kern="1200" dirty="0" err="1" smtClean="0">
              <a:latin typeface="Arial Narrow" pitchFamily="34" charset="0"/>
            </a:rPr>
            <a:t>untuk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mengintegrasikan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 </a:t>
          </a:r>
          <a:r>
            <a:rPr lang="en-US" sz="1200" kern="1200" dirty="0" err="1" smtClean="0">
              <a:latin typeface="Arial Narrow" pitchFamily="34" charset="0"/>
            </a:rPr>
            <a:t>Pemasaran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dalam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MSDM</a:t>
          </a:r>
          <a:endParaRPr lang="en-US" sz="1200" kern="1200" dirty="0">
            <a:latin typeface="Arial Narrow" pitchFamily="34" charset="0"/>
          </a:endParaRPr>
        </a:p>
      </dsp:txBody>
      <dsp:txXfrm>
        <a:off x="33148" y="1894474"/>
        <a:ext cx="1610408" cy="942780"/>
      </dsp:txXfrm>
    </dsp:sp>
    <dsp:sp modelId="{130AF4C5-995D-42C7-AF13-89FBB4FA43E6}">
      <dsp:nvSpPr>
        <dsp:cNvPr id="0" name=""/>
        <dsp:cNvSpPr/>
      </dsp:nvSpPr>
      <dsp:spPr>
        <a:xfrm rot="5400000">
          <a:off x="661431" y="298342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-5400000">
        <a:off x="714174" y="3013464"/>
        <a:ext cx="248357" cy="247689"/>
      </dsp:txXfrm>
    </dsp:sp>
    <dsp:sp modelId="{AE6A5341-C0EE-4C9E-97F6-6BE787E9CD82}">
      <dsp:nvSpPr>
        <dsp:cNvPr id="0" name=""/>
        <dsp:cNvSpPr/>
      </dsp:nvSpPr>
      <dsp:spPr>
        <a:xfrm>
          <a:off x="3817" y="3534214"/>
          <a:ext cx="1669070" cy="1001442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Utama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memerintahkan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Sekretaris</a:t>
          </a:r>
          <a:r>
            <a:rPr lang="en-US" sz="1200" kern="1200" dirty="0" smtClean="0">
              <a:latin typeface="Arial Narrow" pitchFamily="34" charset="0"/>
            </a:rPr>
            <a:t> Perusahaan </a:t>
          </a:r>
          <a:r>
            <a:rPr lang="en-US" sz="1200" kern="1200" dirty="0" err="1" smtClean="0">
              <a:latin typeface="Arial Narrow" pitchFamily="34" charset="0"/>
            </a:rPr>
            <a:t>untuk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memfasilitasi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Pemasaran</a:t>
          </a:r>
          <a:endParaRPr lang="en-US" sz="1200" kern="1200" dirty="0">
            <a:latin typeface="Arial Narrow" pitchFamily="34" charset="0"/>
          </a:endParaRPr>
        </a:p>
      </dsp:txBody>
      <dsp:txXfrm>
        <a:off x="33148" y="3563545"/>
        <a:ext cx="1610408" cy="942780"/>
      </dsp:txXfrm>
    </dsp:sp>
    <dsp:sp modelId="{0547A026-F0E8-44C3-93B4-B88281A9C9CB}">
      <dsp:nvSpPr>
        <dsp:cNvPr id="0" name=""/>
        <dsp:cNvSpPr/>
      </dsp:nvSpPr>
      <dsp:spPr>
        <a:xfrm>
          <a:off x="1819765" y="382797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819765" y="3910756"/>
        <a:ext cx="247689" cy="248357"/>
      </dsp:txXfrm>
    </dsp:sp>
    <dsp:sp modelId="{DF70CC7B-A2BD-4020-A073-4D088227C63A}">
      <dsp:nvSpPr>
        <dsp:cNvPr id="0" name=""/>
        <dsp:cNvSpPr/>
      </dsp:nvSpPr>
      <dsp:spPr>
        <a:xfrm>
          <a:off x="2340515" y="3534214"/>
          <a:ext cx="1669070" cy="100144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Utama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memerintahkan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Keuangan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untuk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memasukan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ke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dalam</a:t>
          </a:r>
          <a:r>
            <a:rPr lang="en-US" sz="1100" kern="1200" dirty="0" smtClean="0">
              <a:latin typeface="Arial Narrow" pitchFamily="34" charset="0"/>
            </a:rPr>
            <a:t> RKAT Perusahaan </a:t>
          </a:r>
          <a:r>
            <a:rPr lang="en-US" sz="1100" kern="1200" dirty="0" err="1" smtClean="0">
              <a:latin typeface="Arial Narrow" pitchFamily="34" charset="0"/>
            </a:rPr>
            <a:t>untuk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dibawa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ke</a:t>
          </a:r>
          <a:r>
            <a:rPr lang="en-US" sz="1100" kern="1200" dirty="0" smtClean="0">
              <a:latin typeface="Arial Narrow" pitchFamily="34" charset="0"/>
            </a:rPr>
            <a:t> RUPS</a:t>
          </a:r>
          <a:endParaRPr lang="en-US" sz="1100" kern="1200" dirty="0">
            <a:latin typeface="Arial Narrow" pitchFamily="34" charset="0"/>
          </a:endParaRPr>
        </a:p>
      </dsp:txBody>
      <dsp:txXfrm>
        <a:off x="2369846" y="3563545"/>
        <a:ext cx="1610408" cy="942780"/>
      </dsp:txXfrm>
    </dsp:sp>
    <dsp:sp modelId="{76BB25BE-236F-4B8D-9E46-F001210F5758}">
      <dsp:nvSpPr>
        <dsp:cNvPr id="0" name=""/>
        <dsp:cNvSpPr/>
      </dsp:nvSpPr>
      <dsp:spPr>
        <a:xfrm>
          <a:off x="4156464" y="382797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156464" y="3910756"/>
        <a:ext cx="247689" cy="248357"/>
      </dsp:txXfrm>
    </dsp:sp>
    <dsp:sp modelId="{B58CB46E-4AB3-4B01-BB0B-0CA0D6DAC3BC}">
      <dsp:nvSpPr>
        <dsp:cNvPr id="0" name=""/>
        <dsp:cNvSpPr/>
      </dsp:nvSpPr>
      <dsp:spPr>
        <a:xfrm>
          <a:off x="4677214" y="3534214"/>
          <a:ext cx="1669070" cy="1001442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Operasi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menyesuaikan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Manajemen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Operasi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dengan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Strategi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Manajemen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Pemasaran</a:t>
          </a:r>
          <a:r>
            <a:rPr lang="en-US" sz="1200" kern="1200" dirty="0" smtClean="0">
              <a:latin typeface="Arial Narrow" pitchFamily="34" charset="0"/>
            </a:rPr>
            <a:t> 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3563545"/>
        <a:ext cx="1610408" cy="942780"/>
      </dsp:txXfrm>
    </dsp:sp>
    <dsp:sp modelId="{5B2A1F5B-E95F-4191-A600-D963BE7658EA}">
      <dsp:nvSpPr>
        <dsp:cNvPr id="0" name=""/>
        <dsp:cNvSpPr/>
      </dsp:nvSpPr>
      <dsp:spPr>
        <a:xfrm>
          <a:off x="6493162" y="382797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6493162" y="3910756"/>
        <a:ext cx="247689" cy="248357"/>
      </dsp:txXfrm>
    </dsp:sp>
    <dsp:sp modelId="{D199CAB5-592D-4F8D-A020-6BE446414CE1}">
      <dsp:nvSpPr>
        <dsp:cNvPr id="0" name=""/>
        <dsp:cNvSpPr/>
      </dsp:nvSpPr>
      <dsp:spPr>
        <a:xfrm>
          <a:off x="7013912" y="3534214"/>
          <a:ext cx="1669070" cy="1001442"/>
        </a:xfrm>
        <a:prstGeom prst="roundRect">
          <a:avLst>
            <a:gd name="adj" fmla="val 10000"/>
          </a:avLst>
        </a:prstGeom>
        <a:solidFill>
          <a:schemeClr val="tx1">
            <a:lumMod val="95000"/>
            <a:lumOff val="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SDM </a:t>
          </a:r>
          <a:r>
            <a:rPr lang="en-US" sz="1100" kern="1200" dirty="0" err="1" smtClean="0">
              <a:latin typeface="Arial Narrow" pitchFamily="34" charset="0"/>
            </a:rPr>
            <a:t>menyesuaikan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MSDM </a:t>
          </a:r>
          <a:r>
            <a:rPr lang="en-US" sz="1100" kern="1200" dirty="0" err="1" smtClean="0">
              <a:latin typeface="Arial Narrow" pitchFamily="34" charset="0"/>
            </a:rPr>
            <a:t>dengan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Manajemen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r>
            <a:rPr lang="en-US" sz="1100" kern="1200" dirty="0" smtClean="0">
              <a:latin typeface="Arial Narrow" pitchFamily="34" charset="0"/>
            </a:rPr>
            <a:t> yang </a:t>
          </a:r>
          <a:r>
            <a:rPr lang="en-US" sz="1100" kern="1200" dirty="0" err="1" smtClean="0">
              <a:latin typeface="Arial Narrow" pitchFamily="34" charset="0"/>
            </a:rPr>
            <a:t>sudah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terintegrasi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dengan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Manajemen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Operasi</a:t>
          </a:r>
          <a:endParaRPr lang="en-US" sz="1100" kern="1200" dirty="0">
            <a:latin typeface="Arial Narrow" pitchFamily="34" charset="0"/>
          </a:endParaRPr>
        </a:p>
      </dsp:txBody>
      <dsp:txXfrm>
        <a:off x="7043243" y="3563545"/>
        <a:ext cx="1610408" cy="942780"/>
      </dsp:txXfrm>
    </dsp:sp>
    <dsp:sp modelId="{491E8BF8-2E5F-45FE-B68F-1EF54B690C1D}">
      <dsp:nvSpPr>
        <dsp:cNvPr id="0" name=""/>
        <dsp:cNvSpPr/>
      </dsp:nvSpPr>
      <dsp:spPr>
        <a:xfrm rot="5400000">
          <a:off x="7671526" y="4652491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-5400000">
        <a:off x="7724269" y="4682535"/>
        <a:ext cx="248357" cy="247689"/>
      </dsp:txXfrm>
    </dsp:sp>
    <dsp:sp modelId="{A809BF80-307F-4B0D-8CAC-840E36B273A7}">
      <dsp:nvSpPr>
        <dsp:cNvPr id="0" name=""/>
        <dsp:cNvSpPr/>
      </dsp:nvSpPr>
      <dsp:spPr>
        <a:xfrm>
          <a:off x="7013912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Operasi</a:t>
          </a:r>
          <a:r>
            <a:rPr lang="en-US" sz="1100" kern="1200" dirty="0" smtClean="0">
              <a:latin typeface="Arial Narrow" pitchFamily="34" charset="0"/>
            </a:rPr>
            <a:t>, SDM , &amp; </a:t>
          </a:r>
          <a:r>
            <a:rPr lang="en-US" sz="1100" kern="1200" dirty="0" err="1" smtClean="0">
              <a:latin typeface="Arial Narrow" pitchFamily="34" charset="0"/>
            </a:rPr>
            <a:t>Sekper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dengan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tembusan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Dirut</a:t>
          </a:r>
          <a:r>
            <a:rPr lang="en-US" sz="1100" kern="1200" dirty="0" smtClean="0">
              <a:latin typeface="Arial Narrow" pitchFamily="34" charset="0"/>
            </a:rPr>
            <a:t> &amp; </a:t>
          </a:r>
          <a:r>
            <a:rPr lang="en-US" sz="1100" kern="1200" dirty="0" err="1" smtClean="0">
              <a:latin typeface="Arial Narrow" pitchFamily="34" charset="0"/>
            </a:rPr>
            <a:t>Direktur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mengusulkan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anggaran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untuk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mendukung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implementasi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Strategi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Pemasaran</a:t>
          </a:r>
          <a:endParaRPr lang="en-US" sz="1100" kern="1200" dirty="0">
            <a:latin typeface="Arial Narrow" pitchFamily="34" charset="0"/>
          </a:endParaRPr>
        </a:p>
      </dsp:txBody>
      <dsp:txXfrm>
        <a:off x="7043243" y="5232615"/>
        <a:ext cx="1610408" cy="942780"/>
      </dsp:txXfrm>
    </dsp:sp>
    <dsp:sp modelId="{388D5937-4193-4794-B9DE-524F201168E2}">
      <dsp:nvSpPr>
        <dsp:cNvPr id="0" name=""/>
        <dsp:cNvSpPr/>
      </dsp:nvSpPr>
      <dsp:spPr>
        <a:xfrm rot="10800000">
          <a:off x="6513191" y="549704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6619344" y="5579826"/>
        <a:ext cx="247689" cy="248357"/>
      </dsp:txXfrm>
    </dsp:sp>
    <dsp:sp modelId="{7397B6C2-B834-439F-A5BD-C6235CD537BE}">
      <dsp:nvSpPr>
        <dsp:cNvPr id="0" name=""/>
        <dsp:cNvSpPr/>
      </dsp:nvSpPr>
      <dsp:spPr>
        <a:xfrm>
          <a:off x="4677214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Dirut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membawa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RUPS.Jika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disetujui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maka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berlanjut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tahap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berikutnya</a:t>
          </a:r>
          <a:r>
            <a:rPr lang="en-US" sz="1200" kern="1200" dirty="0" smtClean="0">
              <a:latin typeface="Arial Narrow" pitchFamily="34" charset="0"/>
            </a:rPr>
            <a:t>. </a:t>
          </a:r>
          <a:r>
            <a:rPr lang="en-US" sz="1200" kern="1200" dirty="0" err="1" smtClean="0">
              <a:latin typeface="Arial Narrow" pitchFamily="34" charset="0"/>
            </a:rPr>
            <a:t>Jika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belum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disetujui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maka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harus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diperbaiki</a:t>
          </a:r>
          <a:endParaRPr lang="en-US" sz="1200" kern="1200" dirty="0">
            <a:latin typeface="Arial Narrow" pitchFamily="34" charset="0"/>
          </a:endParaRPr>
        </a:p>
      </dsp:txBody>
      <dsp:txXfrm>
        <a:off x="4706545" y="5232615"/>
        <a:ext cx="1610408" cy="942780"/>
      </dsp:txXfrm>
    </dsp:sp>
    <dsp:sp modelId="{8C0A3F98-F0D7-4512-95D1-749401717471}">
      <dsp:nvSpPr>
        <dsp:cNvPr id="0" name=""/>
        <dsp:cNvSpPr/>
      </dsp:nvSpPr>
      <dsp:spPr>
        <a:xfrm rot="10800000">
          <a:off x="4176492" y="549704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4282645" y="5579826"/>
        <a:ext cx="247689" cy="248357"/>
      </dsp:txXfrm>
    </dsp:sp>
    <dsp:sp modelId="{A60C0B70-FA7F-4228-9A05-95C69C679114}">
      <dsp:nvSpPr>
        <dsp:cNvPr id="0" name=""/>
        <dsp:cNvSpPr/>
      </dsp:nvSpPr>
      <dsp:spPr>
        <a:xfrm>
          <a:off x="2340515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Keuangan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mengeluarkan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anggaran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kepada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Pemasaran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Operasi</a:t>
          </a:r>
          <a:r>
            <a:rPr lang="en-US" sz="1200" kern="1200" dirty="0" smtClean="0">
              <a:latin typeface="Arial Narrow" pitchFamily="34" charset="0"/>
            </a:rPr>
            <a:t>, </a:t>
          </a:r>
          <a:r>
            <a:rPr lang="en-US" sz="1200" kern="1200" dirty="0" err="1" smtClean="0">
              <a:latin typeface="Arial Narrow" pitchFamily="34" charset="0"/>
            </a:rPr>
            <a:t>Direktur</a:t>
          </a:r>
          <a:r>
            <a:rPr lang="en-US" sz="1200" kern="1200" dirty="0" smtClean="0">
              <a:latin typeface="Arial Narrow" pitchFamily="34" charset="0"/>
            </a:rPr>
            <a:t> SDM, </a:t>
          </a:r>
          <a:r>
            <a:rPr lang="en-US" sz="1200" kern="1200" dirty="0" err="1" smtClean="0">
              <a:latin typeface="Arial Narrow" pitchFamily="34" charset="0"/>
            </a:rPr>
            <a:t>dan</a:t>
          </a:r>
          <a:r>
            <a:rPr lang="en-US" sz="1200" kern="1200" dirty="0" smtClean="0">
              <a:latin typeface="Arial Narrow" pitchFamily="34" charset="0"/>
            </a:rPr>
            <a:t> </a:t>
          </a:r>
          <a:r>
            <a:rPr lang="en-US" sz="1200" kern="1200" dirty="0" err="1" smtClean="0">
              <a:latin typeface="Arial Narrow" pitchFamily="34" charset="0"/>
            </a:rPr>
            <a:t>Sekretaris</a:t>
          </a:r>
          <a:r>
            <a:rPr lang="en-US" sz="1200" kern="1200" dirty="0" smtClean="0">
              <a:latin typeface="Arial Narrow" pitchFamily="34" charset="0"/>
            </a:rPr>
            <a:t> Perusahaan</a:t>
          </a:r>
          <a:endParaRPr lang="en-US" sz="1200" kern="1200" dirty="0">
            <a:latin typeface="Arial Narrow" pitchFamily="34" charset="0"/>
          </a:endParaRPr>
        </a:p>
      </dsp:txBody>
      <dsp:txXfrm>
        <a:off x="2369846" y="5232615"/>
        <a:ext cx="1610408" cy="942780"/>
      </dsp:txXfrm>
    </dsp:sp>
    <dsp:sp modelId="{CBE7DDB9-1572-48EC-9DB8-C2F9AE251296}">
      <dsp:nvSpPr>
        <dsp:cNvPr id="0" name=""/>
        <dsp:cNvSpPr/>
      </dsp:nvSpPr>
      <dsp:spPr>
        <a:xfrm rot="10800000">
          <a:off x="1839794" y="5497040"/>
          <a:ext cx="353842" cy="41392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1945947" y="5579826"/>
        <a:ext cx="247689" cy="248357"/>
      </dsp:txXfrm>
    </dsp:sp>
    <dsp:sp modelId="{9F72B33B-6715-472C-B4E1-F25FD22B7135}">
      <dsp:nvSpPr>
        <dsp:cNvPr id="0" name=""/>
        <dsp:cNvSpPr/>
      </dsp:nvSpPr>
      <dsp:spPr>
        <a:xfrm>
          <a:off x="3817" y="5203284"/>
          <a:ext cx="1669070" cy="10014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" pitchFamily="34" charset="0"/>
            </a:rPr>
            <a:t>Para </a:t>
          </a:r>
          <a:r>
            <a:rPr lang="en-US" sz="1400" kern="1200" dirty="0" err="1" smtClean="0">
              <a:latin typeface="Arial Narrow" pitchFamily="34" charset="0"/>
            </a:rPr>
            <a:t>direksi</a:t>
          </a:r>
          <a:r>
            <a:rPr lang="en-US" sz="1400" kern="1200" dirty="0" smtClean="0">
              <a:latin typeface="Arial Narrow" pitchFamily="34" charset="0"/>
            </a:rPr>
            <a:t> &amp; </a:t>
          </a:r>
          <a:r>
            <a:rPr lang="en-US" sz="1400" kern="1200" dirty="0" err="1" smtClean="0">
              <a:latin typeface="Arial Narrow" pitchFamily="34" charset="0"/>
            </a:rPr>
            <a:t>Sekper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mengeksekusi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rencana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kegiatannya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dan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melaporkan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capaian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kinerja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kepada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Dirut</a:t>
          </a:r>
          <a:endParaRPr lang="en-US" sz="1400" kern="1200" dirty="0">
            <a:latin typeface="Arial Narrow" pitchFamily="34" charset="0"/>
          </a:endParaRPr>
        </a:p>
      </dsp:txBody>
      <dsp:txXfrm>
        <a:off x="33148" y="5232615"/>
        <a:ext cx="1610408" cy="9427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4B89C9-5BE8-4F7B-B3AB-3656932F8208}">
      <dsp:nvSpPr>
        <dsp:cNvPr id="0" name=""/>
        <dsp:cNvSpPr/>
      </dsp:nvSpPr>
      <dsp:spPr>
        <a:xfrm>
          <a:off x="7634" y="195723"/>
          <a:ext cx="2281981" cy="13691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Para Auditor </a:t>
          </a:r>
          <a:r>
            <a:rPr lang="en-US" sz="1400" kern="1200" dirty="0" err="1" smtClean="0"/>
            <a:t>meminta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capaian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kinerja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Para </a:t>
          </a:r>
          <a:r>
            <a:rPr lang="en-US" sz="1400" kern="1200" dirty="0" err="1" smtClean="0"/>
            <a:t>Direksi</a:t>
          </a:r>
          <a:endParaRPr lang="en-US" sz="1400" kern="1200" dirty="0"/>
        </a:p>
      </dsp:txBody>
      <dsp:txXfrm>
        <a:off x="47736" y="235825"/>
        <a:ext cx="2201777" cy="1288984"/>
      </dsp:txXfrm>
    </dsp:sp>
    <dsp:sp modelId="{730935D3-7ADB-4D74-B5D8-1329466727DC}">
      <dsp:nvSpPr>
        <dsp:cNvPr id="0" name=""/>
        <dsp:cNvSpPr/>
      </dsp:nvSpPr>
      <dsp:spPr>
        <a:xfrm>
          <a:off x="2490430" y="597352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490430" y="710538"/>
        <a:ext cx="338646" cy="339559"/>
      </dsp:txXfrm>
    </dsp:sp>
    <dsp:sp modelId="{36E3F769-C884-419D-8F3F-A3EDF335ECFA}">
      <dsp:nvSpPr>
        <dsp:cNvPr id="0" name=""/>
        <dsp:cNvSpPr/>
      </dsp:nvSpPr>
      <dsp:spPr>
        <a:xfrm>
          <a:off x="3202409" y="195723"/>
          <a:ext cx="2281981" cy="13691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Para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memberikan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capaian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kinerja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Para Auditor</a:t>
          </a:r>
          <a:endParaRPr lang="en-US" sz="1400" kern="1200" dirty="0"/>
        </a:p>
      </dsp:txBody>
      <dsp:txXfrm>
        <a:off x="3242511" y="235825"/>
        <a:ext cx="2201777" cy="1288984"/>
      </dsp:txXfrm>
    </dsp:sp>
    <dsp:sp modelId="{9A94DC00-92A9-4BCD-B3C7-1AEB93E5C0D3}">
      <dsp:nvSpPr>
        <dsp:cNvPr id="0" name=""/>
        <dsp:cNvSpPr/>
      </dsp:nvSpPr>
      <dsp:spPr>
        <a:xfrm>
          <a:off x="5685205" y="597352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5685205" y="710538"/>
        <a:ext cx="338646" cy="339559"/>
      </dsp:txXfrm>
    </dsp:sp>
    <dsp:sp modelId="{5516A9B9-DE1D-4EDB-9146-D26041DDF792}">
      <dsp:nvSpPr>
        <dsp:cNvPr id="0" name=""/>
        <dsp:cNvSpPr/>
      </dsp:nvSpPr>
      <dsp:spPr>
        <a:xfrm>
          <a:off x="6397183" y="195723"/>
          <a:ext cx="2281981" cy="13691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Para Auditor </a:t>
          </a:r>
          <a:r>
            <a:rPr lang="en-US" sz="1400" kern="1200" dirty="0" err="1" smtClean="0"/>
            <a:t>memeriksa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capaian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kinerja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endParaRPr lang="en-US" sz="1400" kern="1200" dirty="0"/>
        </a:p>
      </dsp:txBody>
      <dsp:txXfrm>
        <a:off x="6437285" y="235825"/>
        <a:ext cx="2201777" cy="1288984"/>
      </dsp:txXfrm>
    </dsp:sp>
    <dsp:sp modelId="{CB23F12A-E5D6-4BE5-8189-6F384B780E8F}">
      <dsp:nvSpPr>
        <dsp:cNvPr id="0" name=""/>
        <dsp:cNvSpPr/>
      </dsp:nvSpPr>
      <dsp:spPr>
        <a:xfrm rot="5400000">
          <a:off x="7296284" y="1724651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-5400000">
        <a:off x="7368395" y="1765726"/>
        <a:ext cx="339559" cy="338646"/>
      </dsp:txXfrm>
    </dsp:sp>
    <dsp:sp modelId="{D981F086-658C-40C4-81CA-70D30AC71F26}">
      <dsp:nvSpPr>
        <dsp:cNvPr id="0" name=""/>
        <dsp:cNvSpPr/>
      </dsp:nvSpPr>
      <dsp:spPr>
        <a:xfrm>
          <a:off x="6397183" y="2477705"/>
          <a:ext cx="2281981" cy="136918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Pemeriksaan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dilaporkan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Komisaris</a:t>
          </a:r>
          <a:endParaRPr lang="en-US" sz="1400" kern="1200" dirty="0"/>
        </a:p>
      </dsp:txBody>
      <dsp:txXfrm>
        <a:off x="6437285" y="2517807"/>
        <a:ext cx="2201777" cy="1288984"/>
      </dsp:txXfrm>
    </dsp:sp>
    <dsp:sp modelId="{740C7D2E-D3A3-4A5D-B9D9-C9EAB5FDCC48}">
      <dsp:nvSpPr>
        <dsp:cNvPr id="0" name=""/>
        <dsp:cNvSpPr/>
      </dsp:nvSpPr>
      <dsp:spPr>
        <a:xfrm rot="10800000">
          <a:off x="5712588" y="2879334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5857722" y="2992520"/>
        <a:ext cx="338646" cy="339559"/>
      </dsp:txXfrm>
    </dsp:sp>
    <dsp:sp modelId="{A66B2AF3-CCCB-4A11-BC79-3C78818A1C4B}">
      <dsp:nvSpPr>
        <dsp:cNvPr id="0" name=""/>
        <dsp:cNvSpPr/>
      </dsp:nvSpPr>
      <dsp:spPr>
        <a:xfrm>
          <a:off x="3202409" y="2477705"/>
          <a:ext cx="2281981" cy="136918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Komisaris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menyampaikan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Para </a:t>
          </a:r>
          <a:r>
            <a:rPr lang="en-US" sz="1400" kern="1200" dirty="0" err="1" smtClean="0"/>
            <a:t>Pemegang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Saham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>
        <a:off x="3242511" y="2517807"/>
        <a:ext cx="2201777" cy="1288984"/>
      </dsp:txXfrm>
    </dsp:sp>
    <dsp:sp modelId="{EB6179F9-A44A-4318-ACFF-F08964A5BA90}">
      <dsp:nvSpPr>
        <dsp:cNvPr id="0" name=""/>
        <dsp:cNvSpPr/>
      </dsp:nvSpPr>
      <dsp:spPr>
        <a:xfrm rot="10800000">
          <a:off x="2517814" y="2879334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10800000">
        <a:off x="2662948" y="2992520"/>
        <a:ext cx="338646" cy="339559"/>
      </dsp:txXfrm>
    </dsp:sp>
    <dsp:sp modelId="{4F70CC72-4378-4B96-825A-993B23B2B3BF}">
      <dsp:nvSpPr>
        <dsp:cNvPr id="0" name=""/>
        <dsp:cNvSpPr/>
      </dsp:nvSpPr>
      <dsp:spPr>
        <a:xfrm>
          <a:off x="7634" y="2477705"/>
          <a:ext cx="2281981" cy="13691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memberikan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penjelasan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kepada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Komisaris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Para </a:t>
          </a:r>
          <a:r>
            <a:rPr lang="en-US" sz="1400" kern="1200" dirty="0" err="1" smtClean="0"/>
            <a:t>Pemegang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Saham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</a:t>
          </a:r>
          <a:r>
            <a:rPr lang="en-US" sz="1400" kern="1200" dirty="0" smtClean="0"/>
            <a:t> RUPS </a:t>
          </a:r>
          <a:r>
            <a:rPr lang="en-US" sz="1400" kern="1200" dirty="0" err="1" smtClean="0"/>
            <a:t>mengenai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hasil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capaian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kinerjanya</a:t>
          </a:r>
          <a:r>
            <a:rPr lang="en-US" sz="1400" kern="1200" dirty="0" smtClean="0"/>
            <a:t> yang </a:t>
          </a:r>
          <a:r>
            <a:rPr lang="en-US" sz="1400" kern="1200" dirty="0" err="1" smtClean="0"/>
            <a:t>telah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diaudit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oleh</a:t>
          </a:r>
          <a:r>
            <a:rPr lang="en-US" sz="1400" kern="1200" dirty="0" smtClean="0"/>
            <a:t> Para Auditor</a:t>
          </a:r>
          <a:endParaRPr lang="en-US" sz="1400" kern="1200" dirty="0"/>
        </a:p>
      </dsp:txBody>
      <dsp:txXfrm>
        <a:off x="47736" y="2517807"/>
        <a:ext cx="2201777" cy="1288984"/>
      </dsp:txXfrm>
    </dsp:sp>
    <dsp:sp modelId="{B5A2A41A-54B9-4E51-B7A9-7C543C1AD8E0}">
      <dsp:nvSpPr>
        <dsp:cNvPr id="0" name=""/>
        <dsp:cNvSpPr/>
      </dsp:nvSpPr>
      <dsp:spPr>
        <a:xfrm rot="5400000">
          <a:off x="906735" y="4006633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 rot="-5400000">
        <a:off x="978846" y="4047708"/>
        <a:ext cx="339559" cy="338646"/>
      </dsp:txXfrm>
    </dsp:sp>
    <dsp:sp modelId="{95647266-CE5B-4987-9E5B-9F5F8EBDCE83}">
      <dsp:nvSpPr>
        <dsp:cNvPr id="0" name=""/>
        <dsp:cNvSpPr/>
      </dsp:nvSpPr>
      <dsp:spPr>
        <a:xfrm>
          <a:off x="7634" y="4759687"/>
          <a:ext cx="2281981" cy="13691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Jika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penjelasan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diterima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tanpa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catatan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maka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dipersilahkan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untuk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mengajukan</a:t>
          </a:r>
          <a:r>
            <a:rPr lang="en-US" sz="1400" kern="1200" dirty="0" smtClean="0"/>
            <a:t> RKAT </a:t>
          </a:r>
          <a:r>
            <a:rPr lang="en-US" sz="1400" kern="1200" dirty="0" err="1" smtClean="0"/>
            <a:t>berikutnya</a:t>
          </a:r>
          <a:endParaRPr lang="en-US" sz="1400" kern="1200" dirty="0"/>
        </a:p>
      </dsp:txBody>
      <dsp:txXfrm>
        <a:off x="47736" y="4799789"/>
        <a:ext cx="2201777" cy="1288984"/>
      </dsp:txXfrm>
    </dsp:sp>
    <dsp:sp modelId="{EE42BC65-A419-423D-91AD-45E551127D97}">
      <dsp:nvSpPr>
        <dsp:cNvPr id="0" name=""/>
        <dsp:cNvSpPr/>
      </dsp:nvSpPr>
      <dsp:spPr>
        <a:xfrm>
          <a:off x="2490430" y="51613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2490430" y="5274501"/>
        <a:ext cx="338646" cy="339559"/>
      </dsp:txXfrm>
    </dsp:sp>
    <dsp:sp modelId="{AB2C94BA-366E-4FB2-8CAC-44EA7488FC3B}">
      <dsp:nvSpPr>
        <dsp:cNvPr id="0" name=""/>
        <dsp:cNvSpPr/>
      </dsp:nvSpPr>
      <dsp:spPr>
        <a:xfrm>
          <a:off x="3202409" y="4759687"/>
          <a:ext cx="2281981" cy="136918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Jika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penjelasan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diterima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namun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 </a:t>
          </a:r>
          <a:r>
            <a:rPr lang="en-US" sz="1400" kern="1200" dirty="0" err="1" smtClean="0"/>
            <a:t>catatan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maka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harus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melakukan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evaluasi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sebelum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mengajukan</a:t>
          </a:r>
          <a:r>
            <a:rPr lang="en-US" sz="1400" kern="1200" dirty="0" smtClean="0"/>
            <a:t> RKAT </a:t>
          </a:r>
          <a:r>
            <a:rPr lang="en-US" sz="1400" kern="1200" dirty="0" err="1" smtClean="0"/>
            <a:t>berikutnya</a:t>
          </a:r>
          <a:endParaRPr lang="en-US" sz="1400" kern="1200" dirty="0"/>
        </a:p>
      </dsp:txBody>
      <dsp:txXfrm>
        <a:off x="3242511" y="4799789"/>
        <a:ext cx="2201777" cy="1288984"/>
      </dsp:txXfrm>
    </dsp:sp>
    <dsp:sp modelId="{2CBFF05E-3EC7-4663-9D8D-A92ED70F77CF}">
      <dsp:nvSpPr>
        <dsp:cNvPr id="0" name=""/>
        <dsp:cNvSpPr/>
      </dsp:nvSpPr>
      <dsp:spPr>
        <a:xfrm>
          <a:off x="5685205" y="5161315"/>
          <a:ext cx="483780" cy="5659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5685205" y="5274501"/>
        <a:ext cx="338646" cy="339559"/>
      </dsp:txXfrm>
    </dsp:sp>
    <dsp:sp modelId="{5C35EE12-B9F2-4816-9E01-34450C330134}">
      <dsp:nvSpPr>
        <dsp:cNvPr id="0" name=""/>
        <dsp:cNvSpPr/>
      </dsp:nvSpPr>
      <dsp:spPr>
        <a:xfrm>
          <a:off x="6397183" y="4759687"/>
          <a:ext cx="2281981" cy="136918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Jika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penjelasan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tidak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diterima</a:t>
          </a:r>
          <a:r>
            <a:rPr lang="en-US" sz="1400" kern="1200" dirty="0" smtClean="0"/>
            <a:t>, </a:t>
          </a:r>
          <a:r>
            <a:rPr lang="en-US" sz="1400" kern="1200" dirty="0" err="1" smtClean="0"/>
            <a:t>maka</a:t>
          </a:r>
          <a:r>
            <a:rPr lang="en-US" sz="1400" kern="1200" dirty="0" smtClean="0"/>
            <a:t> Para </a:t>
          </a:r>
          <a:r>
            <a:rPr lang="en-US" sz="1400" kern="1200" dirty="0" err="1" smtClean="0"/>
            <a:t>Pemegang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Saham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berhak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untuk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mengganti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susunan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Direksi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dengan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dapat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melalui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rekomendasi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Dewan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Komisaris</a:t>
          </a:r>
          <a:endParaRPr lang="en-US" sz="1400" kern="1200" dirty="0"/>
        </a:p>
      </dsp:txBody>
      <dsp:txXfrm>
        <a:off x="6437285" y="4799789"/>
        <a:ext cx="2201777" cy="128898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55B0D-4865-433A-9814-3F142A9F2443}">
      <dsp:nvSpPr>
        <dsp:cNvPr id="0" name=""/>
        <dsp:cNvSpPr/>
      </dsp:nvSpPr>
      <dsp:spPr>
        <a:xfrm>
          <a:off x="7370245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B6B28A-E3D2-4243-B19D-658A9F5CBE05}">
      <dsp:nvSpPr>
        <dsp:cNvPr id="0" name=""/>
        <dsp:cNvSpPr/>
      </dsp:nvSpPr>
      <dsp:spPr>
        <a:xfrm>
          <a:off x="6837964" y="2346507"/>
          <a:ext cx="578001" cy="275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56"/>
              </a:lnTo>
              <a:lnTo>
                <a:pt x="578001" y="187456"/>
              </a:lnTo>
              <a:lnTo>
                <a:pt x="578001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8A170B-830E-4B26-AF01-7DF31605722D}">
      <dsp:nvSpPr>
        <dsp:cNvPr id="0" name=""/>
        <dsp:cNvSpPr/>
      </dsp:nvSpPr>
      <dsp:spPr>
        <a:xfrm>
          <a:off x="6214242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C39190-A194-4EFF-BDB0-7E0078973B8D}">
      <dsp:nvSpPr>
        <dsp:cNvPr id="0" name=""/>
        <dsp:cNvSpPr/>
      </dsp:nvSpPr>
      <dsp:spPr>
        <a:xfrm>
          <a:off x="6259962" y="2346507"/>
          <a:ext cx="578001" cy="275076"/>
        </a:xfrm>
        <a:custGeom>
          <a:avLst/>
          <a:gdLst/>
          <a:ahLst/>
          <a:cxnLst/>
          <a:rect l="0" t="0" r="0" b="0"/>
          <a:pathLst>
            <a:path>
              <a:moveTo>
                <a:pt x="578001" y="0"/>
              </a:moveTo>
              <a:lnTo>
                <a:pt x="578001" y="187456"/>
              </a:lnTo>
              <a:lnTo>
                <a:pt x="0" y="187456"/>
              </a:lnTo>
              <a:lnTo>
                <a:pt x="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2B4C95-E590-40BD-BB00-BD66E077B7DB}">
      <dsp:nvSpPr>
        <dsp:cNvPr id="0" name=""/>
        <dsp:cNvSpPr/>
      </dsp:nvSpPr>
      <dsp:spPr>
        <a:xfrm>
          <a:off x="4814957" y="1470834"/>
          <a:ext cx="2023006" cy="275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56"/>
              </a:lnTo>
              <a:lnTo>
                <a:pt x="2023006" y="187456"/>
              </a:lnTo>
              <a:lnTo>
                <a:pt x="2023006" y="2750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D89CB-E8B6-4D22-828A-09649F1D4382}">
      <dsp:nvSpPr>
        <dsp:cNvPr id="0" name=""/>
        <dsp:cNvSpPr/>
      </dsp:nvSpPr>
      <dsp:spPr>
        <a:xfrm>
          <a:off x="5058238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CAB863-DB2D-431B-BB3A-103FA2EB8527}">
      <dsp:nvSpPr>
        <dsp:cNvPr id="0" name=""/>
        <dsp:cNvSpPr/>
      </dsp:nvSpPr>
      <dsp:spPr>
        <a:xfrm>
          <a:off x="5058238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56C8F-7943-469E-8397-B9464902F75B}">
      <dsp:nvSpPr>
        <dsp:cNvPr id="0" name=""/>
        <dsp:cNvSpPr/>
      </dsp:nvSpPr>
      <dsp:spPr>
        <a:xfrm>
          <a:off x="2791950" y="2346507"/>
          <a:ext cx="2312007" cy="275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56"/>
              </a:lnTo>
              <a:lnTo>
                <a:pt x="2312007" y="187456"/>
              </a:lnTo>
              <a:lnTo>
                <a:pt x="2312007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1ED48-0A56-43D2-A891-AE51EA3A91EA}">
      <dsp:nvSpPr>
        <dsp:cNvPr id="0" name=""/>
        <dsp:cNvSpPr/>
      </dsp:nvSpPr>
      <dsp:spPr>
        <a:xfrm>
          <a:off x="3902234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2DC744-602F-4394-802E-31D288C399F2}">
      <dsp:nvSpPr>
        <dsp:cNvPr id="0" name=""/>
        <dsp:cNvSpPr/>
      </dsp:nvSpPr>
      <dsp:spPr>
        <a:xfrm>
          <a:off x="3902234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7A8AD7-26A3-4B2D-991C-671E8292E705}">
      <dsp:nvSpPr>
        <dsp:cNvPr id="0" name=""/>
        <dsp:cNvSpPr/>
      </dsp:nvSpPr>
      <dsp:spPr>
        <a:xfrm>
          <a:off x="2791950" y="2346507"/>
          <a:ext cx="1156003" cy="275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456"/>
              </a:lnTo>
              <a:lnTo>
                <a:pt x="1156003" y="187456"/>
              </a:lnTo>
              <a:lnTo>
                <a:pt x="1156003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3A267-B7A0-411C-A6E4-C1EDB029F2EF}">
      <dsp:nvSpPr>
        <dsp:cNvPr id="0" name=""/>
        <dsp:cNvSpPr/>
      </dsp:nvSpPr>
      <dsp:spPr>
        <a:xfrm>
          <a:off x="2746230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5B9C1-5510-4338-9F58-6A8C765A7124}">
      <dsp:nvSpPr>
        <dsp:cNvPr id="0" name=""/>
        <dsp:cNvSpPr/>
      </dsp:nvSpPr>
      <dsp:spPr>
        <a:xfrm>
          <a:off x="2746230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A2423F-C395-4903-A6B9-55DFBD56A53D}">
      <dsp:nvSpPr>
        <dsp:cNvPr id="0" name=""/>
        <dsp:cNvSpPr/>
      </dsp:nvSpPr>
      <dsp:spPr>
        <a:xfrm>
          <a:off x="2746230" y="2346507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C3842-5F5C-42A3-A00B-B300EBA33F6C}">
      <dsp:nvSpPr>
        <dsp:cNvPr id="0" name=""/>
        <dsp:cNvSpPr/>
      </dsp:nvSpPr>
      <dsp:spPr>
        <a:xfrm>
          <a:off x="1590226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BC689-8E89-4871-9C9B-475A266E8F11}">
      <dsp:nvSpPr>
        <dsp:cNvPr id="0" name=""/>
        <dsp:cNvSpPr/>
      </dsp:nvSpPr>
      <dsp:spPr>
        <a:xfrm>
          <a:off x="1590226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F4C752-6E2C-4E4F-9551-314453BDD13C}">
      <dsp:nvSpPr>
        <dsp:cNvPr id="0" name=""/>
        <dsp:cNvSpPr/>
      </dsp:nvSpPr>
      <dsp:spPr>
        <a:xfrm>
          <a:off x="1635946" y="2346507"/>
          <a:ext cx="1156003" cy="275076"/>
        </a:xfrm>
        <a:custGeom>
          <a:avLst/>
          <a:gdLst/>
          <a:ahLst/>
          <a:cxnLst/>
          <a:rect l="0" t="0" r="0" b="0"/>
          <a:pathLst>
            <a:path>
              <a:moveTo>
                <a:pt x="1156003" y="0"/>
              </a:moveTo>
              <a:lnTo>
                <a:pt x="1156003" y="187456"/>
              </a:lnTo>
              <a:lnTo>
                <a:pt x="0" y="187456"/>
              </a:lnTo>
              <a:lnTo>
                <a:pt x="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495BFA-527B-486F-A75A-E41D0923C9EC}">
      <dsp:nvSpPr>
        <dsp:cNvPr id="0" name=""/>
        <dsp:cNvSpPr/>
      </dsp:nvSpPr>
      <dsp:spPr>
        <a:xfrm>
          <a:off x="434222" y="4097852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3047D6-C89E-404B-B0CC-68BB39B229A3}">
      <dsp:nvSpPr>
        <dsp:cNvPr id="0" name=""/>
        <dsp:cNvSpPr/>
      </dsp:nvSpPr>
      <dsp:spPr>
        <a:xfrm>
          <a:off x="434222" y="3222179"/>
          <a:ext cx="91440" cy="2750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88629B-F2F6-4622-AA72-B381E5DF6423}">
      <dsp:nvSpPr>
        <dsp:cNvPr id="0" name=""/>
        <dsp:cNvSpPr/>
      </dsp:nvSpPr>
      <dsp:spPr>
        <a:xfrm>
          <a:off x="479942" y="2346507"/>
          <a:ext cx="2312007" cy="275076"/>
        </a:xfrm>
        <a:custGeom>
          <a:avLst/>
          <a:gdLst/>
          <a:ahLst/>
          <a:cxnLst/>
          <a:rect l="0" t="0" r="0" b="0"/>
          <a:pathLst>
            <a:path>
              <a:moveTo>
                <a:pt x="2312007" y="0"/>
              </a:moveTo>
              <a:lnTo>
                <a:pt x="2312007" y="187456"/>
              </a:lnTo>
              <a:lnTo>
                <a:pt x="0" y="187456"/>
              </a:lnTo>
              <a:lnTo>
                <a:pt x="0" y="2750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1ED59A-303A-4CE1-B982-73D449275696}">
      <dsp:nvSpPr>
        <dsp:cNvPr id="0" name=""/>
        <dsp:cNvSpPr/>
      </dsp:nvSpPr>
      <dsp:spPr>
        <a:xfrm>
          <a:off x="2791950" y="1470834"/>
          <a:ext cx="2023006" cy="275076"/>
        </a:xfrm>
        <a:custGeom>
          <a:avLst/>
          <a:gdLst/>
          <a:ahLst/>
          <a:cxnLst/>
          <a:rect l="0" t="0" r="0" b="0"/>
          <a:pathLst>
            <a:path>
              <a:moveTo>
                <a:pt x="2023006" y="0"/>
              </a:moveTo>
              <a:lnTo>
                <a:pt x="2023006" y="187456"/>
              </a:lnTo>
              <a:lnTo>
                <a:pt x="0" y="187456"/>
              </a:lnTo>
              <a:lnTo>
                <a:pt x="0" y="2750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0951E-895B-4459-8F78-4882B1171EBE}">
      <dsp:nvSpPr>
        <dsp:cNvPr id="0" name=""/>
        <dsp:cNvSpPr/>
      </dsp:nvSpPr>
      <dsp:spPr>
        <a:xfrm>
          <a:off x="4342046" y="870237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8957F9-ED44-47D7-88BD-CE0DA4EB8B30}">
      <dsp:nvSpPr>
        <dsp:cNvPr id="0" name=""/>
        <dsp:cNvSpPr/>
      </dsp:nvSpPr>
      <dsp:spPr>
        <a:xfrm>
          <a:off x="4447137" y="970074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Pemegang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Saham</a:t>
          </a:r>
          <a:endParaRPr lang="en-US" sz="1400" kern="1200" dirty="0">
            <a:latin typeface="Arial Narrow" pitchFamily="34" charset="0"/>
          </a:endParaRPr>
        </a:p>
      </dsp:txBody>
      <dsp:txXfrm>
        <a:off x="4464728" y="987665"/>
        <a:ext cx="910639" cy="565414"/>
      </dsp:txXfrm>
    </dsp:sp>
    <dsp:sp modelId="{4C90F223-07FC-4522-9D00-A82A650F3ECA}">
      <dsp:nvSpPr>
        <dsp:cNvPr id="0" name=""/>
        <dsp:cNvSpPr/>
      </dsp:nvSpPr>
      <dsp:spPr>
        <a:xfrm>
          <a:off x="2319039" y="1745910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D64BA-942D-4690-9853-ABE880C1B863}">
      <dsp:nvSpPr>
        <dsp:cNvPr id="0" name=""/>
        <dsp:cNvSpPr/>
      </dsp:nvSpPr>
      <dsp:spPr>
        <a:xfrm>
          <a:off x="2424131" y="1845747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Arial Narrow" pitchFamily="34" charset="0"/>
            </a:rPr>
            <a:t>Direktur</a:t>
          </a:r>
          <a:r>
            <a:rPr lang="en-US" sz="1800" kern="1200" dirty="0" smtClean="0">
              <a:latin typeface="Arial Narrow" pitchFamily="34" charset="0"/>
            </a:rPr>
            <a:t> </a:t>
          </a:r>
          <a:r>
            <a:rPr lang="en-US" sz="1800" kern="1200" dirty="0" err="1" smtClean="0">
              <a:latin typeface="Arial Narrow" pitchFamily="34" charset="0"/>
            </a:rPr>
            <a:t>Utama</a:t>
          </a:r>
          <a:endParaRPr lang="en-US" sz="1800" kern="1200" dirty="0">
            <a:latin typeface="Arial Narrow" pitchFamily="34" charset="0"/>
          </a:endParaRPr>
        </a:p>
      </dsp:txBody>
      <dsp:txXfrm>
        <a:off x="2441722" y="1863338"/>
        <a:ext cx="910639" cy="565414"/>
      </dsp:txXfrm>
    </dsp:sp>
    <dsp:sp modelId="{A8B8DB26-2620-4E00-A5C5-03D4FF6654D5}">
      <dsp:nvSpPr>
        <dsp:cNvPr id="0" name=""/>
        <dsp:cNvSpPr/>
      </dsp:nvSpPr>
      <dsp:spPr>
        <a:xfrm>
          <a:off x="7032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6B033-B42F-40D7-B2B1-E441F98E7340}">
      <dsp:nvSpPr>
        <dsp:cNvPr id="0" name=""/>
        <dsp:cNvSpPr/>
      </dsp:nvSpPr>
      <dsp:spPr>
        <a:xfrm>
          <a:off x="112123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Direktur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Pemasaran</a:t>
          </a:r>
          <a:endParaRPr lang="en-US" sz="1400" kern="1200" dirty="0">
            <a:latin typeface="Arial Narrow" pitchFamily="34" charset="0"/>
          </a:endParaRPr>
        </a:p>
      </dsp:txBody>
      <dsp:txXfrm>
        <a:off x="129714" y="2739011"/>
        <a:ext cx="910639" cy="565414"/>
      </dsp:txXfrm>
    </dsp:sp>
    <dsp:sp modelId="{7C0E43AC-C9FD-49BA-AF08-E2D40BC35169}">
      <dsp:nvSpPr>
        <dsp:cNvPr id="0" name=""/>
        <dsp:cNvSpPr/>
      </dsp:nvSpPr>
      <dsp:spPr>
        <a:xfrm>
          <a:off x="7032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32D3D-4E95-4915-B47B-D500236535AD}">
      <dsp:nvSpPr>
        <dsp:cNvPr id="0" name=""/>
        <dsp:cNvSpPr/>
      </dsp:nvSpPr>
      <dsp:spPr>
        <a:xfrm>
          <a:off x="112123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" pitchFamily="34" charset="0"/>
            </a:rPr>
            <a:t>Para </a:t>
          </a:r>
          <a:r>
            <a:rPr lang="en-US" sz="1400" kern="1200" dirty="0" err="1" smtClean="0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129714" y="3614683"/>
        <a:ext cx="910639" cy="565414"/>
      </dsp:txXfrm>
    </dsp:sp>
    <dsp:sp modelId="{A824A234-498D-4410-B8A4-DD415CD3656E}">
      <dsp:nvSpPr>
        <dsp:cNvPr id="0" name=""/>
        <dsp:cNvSpPr/>
      </dsp:nvSpPr>
      <dsp:spPr>
        <a:xfrm>
          <a:off x="7032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7A493D-8D53-4D25-8196-0808E006BC2B}">
      <dsp:nvSpPr>
        <dsp:cNvPr id="0" name=""/>
        <dsp:cNvSpPr/>
      </dsp:nvSpPr>
      <dsp:spPr>
        <a:xfrm>
          <a:off x="112123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Jabatan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Fungsional</a:t>
          </a:r>
          <a:endParaRPr lang="en-US" sz="1600" kern="1200" dirty="0"/>
        </a:p>
      </dsp:txBody>
      <dsp:txXfrm>
        <a:off x="129714" y="4490356"/>
        <a:ext cx="910639" cy="565414"/>
      </dsp:txXfrm>
    </dsp:sp>
    <dsp:sp modelId="{84A8AB83-627F-4154-87B2-83D3A81B1882}">
      <dsp:nvSpPr>
        <dsp:cNvPr id="0" name=""/>
        <dsp:cNvSpPr/>
      </dsp:nvSpPr>
      <dsp:spPr>
        <a:xfrm>
          <a:off x="1163035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68E3E6-FFCF-4AE2-A0BC-5E89DD1B2D18}">
      <dsp:nvSpPr>
        <dsp:cNvPr id="0" name=""/>
        <dsp:cNvSpPr/>
      </dsp:nvSpPr>
      <dsp:spPr>
        <a:xfrm>
          <a:off x="1268127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Direktur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Operasi</a:t>
          </a:r>
          <a:endParaRPr lang="en-US" sz="1400" kern="1200" dirty="0">
            <a:latin typeface="Arial Narrow" pitchFamily="34" charset="0"/>
          </a:endParaRPr>
        </a:p>
      </dsp:txBody>
      <dsp:txXfrm>
        <a:off x="1285718" y="2739011"/>
        <a:ext cx="910639" cy="565414"/>
      </dsp:txXfrm>
    </dsp:sp>
    <dsp:sp modelId="{4C4B3178-C460-44CF-82BB-DB34A6374EA0}">
      <dsp:nvSpPr>
        <dsp:cNvPr id="0" name=""/>
        <dsp:cNvSpPr/>
      </dsp:nvSpPr>
      <dsp:spPr>
        <a:xfrm>
          <a:off x="1163035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2AAD03-C14A-4F92-BA89-EAF4990E2665}">
      <dsp:nvSpPr>
        <dsp:cNvPr id="0" name=""/>
        <dsp:cNvSpPr/>
      </dsp:nvSpPr>
      <dsp:spPr>
        <a:xfrm>
          <a:off x="1268127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" pitchFamily="34" charset="0"/>
            </a:rPr>
            <a:t>Para </a:t>
          </a:r>
          <a:r>
            <a:rPr lang="en-US" sz="1400" kern="1200" dirty="0" err="1" smtClean="0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1285718" y="3614683"/>
        <a:ext cx="910639" cy="565414"/>
      </dsp:txXfrm>
    </dsp:sp>
    <dsp:sp modelId="{2EA219E4-B2D5-47A8-BA3C-DE0D7197B685}">
      <dsp:nvSpPr>
        <dsp:cNvPr id="0" name=""/>
        <dsp:cNvSpPr/>
      </dsp:nvSpPr>
      <dsp:spPr>
        <a:xfrm>
          <a:off x="1163035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11BD93-6412-449D-BE41-03BD57241B75}">
      <dsp:nvSpPr>
        <dsp:cNvPr id="0" name=""/>
        <dsp:cNvSpPr/>
      </dsp:nvSpPr>
      <dsp:spPr>
        <a:xfrm>
          <a:off x="1268127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Jabatan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Fungsional</a:t>
          </a:r>
          <a:endParaRPr lang="en-US" sz="1600" kern="1200" dirty="0"/>
        </a:p>
      </dsp:txBody>
      <dsp:txXfrm>
        <a:off x="1285718" y="4490356"/>
        <a:ext cx="910639" cy="565414"/>
      </dsp:txXfrm>
    </dsp:sp>
    <dsp:sp modelId="{E07AC214-CB96-4DF9-ACB9-3BDE42C495D2}">
      <dsp:nvSpPr>
        <dsp:cNvPr id="0" name=""/>
        <dsp:cNvSpPr/>
      </dsp:nvSpPr>
      <dsp:spPr>
        <a:xfrm>
          <a:off x="2319039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A20BD-6FFC-49D7-BA57-C7A9633EFD8C}">
      <dsp:nvSpPr>
        <dsp:cNvPr id="0" name=""/>
        <dsp:cNvSpPr/>
      </dsp:nvSpPr>
      <dsp:spPr>
        <a:xfrm>
          <a:off x="2424131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Direktur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Keuangan</a:t>
          </a:r>
          <a:endParaRPr lang="en-US" sz="1400" kern="1200" dirty="0">
            <a:latin typeface="Arial Narrow" pitchFamily="34" charset="0"/>
          </a:endParaRPr>
        </a:p>
      </dsp:txBody>
      <dsp:txXfrm>
        <a:off x="2441722" y="2739011"/>
        <a:ext cx="910639" cy="565414"/>
      </dsp:txXfrm>
    </dsp:sp>
    <dsp:sp modelId="{B160B6F5-E8D4-4718-B771-32D0487E42BE}">
      <dsp:nvSpPr>
        <dsp:cNvPr id="0" name=""/>
        <dsp:cNvSpPr/>
      </dsp:nvSpPr>
      <dsp:spPr>
        <a:xfrm>
          <a:off x="2319039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D23F9-19DD-403F-9135-2204E489FB6F}">
      <dsp:nvSpPr>
        <dsp:cNvPr id="0" name=""/>
        <dsp:cNvSpPr/>
      </dsp:nvSpPr>
      <dsp:spPr>
        <a:xfrm>
          <a:off x="2424131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" pitchFamily="34" charset="0"/>
            </a:rPr>
            <a:t>Para </a:t>
          </a:r>
          <a:r>
            <a:rPr lang="en-US" sz="1400" kern="1200" dirty="0" err="1" smtClean="0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2441722" y="3614683"/>
        <a:ext cx="910639" cy="565414"/>
      </dsp:txXfrm>
    </dsp:sp>
    <dsp:sp modelId="{D41B1857-132E-40A7-BDE5-34B331E12823}">
      <dsp:nvSpPr>
        <dsp:cNvPr id="0" name=""/>
        <dsp:cNvSpPr/>
      </dsp:nvSpPr>
      <dsp:spPr>
        <a:xfrm>
          <a:off x="2319039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7F648E-0BF5-45A8-88B0-9B2280E674D4}">
      <dsp:nvSpPr>
        <dsp:cNvPr id="0" name=""/>
        <dsp:cNvSpPr/>
      </dsp:nvSpPr>
      <dsp:spPr>
        <a:xfrm>
          <a:off x="2424131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Jabatan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Fungsional</a:t>
          </a:r>
          <a:endParaRPr lang="en-US" sz="1600" kern="1200" dirty="0"/>
        </a:p>
      </dsp:txBody>
      <dsp:txXfrm>
        <a:off x="2441722" y="4490356"/>
        <a:ext cx="910639" cy="565414"/>
      </dsp:txXfrm>
    </dsp:sp>
    <dsp:sp modelId="{0C75C43B-B176-4549-ADDC-DF6AD0B1AA13}">
      <dsp:nvSpPr>
        <dsp:cNvPr id="0" name=""/>
        <dsp:cNvSpPr/>
      </dsp:nvSpPr>
      <dsp:spPr>
        <a:xfrm>
          <a:off x="3475043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60ABA2-DBFB-418A-A005-5BB6098DCD59}">
      <dsp:nvSpPr>
        <dsp:cNvPr id="0" name=""/>
        <dsp:cNvSpPr/>
      </dsp:nvSpPr>
      <dsp:spPr>
        <a:xfrm>
          <a:off x="3580134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Direktur</a:t>
          </a:r>
          <a:r>
            <a:rPr lang="en-US" sz="1400" kern="1200" dirty="0" smtClean="0">
              <a:latin typeface="Arial Narrow" pitchFamily="34" charset="0"/>
            </a:rPr>
            <a:t> SDM</a:t>
          </a:r>
          <a:endParaRPr lang="en-US" sz="1400" kern="1200" dirty="0">
            <a:latin typeface="Arial Narrow" pitchFamily="34" charset="0"/>
          </a:endParaRPr>
        </a:p>
      </dsp:txBody>
      <dsp:txXfrm>
        <a:off x="3597725" y="2739011"/>
        <a:ext cx="910639" cy="565414"/>
      </dsp:txXfrm>
    </dsp:sp>
    <dsp:sp modelId="{634612E8-E9F2-4E9B-818A-6D31A395459E}">
      <dsp:nvSpPr>
        <dsp:cNvPr id="0" name=""/>
        <dsp:cNvSpPr/>
      </dsp:nvSpPr>
      <dsp:spPr>
        <a:xfrm>
          <a:off x="3475043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A7AA4-9440-49FB-88E5-6F3D89610C98}">
      <dsp:nvSpPr>
        <dsp:cNvPr id="0" name=""/>
        <dsp:cNvSpPr/>
      </dsp:nvSpPr>
      <dsp:spPr>
        <a:xfrm>
          <a:off x="3580134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" pitchFamily="34" charset="0"/>
            </a:rPr>
            <a:t>Para </a:t>
          </a:r>
          <a:r>
            <a:rPr lang="en-US" sz="1400" kern="1200" dirty="0" err="1" smtClean="0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3597725" y="3614683"/>
        <a:ext cx="910639" cy="565414"/>
      </dsp:txXfrm>
    </dsp:sp>
    <dsp:sp modelId="{FC560D6C-6A84-44EC-B907-DAB43472E564}">
      <dsp:nvSpPr>
        <dsp:cNvPr id="0" name=""/>
        <dsp:cNvSpPr/>
      </dsp:nvSpPr>
      <dsp:spPr>
        <a:xfrm>
          <a:off x="3475043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8E1D30-0F78-4727-A9C1-A32950E63688}">
      <dsp:nvSpPr>
        <dsp:cNvPr id="0" name=""/>
        <dsp:cNvSpPr/>
      </dsp:nvSpPr>
      <dsp:spPr>
        <a:xfrm>
          <a:off x="3580134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Jabatan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Fungsional</a:t>
          </a:r>
          <a:endParaRPr lang="en-US" sz="1600" kern="1200" dirty="0"/>
        </a:p>
      </dsp:txBody>
      <dsp:txXfrm>
        <a:off x="3597725" y="4490356"/>
        <a:ext cx="910639" cy="565414"/>
      </dsp:txXfrm>
    </dsp:sp>
    <dsp:sp modelId="{BE53E2C7-A5E6-4327-A8D6-F979F181A108}">
      <dsp:nvSpPr>
        <dsp:cNvPr id="0" name=""/>
        <dsp:cNvSpPr/>
      </dsp:nvSpPr>
      <dsp:spPr>
        <a:xfrm>
          <a:off x="4631047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C527A5-5CA6-4C87-8A1A-1CCE999BFC2D}">
      <dsp:nvSpPr>
        <dsp:cNvPr id="0" name=""/>
        <dsp:cNvSpPr/>
      </dsp:nvSpPr>
      <dsp:spPr>
        <a:xfrm>
          <a:off x="4736138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Sekretaris</a:t>
          </a:r>
          <a:r>
            <a:rPr lang="en-US" sz="1400" kern="1200" dirty="0" smtClean="0">
              <a:latin typeface="Arial Narrow" pitchFamily="34" charset="0"/>
            </a:rPr>
            <a:t> Perusahaan</a:t>
          </a:r>
          <a:endParaRPr lang="en-US" sz="1400" kern="1200" dirty="0">
            <a:latin typeface="Arial Narrow" pitchFamily="34" charset="0"/>
          </a:endParaRPr>
        </a:p>
      </dsp:txBody>
      <dsp:txXfrm>
        <a:off x="4753729" y="2739011"/>
        <a:ext cx="910639" cy="565414"/>
      </dsp:txXfrm>
    </dsp:sp>
    <dsp:sp modelId="{BFCE4A00-E8D7-404C-AD47-0231FA213973}">
      <dsp:nvSpPr>
        <dsp:cNvPr id="0" name=""/>
        <dsp:cNvSpPr/>
      </dsp:nvSpPr>
      <dsp:spPr>
        <a:xfrm>
          <a:off x="4631047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CBEAB3-71B2-4AC1-A56B-B7BE453EC8A5}">
      <dsp:nvSpPr>
        <dsp:cNvPr id="0" name=""/>
        <dsp:cNvSpPr/>
      </dsp:nvSpPr>
      <dsp:spPr>
        <a:xfrm>
          <a:off x="4736138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" pitchFamily="34" charset="0"/>
            </a:rPr>
            <a:t>Para </a:t>
          </a:r>
          <a:r>
            <a:rPr lang="en-US" sz="1400" kern="1200" dirty="0" err="1" smtClean="0">
              <a:latin typeface="Arial Narrow" pitchFamily="34" charset="0"/>
            </a:rPr>
            <a:t>Manajer</a:t>
          </a:r>
          <a:endParaRPr lang="en-US" sz="1400" kern="1200" dirty="0">
            <a:latin typeface="Arial Narrow" pitchFamily="34" charset="0"/>
          </a:endParaRPr>
        </a:p>
      </dsp:txBody>
      <dsp:txXfrm>
        <a:off x="4753729" y="3614683"/>
        <a:ext cx="910639" cy="565414"/>
      </dsp:txXfrm>
    </dsp:sp>
    <dsp:sp modelId="{CC5A7812-120B-473A-93FC-2C4649EE47FC}">
      <dsp:nvSpPr>
        <dsp:cNvPr id="0" name=""/>
        <dsp:cNvSpPr/>
      </dsp:nvSpPr>
      <dsp:spPr>
        <a:xfrm>
          <a:off x="4631047" y="4372929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B64FDB-645F-4E23-8310-D926969C001E}">
      <dsp:nvSpPr>
        <dsp:cNvPr id="0" name=""/>
        <dsp:cNvSpPr/>
      </dsp:nvSpPr>
      <dsp:spPr>
        <a:xfrm>
          <a:off x="4736138" y="4472765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Jabatan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Fungsional</a:t>
          </a:r>
          <a:endParaRPr lang="en-US" sz="1600" kern="1200" dirty="0"/>
        </a:p>
      </dsp:txBody>
      <dsp:txXfrm>
        <a:off x="4753729" y="4490356"/>
        <a:ext cx="910639" cy="565414"/>
      </dsp:txXfrm>
    </dsp:sp>
    <dsp:sp modelId="{F13DE0C2-C222-4821-9665-C00B5CC4C656}">
      <dsp:nvSpPr>
        <dsp:cNvPr id="0" name=""/>
        <dsp:cNvSpPr/>
      </dsp:nvSpPr>
      <dsp:spPr>
        <a:xfrm>
          <a:off x="6365053" y="1745910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001C8-93AF-4C17-A067-EAB8D1AB39C8}">
      <dsp:nvSpPr>
        <dsp:cNvPr id="0" name=""/>
        <dsp:cNvSpPr/>
      </dsp:nvSpPr>
      <dsp:spPr>
        <a:xfrm>
          <a:off x="6470144" y="1845747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Arial Narrow" pitchFamily="34" charset="0"/>
            </a:rPr>
            <a:t>Komisaris</a:t>
          </a:r>
          <a:r>
            <a:rPr lang="en-US" sz="1600" kern="1200" dirty="0" smtClean="0">
              <a:latin typeface="Arial Narrow" pitchFamily="34" charset="0"/>
            </a:rPr>
            <a:t> </a:t>
          </a:r>
          <a:r>
            <a:rPr lang="en-US" sz="1600" kern="1200" dirty="0" err="1" smtClean="0">
              <a:latin typeface="Arial Narrow" pitchFamily="34" charset="0"/>
            </a:rPr>
            <a:t>Utama</a:t>
          </a:r>
          <a:endParaRPr lang="en-US" sz="1600" kern="1200" dirty="0">
            <a:latin typeface="Arial Narrow" pitchFamily="34" charset="0"/>
          </a:endParaRPr>
        </a:p>
      </dsp:txBody>
      <dsp:txXfrm>
        <a:off x="6487735" y="1863338"/>
        <a:ext cx="910639" cy="565414"/>
      </dsp:txXfrm>
    </dsp:sp>
    <dsp:sp modelId="{E755E4DE-9D1C-4A0F-8F03-F4D49DF6D0F9}">
      <dsp:nvSpPr>
        <dsp:cNvPr id="0" name=""/>
        <dsp:cNvSpPr/>
      </dsp:nvSpPr>
      <dsp:spPr>
        <a:xfrm>
          <a:off x="5787051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7CB313-05A2-4B8F-9861-8BA5A5DE2B16}">
      <dsp:nvSpPr>
        <dsp:cNvPr id="0" name=""/>
        <dsp:cNvSpPr/>
      </dsp:nvSpPr>
      <dsp:spPr>
        <a:xfrm>
          <a:off x="5892142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 smtClean="0">
              <a:latin typeface="Arial Narrow" pitchFamily="34" charset="0"/>
            </a:rPr>
            <a:t>Komisaris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Perwakilan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Pemegang</a:t>
          </a:r>
          <a:r>
            <a:rPr lang="en-US" sz="1100" kern="1200" dirty="0" smtClean="0">
              <a:latin typeface="Arial Narrow" pitchFamily="34" charset="0"/>
            </a:rPr>
            <a:t> </a:t>
          </a:r>
          <a:r>
            <a:rPr lang="en-US" sz="1100" kern="1200" dirty="0" err="1" smtClean="0">
              <a:latin typeface="Arial Narrow" pitchFamily="34" charset="0"/>
            </a:rPr>
            <a:t>Saham</a:t>
          </a:r>
          <a:endParaRPr lang="en-US" sz="1100" kern="1200" dirty="0">
            <a:latin typeface="Arial Narrow" pitchFamily="34" charset="0"/>
          </a:endParaRPr>
        </a:p>
      </dsp:txBody>
      <dsp:txXfrm>
        <a:off x="5909733" y="2739011"/>
        <a:ext cx="910639" cy="565414"/>
      </dsp:txXfrm>
    </dsp:sp>
    <dsp:sp modelId="{19DA29A4-D4F8-400C-B985-25B43903C36E}">
      <dsp:nvSpPr>
        <dsp:cNvPr id="0" name=""/>
        <dsp:cNvSpPr/>
      </dsp:nvSpPr>
      <dsp:spPr>
        <a:xfrm>
          <a:off x="5787051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2D7E7D-45D0-488E-8EC2-A125979351D3}">
      <dsp:nvSpPr>
        <dsp:cNvPr id="0" name=""/>
        <dsp:cNvSpPr/>
      </dsp:nvSpPr>
      <dsp:spPr>
        <a:xfrm>
          <a:off x="5892142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Para Auditor</a:t>
          </a:r>
          <a:endParaRPr lang="en-US" sz="1600" kern="1200" dirty="0"/>
        </a:p>
      </dsp:txBody>
      <dsp:txXfrm>
        <a:off x="5909733" y="3614683"/>
        <a:ext cx="910639" cy="565414"/>
      </dsp:txXfrm>
    </dsp:sp>
    <dsp:sp modelId="{F36ABB68-D5E3-4D72-8E34-1ACCC3BC748E}">
      <dsp:nvSpPr>
        <dsp:cNvPr id="0" name=""/>
        <dsp:cNvSpPr/>
      </dsp:nvSpPr>
      <dsp:spPr>
        <a:xfrm>
          <a:off x="6943055" y="2621583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BA8F3-4586-4D59-B98A-607251F9D381}">
      <dsp:nvSpPr>
        <dsp:cNvPr id="0" name=""/>
        <dsp:cNvSpPr/>
      </dsp:nvSpPr>
      <dsp:spPr>
        <a:xfrm>
          <a:off x="7048146" y="2721420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Arial Narrow" pitchFamily="34" charset="0"/>
            </a:rPr>
            <a:t>Komisaris</a:t>
          </a:r>
          <a:r>
            <a:rPr lang="en-US" sz="1400" kern="1200" dirty="0" smtClean="0">
              <a:latin typeface="Arial Narrow" pitchFamily="34" charset="0"/>
            </a:rPr>
            <a:t> </a:t>
          </a:r>
          <a:r>
            <a:rPr lang="en-US" sz="1400" kern="1200" dirty="0" err="1" smtClean="0">
              <a:latin typeface="Arial Narrow" pitchFamily="34" charset="0"/>
            </a:rPr>
            <a:t>Independen</a:t>
          </a:r>
          <a:endParaRPr lang="en-US" sz="1400" kern="1200" dirty="0">
            <a:latin typeface="Arial Narrow" pitchFamily="34" charset="0"/>
          </a:endParaRPr>
        </a:p>
      </dsp:txBody>
      <dsp:txXfrm>
        <a:off x="7065737" y="2739011"/>
        <a:ext cx="910639" cy="565414"/>
      </dsp:txXfrm>
    </dsp:sp>
    <dsp:sp modelId="{398F301F-515D-4F8C-A997-5C5C3B1E83C2}">
      <dsp:nvSpPr>
        <dsp:cNvPr id="0" name=""/>
        <dsp:cNvSpPr/>
      </dsp:nvSpPr>
      <dsp:spPr>
        <a:xfrm>
          <a:off x="6943055" y="3497256"/>
          <a:ext cx="945821" cy="6005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8945D-8DD9-4EE2-90E9-26C351A6690D}">
      <dsp:nvSpPr>
        <dsp:cNvPr id="0" name=""/>
        <dsp:cNvSpPr/>
      </dsp:nvSpPr>
      <dsp:spPr>
        <a:xfrm>
          <a:off x="7048146" y="3597092"/>
          <a:ext cx="945821" cy="6005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Para Auditor</a:t>
          </a:r>
          <a:endParaRPr lang="en-US" sz="1600" kern="1200" dirty="0"/>
        </a:p>
      </dsp:txBody>
      <dsp:txXfrm>
        <a:off x="7065737" y="3614683"/>
        <a:ext cx="910639" cy="565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4#2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495800"/>
            <a:ext cx="6553200" cy="1752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M.K. </a:t>
            </a:r>
            <a:r>
              <a:rPr lang="en-US" dirty="0" err="1" smtClean="0"/>
              <a:t>Manajemen</a:t>
            </a:r>
            <a:r>
              <a:rPr lang="en-US" dirty="0" smtClean="0"/>
              <a:t> SDM </a:t>
            </a:r>
            <a:r>
              <a:rPr lang="en-US" dirty="0" err="1" smtClean="0"/>
              <a:t>Stratejik</a:t>
            </a:r>
            <a:endParaRPr lang="en-US" dirty="0" smtClean="0"/>
          </a:p>
          <a:p>
            <a:r>
              <a:rPr lang="en-US" dirty="0" smtClean="0"/>
              <a:t>Dr. </a:t>
            </a:r>
            <a:r>
              <a:rPr lang="en-US" dirty="0" err="1" smtClean="0"/>
              <a:t>Indra</a:t>
            </a:r>
            <a:r>
              <a:rPr lang="en-US" dirty="0" smtClean="0"/>
              <a:t> Budi </a:t>
            </a:r>
            <a:r>
              <a:rPr lang="en-US" dirty="0" err="1" smtClean="0"/>
              <a:t>Sumantoro</a:t>
            </a:r>
            <a:r>
              <a:rPr lang="en-US" dirty="0" smtClean="0"/>
              <a:t>, </a:t>
            </a:r>
            <a:r>
              <a:rPr lang="en-US" dirty="0" err="1" smtClean="0"/>
              <a:t>S.Pd</a:t>
            </a:r>
            <a:r>
              <a:rPr lang="en-US" dirty="0" smtClean="0"/>
              <a:t>., M.M.</a:t>
            </a:r>
          </a:p>
          <a:p>
            <a:r>
              <a:rPr lang="en-US" dirty="0" smtClean="0"/>
              <a:t>IBI </a:t>
            </a:r>
            <a:r>
              <a:rPr lang="en-US" dirty="0" err="1" smtClean="0"/>
              <a:t>Darmajaya</a:t>
            </a:r>
            <a:r>
              <a:rPr lang="en-US" dirty="0" smtClean="0"/>
              <a:t> – Bandar Lampung</a:t>
            </a:r>
          </a:p>
          <a:p>
            <a:r>
              <a:rPr lang="en-US" dirty="0" smtClean="0"/>
              <a:t>22</a:t>
            </a:r>
            <a:r>
              <a:rPr lang="en-US" dirty="0" smtClean="0"/>
              <a:t> </a:t>
            </a:r>
            <a:r>
              <a:rPr lang="en-US" dirty="0" err="1" smtClean="0"/>
              <a:t>Oktober</a:t>
            </a:r>
            <a:r>
              <a:rPr lang="en-US" dirty="0" smtClean="0"/>
              <a:t> 2022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Materi</a:t>
            </a:r>
            <a:r>
              <a:rPr lang="en-US" dirty="0" smtClean="0"/>
              <a:t> 1:</a:t>
            </a:r>
            <a:br>
              <a:rPr lang="en-US" dirty="0" smtClean="0"/>
            </a:b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SDM </a:t>
            </a:r>
            <a:r>
              <a:rPr lang="en-US" dirty="0" err="1" smtClean="0"/>
              <a:t>Stratejik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b="1" dirty="0" err="1" smtClean="0"/>
              <a:t>Pilar-Pilar</a:t>
            </a:r>
            <a:r>
              <a:rPr lang="en-US" sz="2800" b="1" dirty="0" smtClean="0"/>
              <a:t> MSDM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Turunan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Struktur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Organisasi</a:t>
            </a:r>
            <a:r>
              <a:rPr lang="en-US" sz="2800" b="1" dirty="0" smtClean="0"/>
              <a:t> &amp;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Pedoman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menjalankan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Sistem</a:t>
            </a:r>
            <a:r>
              <a:rPr lang="en-US" sz="2800" b="1" dirty="0" smtClean="0"/>
              <a:t> SDM</a:t>
            </a:r>
            <a:endParaRPr lang="en-US" sz="28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14369821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Komponen-Komponen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dalam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Sistem</a:t>
            </a:r>
            <a:r>
              <a:rPr lang="en-US" sz="3200" b="1" dirty="0" smtClean="0"/>
              <a:t> MSDM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066800"/>
          <a:ext cx="8686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63562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Prinsip-Prinsip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Utama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dalam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menjalankan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Sistem</a:t>
            </a:r>
            <a:r>
              <a:rPr lang="en-US" sz="2400" b="1" dirty="0" smtClean="0"/>
              <a:t> MSDM</a:t>
            </a:r>
            <a:endParaRPr lang="en-US" sz="2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990600"/>
          <a:ext cx="8686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 anchor="ctr"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Stratejik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30680764"/>
              </p:ext>
            </p:extLst>
          </p:nvPr>
        </p:nvGraphicFramePr>
        <p:xfrm>
          <a:off x="228600" y="1447800"/>
          <a:ext cx="44958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4876800" y="3505200"/>
            <a:ext cx="6858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1085526"/>
              </p:ext>
            </p:extLst>
          </p:nvPr>
        </p:nvGraphicFramePr>
        <p:xfrm>
          <a:off x="5638800" y="1371600"/>
          <a:ext cx="3352800" cy="416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6289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SDM </a:t>
            </a:r>
            <a:r>
              <a:rPr lang="en-US" dirty="0" err="1" smtClean="0"/>
              <a:t>Stratejik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5240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81000"/>
          </a:xfrm>
        </p:spPr>
        <p:txBody>
          <a:bodyPr anchor="ctr">
            <a:noAutofit/>
          </a:bodyPr>
          <a:lstStyle/>
          <a:p>
            <a:pPr algn="ctr"/>
            <a:r>
              <a:rPr lang="en-US" sz="2800" b="1" dirty="0" smtClean="0"/>
              <a:t>EKOSISTEM DUNIA BISNIS</a:t>
            </a:r>
            <a:endParaRPr lang="en-US" sz="28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8359557"/>
              </p:ext>
            </p:extLst>
          </p:nvPr>
        </p:nvGraphicFramePr>
        <p:xfrm>
          <a:off x="457200" y="1447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" name="Oval 20"/>
          <p:cNvSpPr/>
          <p:nvPr/>
        </p:nvSpPr>
        <p:spPr>
          <a:xfrm>
            <a:off x="685800" y="1066800"/>
            <a:ext cx="7772400" cy="5334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581400" y="9144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Usaha/</a:t>
            </a:r>
            <a:r>
              <a:rPr lang="en-US" dirty="0" err="1" smtClean="0"/>
              <a:t>Bisnis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629400" y="51816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&amp; </a:t>
            </a:r>
            <a:r>
              <a:rPr lang="en-US" dirty="0" err="1" smtClean="0"/>
              <a:t>Lingkungan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6553200" y="22098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685800" y="22098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09600" y="5257800"/>
            <a:ext cx="1905000" cy="4572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/>
          </a:p>
        </p:txBody>
      </p:sp>
      <p:sp>
        <p:nvSpPr>
          <p:cNvPr id="32" name="Oval 31"/>
          <p:cNvSpPr/>
          <p:nvPr/>
        </p:nvSpPr>
        <p:spPr>
          <a:xfrm>
            <a:off x="3200400" y="6096000"/>
            <a:ext cx="2743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KONSUMEN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 rot="5400000" flipH="1" flipV="1">
            <a:off x="2705100" y="3086100"/>
            <a:ext cx="25908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6200000" flipH="1">
            <a:off x="3848100" y="3086100"/>
            <a:ext cx="25908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0800000">
            <a:off x="3429000" y="3200400"/>
            <a:ext cx="22860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3429000" y="3200400"/>
            <a:ext cx="228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3429000" y="3200400"/>
            <a:ext cx="22860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667000" y="42672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Arial Narrow" pitchFamily="34" charset="0"/>
              </a:rPr>
              <a:t>Kondisi</a:t>
            </a:r>
            <a:r>
              <a:rPr lang="en-US" dirty="0" smtClean="0">
                <a:latin typeface="Arial Narrow" pitchFamily="34" charset="0"/>
              </a:rPr>
              <a:t> Internal: </a:t>
            </a:r>
            <a:r>
              <a:rPr lang="en-US" dirty="0" err="1" smtClean="0">
                <a:latin typeface="Arial Narrow" pitchFamily="34" charset="0"/>
              </a:rPr>
              <a:t>Kekuatan</a:t>
            </a:r>
            <a:r>
              <a:rPr lang="en-US" dirty="0" smtClean="0">
                <a:latin typeface="Arial Narrow" pitchFamily="34" charset="0"/>
              </a:rPr>
              <a:t> VS </a:t>
            </a:r>
            <a:r>
              <a:rPr lang="en-US" dirty="0" err="1" smtClean="0">
                <a:latin typeface="Arial Narrow" pitchFamily="34" charset="0"/>
              </a:rPr>
              <a:t>Kelemahan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85800" y="8382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EKONOMI, FISKAL &amp; BIROKRASI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934200" y="8382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POLITIK,  HUKUM &amp; KEAMANAN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09600" y="60198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SOSIAL &amp; BUDAYA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162800" y="5715000"/>
            <a:ext cx="16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TEKNOLOGI , KESEHATAN &amp; LINGKUNGAN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838200" y="5334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Arial Narrow" pitchFamily="34" charset="0"/>
              </a:rPr>
              <a:t>Kondisi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 smtClean="0">
                <a:latin typeface="Arial Narrow" pitchFamily="34" charset="0"/>
              </a:rPr>
              <a:t>Eksternal</a:t>
            </a:r>
            <a:r>
              <a:rPr lang="en-US" dirty="0" smtClean="0">
                <a:latin typeface="Arial Narrow" pitchFamily="34" charset="0"/>
              </a:rPr>
              <a:t>: </a:t>
            </a:r>
            <a:r>
              <a:rPr lang="en-US" dirty="0" err="1" smtClean="0">
                <a:latin typeface="Arial Narrow" pitchFamily="34" charset="0"/>
              </a:rPr>
              <a:t>Peluang</a:t>
            </a:r>
            <a:r>
              <a:rPr lang="en-US" dirty="0" smtClean="0">
                <a:latin typeface="Arial Narrow" pitchFamily="34" charset="0"/>
              </a:rPr>
              <a:t> VS </a:t>
            </a:r>
            <a:r>
              <a:rPr lang="en-US" dirty="0" err="1" smtClean="0">
                <a:latin typeface="Arial Narrow" pitchFamily="34" charset="0"/>
              </a:rPr>
              <a:t>Ancaman</a:t>
            </a:r>
            <a:endParaRPr lang="en-US" dirty="0">
              <a:latin typeface="Arial Narrow" pitchFamily="34" charset="0"/>
            </a:endParaRPr>
          </a:p>
        </p:txBody>
      </p:sp>
      <p:cxnSp>
        <p:nvCxnSpPr>
          <p:cNvPr id="68" name="Straight Arrow Connector 67"/>
          <p:cNvCxnSpPr>
            <a:stCxn id="32" idx="0"/>
          </p:cNvCxnSpPr>
          <p:nvPr/>
        </p:nvCxnSpPr>
        <p:spPr>
          <a:xfrm rot="5400000" flipH="1" flipV="1">
            <a:off x="4419600" y="5943600"/>
            <a:ext cx="304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3886200" y="3200400"/>
            <a:ext cx="13716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 Narrow" pitchFamily="34" charset="0"/>
              </a:rPr>
              <a:t>Administrasi</a:t>
            </a:r>
            <a:endParaRPr lang="en-US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Simulasi</a:t>
            </a:r>
            <a:r>
              <a:rPr lang="en-US" sz="3600" dirty="0" smtClean="0"/>
              <a:t> </a:t>
            </a:r>
            <a:r>
              <a:rPr lang="en-US" sz="3600" dirty="0" err="1"/>
              <a:t>H</a:t>
            </a:r>
            <a:r>
              <a:rPr lang="en-US" sz="3600" dirty="0" err="1" smtClean="0"/>
              <a:t>ubungan</a:t>
            </a:r>
            <a:r>
              <a:rPr lang="en-US" sz="3600" dirty="0" smtClean="0"/>
              <a:t> </a:t>
            </a:r>
            <a:r>
              <a:rPr lang="en-US" sz="3600" dirty="0" err="1" smtClean="0"/>
              <a:t>Kerja</a:t>
            </a:r>
            <a:r>
              <a:rPr lang="en-US" sz="3600" dirty="0" smtClean="0"/>
              <a:t> </a:t>
            </a:r>
            <a:r>
              <a:rPr lang="en-US" sz="3600" dirty="0" err="1" smtClean="0"/>
              <a:t>Manajemen</a:t>
            </a:r>
            <a:r>
              <a:rPr lang="en-US" sz="3600" dirty="0" smtClean="0"/>
              <a:t> </a:t>
            </a:r>
            <a:r>
              <a:rPr lang="en-US" sz="3600" dirty="0" err="1" smtClean="0"/>
              <a:t>Stratejik</a:t>
            </a:r>
            <a:r>
              <a:rPr lang="en-US" sz="3600" dirty="0" smtClean="0"/>
              <a:t> </a:t>
            </a:r>
            <a:r>
              <a:rPr lang="en-US" sz="3600" dirty="0"/>
              <a:t>&amp;</a:t>
            </a:r>
            <a:r>
              <a:rPr lang="en-US" sz="3600" dirty="0" smtClean="0"/>
              <a:t> MSDM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smtClean="0"/>
              <a:t>Perusahaan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6569591"/>
              </p:ext>
            </p:extLst>
          </p:nvPr>
        </p:nvGraphicFramePr>
        <p:xfrm>
          <a:off x="228600" y="1371600"/>
          <a:ext cx="7543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rved Up Arrow 6"/>
          <p:cNvSpPr/>
          <p:nvPr/>
        </p:nvSpPr>
        <p:spPr>
          <a:xfrm rot="16200000">
            <a:off x="6883090" y="2794315"/>
            <a:ext cx="2971800" cy="119316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Direktorat</a:t>
            </a:r>
            <a:r>
              <a:rPr lang="en-US" dirty="0" smtClean="0"/>
              <a:t>/</a:t>
            </a:r>
            <a:r>
              <a:rPr lang="en-US" dirty="0" err="1" smtClean="0"/>
              <a:t>Departemen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86533676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228600" y="228600"/>
          <a:ext cx="86868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228600"/>
          <a:ext cx="86868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Contoh</a:t>
            </a:r>
            <a:r>
              <a:rPr lang="en-US" sz="3200" dirty="0" smtClean="0"/>
              <a:t> </a:t>
            </a:r>
            <a:r>
              <a:rPr lang="en-US" sz="3200" dirty="0" err="1" smtClean="0"/>
              <a:t>Struktur</a:t>
            </a:r>
            <a:r>
              <a:rPr lang="en-US" sz="3200" dirty="0" smtClean="0"/>
              <a:t> </a:t>
            </a:r>
            <a:r>
              <a:rPr lang="en-US" sz="3200" dirty="0" err="1" smtClean="0"/>
              <a:t>Organisasi</a:t>
            </a:r>
            <a:r>
              <a:rPr lang="en-US" sz="3200" dirty="0" smtClean="0"/>
              <a:t> Perseroan </a:t>
            </a:r>
            <a:r>
              <a:rPr lang="en-US" sz="3200" dirty="0" err="1" smtClean="0"/>
              <a:t>Terbatas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peran</a:t>
            </a:r>
            <a:r>
              <a:rPr lang="en-US" sz="3200" dirty="0" smtClean="0"/>
              <a:t> </a:t>
            </a:r>
            <a:r>
              <a:rPr lang="en-US" sz="3200" dirty="0" err="1" smtClean="0"/>
              <a:t>Direksi</a:t>
            </a:r>
            <a:r>
              <a:rPr lang="en-US" sz="3200" dirty="0" smtClean="0"/>
              <a:t> &amp; </a:t>
            </a:r>
            <a:r>
              <a:rPr lang="en-US" sz="3200" dirty="0" err="1" smtClean="0"/>
              <a:t>Komisaris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hal</a:t>
            </a:r>
            <a:r>
              <a:rPr lang="en-US" sz="3200" dirty="0" smtClean="0"/>
              <a:t> POAC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914400" y="685800"/>
          <a:ext cx="8001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1676400"/>
            <a:ext cx="304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Narrow" pitchFamily="34" charset="0"/>
              </a:rPr>
              <a:t>P </a:t>
            </a:r>
            <a:r>
              <a:rPr lang="en-US" sz="1600" dirty="0" err="1" smtClean="0">
                <a:latin typeface="Arial Narrow" pitchFamily="34" charset="0"/>
              </a:rPr>
              <a:t>lanning</a:t>
            </a:r>
            <a:endParaRPr lang="en-US" sz="1600" dirty="0" smtClean="0"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2362200"/>
            <a:ext cx="22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Narrow" pitchFamily="34" charset="0"/>
              </a:rPr>
              <a:t>Organizing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352800"/>
            <a:ext cx="228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 Narrow" pitchFamily="34" charset="0"/>
              </a:rPr>
              <a:t>Actuating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39000" y="4953000"/>
            <a:ext cx="114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 Narrow" pitchFamily="34" charset="0"/>
              </a:rPr>
              <a:t>Controlling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1066</TotalTime>
  <Words>894</Words>
  <Application>Microsoft Office PowerPoint</Application>
  <PresentationFormat>On-screen Show (4:3)</PresentationFormat>
  <Paragraphs>139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Materi 1: Pengantar Manajemen SDM Stratejik</vt:lpstr>
      <vt:lpstr>Pengertian Manajemen Stratejik</vt:lpstr>
      <vt:lpstr>Tujuan Manajemen SDM Stratejik</vt:lpstr>
      <vt:lpstr>EKOSISTEM DUNIA BISNIS</vt:lpstr>
      <vt:lpstr>Simulasi Hubungan Kerja Manajemen Stratejik &amp; MSDM dalam Perusahaan</vt:lpstr>
      <vt:lpstr>Prinsip dalam menyusun Proses Bisnis tiap Direktorat/Departemen</vt:lpstr>
      <vt:lpstr>PowerPoint Presentation</vt:lpstr>
      <vt:lpstr>PowerPoint Presentation</vt:lpstr>
      <vt:lpstr>Contoh Struktur Organisasi Perseroan Terbatas dan peran Direksi &amp; Komisaris dalam hal POAC</vt:lpstr>
      <vt:lpstr>Pilar-Pilar MSDM sebagai Turunan Struktur Organisasi &amp; sebagai Pedoman dalam menjalankan Sistem SDM</vt:lpstr>
      <vt:lpstr>Komponen-Komponen dalam Sistem MSDM</vt:lpstr>
      <vt:lpstr>Prinsip-Prinsip Utama dalam menjalankan Sistem MSDM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Jadwal Kuliah Manajemen SDM Strategis</dc:title>
  <dc:creator>Acer</dc:creator>
  <cp:lastModifiedBy>DJSN</cp:lastModifiedBy>
  <cp:revision>376</cp:revision>
  <dcterms:created xsi:type="dcterms:W3CDTF">2006-08-16T00:00:00Z</dcterms:created>
  <dcterms:modified xsi:type="dcterms:W3CDTF">2022-10-22T00:35:06Z</dcterms:modified>
</cp:coreProperties>
</file>