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4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F8528-6541-8DA3-C75D-39BAE6B2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ABF95D-F871-B1A2-4170-045AB6423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BB4AA4-EC62-7F9B-A832-9C7AE74C2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ibadah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masing-masing.</a:t>
            </a:r>
          </a:p>
          <a:p>
            <a:pPr marL="457200" indent="-457200" algn="l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keyakinan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kerukunan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102E6-087E-5D6B-C500-DC9EBE819BE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07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77BA-8C93-3DED-D4D3-2A0F319F5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5DE3C3-0E97-A298-D5B4-7580D6A57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D90288-8B43-9D35-E15A-A1CC59AF3E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Contoh:Menolong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sesama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diskriminasi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C357E-1159-E5D4-5453-B44C6F1D4AF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16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B797A-73DC-428C-C1F3-13A10434D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998C08-2675-A0DF-AF98-F8B32928E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5F3A5F-0BC1-3F82-5346-F0DDD47E6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Contoh:Menjaga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keberagaman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agama.</a:t>
            </a:r>
          </a:p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berkorban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negara.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BDF80-EDC7-4A2A-AC36-7748FEAABC6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1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8564A-13EA-21DF-18D4-75A0136F9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CF1298-AAD5-0475-A94C-A8E13F47CB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46DAC9-6F6F-AEE8-5ECE-D4398E135F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Contoh:Berpartisipasi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DC3DB-08DD-CD8E-7000-7E636DB3771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13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C4362-CA52-E7E9-3B80-4D095A16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95F64-CC13-ECD3-9C6E-6250A99E1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30232F-5932-F3A2-EE65-99A405C37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Contoh:Menjaga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keseimbangan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FFC46-41FC-6007-1331-28C508D041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52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Nilai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filsafati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terkandung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pada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tiap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sila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Pancasila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terwujud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lima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43307-3418-1DF7-3935-4CA936C13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BFB7204-A125-5931-AEB1-BCFAF850BBA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ila Pertama: Ketuhanan Yang Maha Esa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6D7DD6-683D-CE66-8E36-AFD52FD6531E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toleransi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kedamaian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kerukunan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Membina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kerukunan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501396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49281-8B1C-0B73-AC12-D046F7607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A77AB6-5950-5B79-2D2E-5C1E452F5F7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Sila Kedua: Kemanusiaan Yang Adil dan Beradab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51C2C88-68D9-C3F3-8C50-E1EDC120F0B1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martabat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</p:txBody>
      </p:sp>
    </p:spTree>
    <p:extLst>
      <p:ext uri="{BB962C8B-B14F-4D97-AF65-F5344CB8AC3E}">
        <p14:creationId xmlns:p14="http://schemas.microsoft.com/office/powerpoint/2010/main" val="110459958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64BE1-C346-9DBC-6676-D3CAB205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A31266-1571-B410-0455-C47D3828B304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Sila Ketiga: Persatuan Indonesia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AEA921-9F04-55DD-8074-5E4B9A2B3B9B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gotong royong,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keberagaman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Berpartisipasi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pembangunan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39485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F279F-79A3-15F8-5CAA-017DC35D0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19A37E0-4DF7-E5B8-4D9A-F6BACED6EBB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Sila Keempat: Kerakyatan Yang Dipimpin oleh Hikmat Kebijaksanaan dalam Permusyawaratan/Perwakilan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DDF13C7-A0D2-DCA5-79CB-494A0A23C99D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kekeluargaan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156314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07C7E-7E9F-701B-DFFA-F98D4B0A7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27AA621-B2B6-3E02-90F6-05698ACB94B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Sila Kelima: Keadilan Sosial bagi Seluruh Rakyat Indonesia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5EBEEA-3CEA-DCBB-CC43-08B23CF0FBAA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gotong royong.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makmur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020739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6829</TotalTime>
  <Words>398</Words>
  <Application>Microsoft Office PowerPoint</Application>
  <PresentationFormat>On-screen Show (4:3)</PresentationFormat>
  <Paragraphs>67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536</cp:revision>
  <cp:lastPrinted>2017-08-29T02:54:51Z</cp:lastPrinted>
  <dcterms:created xsi:type="dcterms:W3CDTF">2010-04-18T12:06:30Z</dcterms:created>
  <dcterms:modified xsi:type="dcterms:W3CDTF">2024-12-05T09:25:23Z</dcterms:modified>
</cp:coreProperties>
</file>