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99" r:id="rId3"/>
    <p:sldId id="301" r:id="rId4"/>
    <p:sldId id="302" r:id="rId5"/>
    <p:sldId id="303" r:id="rId6"/>
    <p:sldId id="304" r:id="rId7"/>
    <p:sldId id="305" r:id="rId8"/>
    <p:sldId id="300" r:id="rId9"/>
  </p:sldIdLst>
  <p:sldSz cx="9144000" cy="6858000" type="screen4x3"/>
  <p:notesSz cx="7045325" cy="9345613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8485" autoAdjust="0"/>
  </p:normalViewPr>
  <p:slideViewPr>
    <p:cSldViewPr>
      <p:cViewPr varScale="1">
        <p:scale>
          <a:sx n="49" d="100"/>
          <a:sy n="49" d="100"/>
        </p:scale>
        <p:origin x="173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-4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388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EF8528-6541-8DA3-C75D-39BAE6B20C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4ABF95D-F871-B1A2-4170-045AB642399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BB4AA4-EC62-7F9B-A832-9C7AE74C26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FontTx/>
              <a:buChar char="-"/>
            </a:pP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Menjalankan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ibadah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agama masing-masing.</a:t>
            </a:r>
          </a:p>
          <a:p>
            <a:pPr marL="457200" indent="-457200" algn="l">
              <a:buFontTx/>
              <a:buChar char="-"/>
            </a:pP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Menghormati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perbedaan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agama dan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keyakinan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Menjaga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kerukunan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umat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beragama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8102E6-087E-5D6B-C500-DC9EBE819BE1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5077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8377BA-8C93-3DED-D4D3-2A0F319F54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85DE3C3-0E97-A298-D5B4-7580D6A57DA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7D90288-8B43-9D35-E15A-A1CC59AF3E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Contoh:Menolong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sesama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membutuhkan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Menghormati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diskriminasi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5C357E-1159-E5D4-5453-B44C6F1D4AFE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7160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AB797A-73DC-428C-C1F3-13A10434DF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A998C08-2675-A0DF-AF98-F8B32928E90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95F3A5F-0BC1-3F82-5346-F0DDD47E60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Contoh:Menjaga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persatuan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kesatuan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Menghargai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keberagaman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suku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budaya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agama.</a:t>
            </a:r>
          </a:p>
          <a:p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Rela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berkorban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negara.</a:t>
            </a:r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DBDF80-EDC7-4A2A-AC36-7748FEAABC63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7116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78564A-13EA-21DF-18D4-75A0136F98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3CF1298-AAD5-0475-A94C-A8E13F47CB4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C46DAC9-6F6F-AEE8-5ECE-D4398E135F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Contoh:Berpartisipasi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pemilihan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Menghargai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bersama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Menyampaikan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pendapat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sopan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9DC3DB-08DD-CD8E-7000-7E636DB37714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3131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5C4362-CA52-E7E9-3B80-4D095A1662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DC95F64-CC13-ECD3-9C6E-6250A99E15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D30232F-5932-F3A2-EE65-99A405C379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Contoh:Menjaga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keseimbangan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Membantu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yang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kurang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mampu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Menghargai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hasil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lain.</a:t>
            </a:r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3FFC46-41FC-6007-1331-28C508D041E2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5272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b="0" i="0" dirty="0">
                <a:solidFill>
                  <a:srgbClr val="333333"/>
                </a:solidFill>
                <a:effectLst/>
                <a:latin typeface="poppins" panose="00000500000000000000" pitchFamily="2" charset="0"/>
              </a:rPr>
              <a:t>IBI21205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Pancasila : Nia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b="0" i="0" dirty="0">
                <a:solidFill>
                  <a:srgbClr val="333333"/>
                </a:solidFill>
                <a:effectLst/>
                <a:latin typeface="poppins" panose="00000500000000000000" pitchFamily="2" charset="0"/>
              </a:rPr>
              <a:t>IBI21205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Pancasila : Nia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b="0" i="0" dirty="0">
                <a:solidFill>
                  <a:srgbClr val="333333"/>
                </a:solidFill>
                <a:effectLst/>
                <a:latin typeface="poppins" panose="00000500000000000000" pitchFamily="2" charset="0"/>
              </a:rPr>
              <a:t>IBI21205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Pancasila : Nia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b="0" i="0" dirty="0">
                <a:solidFill>
                  <a:srgbClr val="333333"/>
                </a:solidFill>
                <a:effectLst/>
                <a:latin typeface="poppins" panose="00000500000000000000" pitchFamily="2" charset="0"/>
              </a:rPr>
              <a:t>IBI21205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Pancasila : Nia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PANCASILA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10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Nilai </a:t>
            </a:r>
            <a:r>
              <a:rPr lang="en-US" sz="36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filsafati</a:t>
            </a: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yang </a:t>
            </a:r>
            <a:r>
              <a:rPr lang="en-US" sz="36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terkandung</a:t>
            </a: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pada </a:t>
            </a:r>
            <a:r>
              <a:rPr lang="en-US" sz="36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tiap</a:t>
            </a: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sila</a:t>
            </a: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Pancasila 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392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5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Pancasila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Indonesia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mengandung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luhur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pandangan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hidup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Nilai-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terwujud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lima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sila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saling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berkaitan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melengkapi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algn="l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Mempelajari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filsafati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sila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membantu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kita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memahami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makna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Pancasila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ideologi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negara.</a:t>
            </a: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643307-3418-1DF7-3935-4CA936C13A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FBFB7204-A125-5931-AEB1-BCFAF850BBA1}"/>
              </a:ext>
            </a:extLst>
          </p:cNvPr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</a:t>
            </a:r>
            <a:r>
              <a:rPr kumimoji="0" lang="fi-FI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ila Pertama: Ketuhanan Yang Maha Esa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B6D7DD6-683D-CE66-8E36-AFD52FD6531E}"/>
              </a:ext>
            </a:extLst>
          </p:cNvPr>
          <p:cNvSpPr txBox="1">
            <a:spLocks/>
          </p:cNvSpPr>
          <p:nvPr/>
        </p:nvSpPr>
        <p:spPr>
          <a:xfrm>
            <a:off x="457200" y="1700808"/>
            <a:ext cx="8229600" cy="4392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5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Filsafati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Kepercayaan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Maha Esa,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kebebasan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beragama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toleransi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kedamaian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Penerapan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Kehidupan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FontTx/>
              <a:buChar char="-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Saling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menghormati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perbedaan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agama.</a:t>
            </a: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Menjaga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kerukunan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beragama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Membina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kerukunan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hidup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bermasyarakat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15013967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249281-8B1C-0B73-AC12-D046F76073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31A77AB6-5950-5B79-2D2E-5C1E452F5F76}"/>
              </a:ext>
            </a:extLst>
          </p:cNvPr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Sila Kedua: Kemanusiaan Yang Adil dan Beradab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51C2C88-68D9-C3F3-8C50-E1EDC120F0B1}"/>
              </a:ext>
            </a:extLst>
          </p:cNvPr>
          <p:cNvSpPr txBox="1">
            <a:spLocks/>
          </p:cNvSpPr>
          <p:nvPr/>
        </p:nvSpPr>
        <p:spPr>
          <a:xfrm>
            <a:off x="457200" y="1700808"/>
            <a:ext cx="8229600" cy="4392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5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Filsafati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Pengakuan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harkat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martabat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rasa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kemanusiaan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persamaan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derajat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keadilan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perdamaian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algn="l"/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Penerapan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Kehidupan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FontTx/>
              <a:buChar char="-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Saling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membantu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kesulitan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Menjaga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persatuan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kesatuan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Menghormati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hak-hak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lain.</a:t>
            </a:r>
          </a:p>
        </p:txBody>
      </p:sp>
    </p:spTree>
    <p:extLst>
      <p:ext uri="{BB962C8B-B14F-4D97-AF65-F5344CB8AC3E}">
        <p14:creationId xmlns:p14="http://schemas.microsoft.com/office/powerpoint/2010/main" val="1104599585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764BE1-C346-9DBC-6676-D3CAB2052E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5A31266-1571-B410-0455-C47D3828B304}"/>
              </a:ext>
            </a:extLst>
          </p:cNvPr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Sila Ketiga: Persatuan Indonesia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3AEA921-9F04-55DD-8074-5E4B9A2B3B9B}"/>
              </a:ext>
            </a:extLst>
          </p:cNvPr>
          <p:cNvSpPr txBox="1">
            <a:spLocks/>
          </p:cNvSpPr>
          <p:nvPr/>
        </p:nvSpPr>
        <p:spPr>
          <a:xfrm>
            <a:off x="457200" y="1700808"/>
            <a:ext cx="8229600" cy="4392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5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Filsafati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Kesatuan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persatuan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gotong royong,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semangat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kebangsaan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algn="l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Penerapan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Kehidupan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Menjaga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persatuan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keberagaman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Menempatkan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pribadi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Berpartisipasi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pembangunan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6839485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3F279F-79A3-15F8-5CAA-017DC35D00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19A37E0-4DF7-E5B8-4D9A-F6BACED6EBBB}"/>
              </a:ext>
            </a:extLst>
          </p:cNvPr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Sila Keempat: Kerakyatan Yang Dipimpin oleh Hikmat Kebijaksanaan dalam Permusyawaratan/Perwakilan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DDF13C7-A0D2-DCA5-79CB-494A0A23C99D}"/>
              </a:ext>
            </a:extLst>
          </p:cNvPr>
          <p:cNvSpPr txBox="1">
            <a:spLocks/>
          </p:cNvSpPr>
          <p:nvPr/>
        </p:nvSpPr>
        <p:spPr>
          <a:xfrm>
            <a:off x="457200" y="1700808"/>
            <a:ext cx="8229600" cy="4392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5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Filsafati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Kedaulatan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rakyat,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musyawarah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mufakat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demokrasi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semangat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kekeluargaan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algn="l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Penerapan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Kehidupan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Mengikuti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aturan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Menghargai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pendapat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lain.</a:t>
            </a: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Bermusyawarah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mencapai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mufakat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91563144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F07C7E-7E9F-701B-DFFA-F98D4B0A7D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427AA621-B2B6-3E02-90F6-05698ACB94BA}"/>
              </a:ext>
            </a:extLst>
          </p:cNvPr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Sila Kelima: Keadilan Sosial bagi Seluruh Rakyat Indonesia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65EBEEA-3CEA-DCBB-CC43-08B23CF0FBAA}"/>
              </a:ext>
            </a:extLst>
          </p:cNvPr>
          <p:cNvSpPr txBox="1">
            <a:spLocks/>
          </p:cNvSpPr>
          <p:nvPr/>
        </p:nvSpPr>
        <p:spPr>
          <a:xfrm>
            <a:off x="457200" y="1700808"/>
            <a:ext cx="8229600" cy="4392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5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Filsafati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Keadilan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kesejahteraan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persamaan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gotong royong. </a:t>
            </a:r>
          </a:p>
          <a:p>
            <a:pPr algn="l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Penerapan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Kehidupan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Membangun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adil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makmur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Menghargai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hasil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lain.</a:t>
            </a: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Berusaha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mencapai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kesejahteraan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bersama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80207395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  <a:endParaRPr lang="id-ID" sz="2400" b="1" dirty="0">
              <a:sym typeface="Wingdings" panose="05000000000000000000" pitchFamily="2" charset="2"/>
            </a:endParaRPr>
          </a:p>
          <a:p>
            <a:pPr marL="571500" indent="-571500">
              <a:buFont typeface="Wingdings" panose="05000000000000000000" pitchFamily="2" charset="2"/>
              <a:buChar char="J"/>
            </a:pPr>
            <a:r>
              <a:rPr lang="en-US" sz="4000" b="1" dirty="0"/>
              <a:t>END</a:t>
            </a:r>
            <a:r>
              <a:rPr lang="id-ID" sz="4000" b="1" dirty="0"/>
              <a:t> </a:t>
            </a:r>
            <a:r>
              <a:rPr lang="id-ID" sz="4000" b="1" dirty="0">
                <a:sym typeface="Wingdings" panose="05000000000000000000" pitchFamily="2" charset="2"/>
              </a:rPr>
              <a:t></a:t>
            </a:r>
            <a:endParaRPr lang="en-US" sz="4000" b="1" dirty="0">
              <a:sym typeface="Wingdings" panose="05000000000000000000" pitchFamily="2" charset="2"/>
            </a:endParaRPr>
          </a:p>
          <a:p>
            <a:r>
              <a:rPr lang="en-US" sz="4000" b="1" dirty="0">
                <a:sym typeface="Wingdings" panose="05000000000000000000" pitchFamily="2" charset="2"/>
              </a:rPr>
              <a:t>Thanks for attention</a:t>
            </a:r>
          </a:p>
          <a:p>
            <a:r>
              <a:rPr lang="en-US" sz="4000" b="1" dirty="0">
                <a:sym typeface="Wingdings" panose="05000000000000000000" pitchFamily="2" charset="2"/>
              </a:rPr>
              <a:t>See you next week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6829</TotalTime>
  <Words>398</Words>
  <Application>Microsoft Office PowerPoint</Application>
  <PresentationFormat>On-screen Show (4:3)</PresentationFormat>
  <Paragraphs>67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Cambria</vt:lpstr>
      <vt:lpstr>poppins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Rionaldi Ali</cp:lastModifiedBy>
  <cp:revision>536</cp:revision>
  <cp:lastPrinted>2017-08-29T02:54:51Z</cp:lastPrinted>
  <dcterms:created xsi:type="dcterms:W3CDTF">2010-04-18T12:06:30Z</dcterms:created>
  <dcterms:modified xsi:type="dcterms:W3CDTF">2024-12-05T09:25:23Z</dcterms:modified>
</cp:coreProperties>
</file>