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63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Grafis</a:t>
            </a:r>
            <a:r>
              <a:rPr lang="en-US" dirty="0" smtClean="0"/>
              <a:t> </a:t>
            </a:r>
            <a:r>
              <a:rPr lang="en-US" dirty="0" err="1" smtClean="0"/>
              <a:t>Antarmuka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Pertemuan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- </a:t>
            </a:r>
            <a:r>
              <a:rPr lang="en-US" dirty="0" smtClean="0"/>
              <a:t>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8555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819400"/>
            <a:ext cx="8229600" cy="1143000"/>
          </a:xfrm>
        </p:spPr>
        <p:txBody>
          <a:bodyPr/>
          <a:lstStyle/>
          <a:p>
            <a:r>
              <a:rPr lang="en-US" dirty="0" err="1" smtClean="0"/>
              <a:t>Presentasi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smtClean="0"/>
              <a:t> 11-15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645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2971800"/>
            <a:ext cx="8229600" cy="1143000"/>
          </a:xfrm>
        </p:spPr>
        <p:txBody>
          <a:bodyPr/>
          <a:lstStyle/>
          <a:p>
            <a:pPr algn="ctr"/>
            <a:r>
              <a:rPr lang="en-US" dirty="0" err="1" smtClean="0"/>
              <a:t>Sekian</a:t>
            </a:r>
            <a:r>
              <a:rPr lang="en-US" dirty="0" smtClean="0"/>
              <a:t> </a:t>
            </a:r>
            <a:r>
              <a:rPr lang="en-US" dirty="0" err="1" smtClean="0"/>
              <a:t>Terima</a:t>
            </a:r>
            <a:r>
              <a:rPr lang="en-US" dirty="0" smtClean="0"/>
              <a:t> </a:t>
            </a:r>
            <a:r>
              <a:rPr lang="en-US" dirty="0" err="1" smtClean="0"/>
              <a:t>kasih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323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246</TotalTime>
  <Words>12</Words>
  <Application>Microsoft Office PowerPoint</Application>
  <PresentationFormat>On-screen Show (4:3)</PresentationFormat>
  <Paragraphs>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Concourse</vt:lpstr>
      <vt:lpstr>Desain Grafis Antarmuka</vt:lpstr>
      <vt:lpstr>Presentasi kelompok 11-15</vt:lpstr>
      <vt:lpstr>Sekian Terima kasih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Desain Grafis Antarmuka</dc:title>
  <dc:creator>User</dc:creator>
  <cp:lastModifiedBy>User</cp:lastModifiedBy>
  <cp:revision>20</cp:revision>
  <dcterms:created xsi:type="dcterms:W3CDTF">2023-04-02T22:13:54Z</dcterms:created>
  <dcterms:modified xsi:type="dcterms:W3CDTF">2024-07-04T01:13:00Z</dcterms:modified>
</cp:coreProperties>
</file>