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5" r:id="rId3"/>
    <p:sldId id="299" r:id="rId4"/>
    <p:sldId id="302" r:id="rId5"/>
    <p:sldId id="303" r:id="rId6"/>
    <p:sldId id="309" r:id="rId7"/>
    <p:sldId id="304" r:id="rId8"/>
    <p:sldId id="306" r:id="rId9"/>
    <p:sldId id="310" r:id="rId10"/>
    <p:sldId id="311" r:id="rId11"/>
    <p:sldId id="307" r:id="rId12"/>
    <p:sldId id="312" r:id="rId13"/>
    <p:sldId id="313" r:id="rId14"/>
    <p:sldId id="308" r:id="rId15"/>
    <p:sldId id="314" r:id="rId16"/>
    <p:sldId id="315" r:id="rId17"/>
    <p:sldId id="316" r:id="rId18"/>
    <p:sldId id="317" r:id="rId19"/>
    <p:sldId id="300" r:id="rId20"/>
  </p:sldIdLst>
  <p:sldSz cx="9144000" cy="6858000" type="screen4x3"/>
  <p:notesSz cx="7045325" cy="93456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94557" autoAdjust="0"/>
  </p:normalViewPr>
  <p:slideViewPr>
    <p:cSldViewPr>
      <p:cViewPr varScale="1">
        <p:scale>
          <a:sx n="105" d="100"/>
          <a:sy n="105" d="100"/>
        </p:scale>
        <p:origin x="18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23604-17CE-4108-9B4B-A192469626B9}" type="doc">
      <dgm:prSet loTypeId="urn:diagrams.loki3.com/VaryingWidthList" loCatId="officeonline" qsTypeId="urn:microsoft.com/office/officeart/2005/8/quickstyle/3d2" qsCatId="3D" csTypeId="urn:microsoft.com/office/officeart/2005/8/colors/colorful3" csCatId="colorful" phldr="1"/>
      <dgm:spPr/>
    </dgm:pt>
    <dgm:pt modelId="{0BFE5CD6-4333-46C4-B166-F3ACF91E0ADB}">
      <dgm:prSet phldrT="[Text]"/>
      <dgm:spPr/>
      <dgm:t>
        <a:bodyPr/>
        <a:lstStyle/>
        <a:p>
          <a:r>
            <a:rPr lang="en-US" dirty="0"/>
            <a:t>FILSAFAT HUKUM</a:t>
          </a:r>
          <a:endParaRPr lang="en-ID" dirty="0"/>
        </a:p>
      </dgm:t>
    </dgm:pt>
    <dgm:pt modelId="{0ADF6CA7-0915-4672-9272-E1C7BBA85CBA}" type="parTrans" cxnId="{483C1345-359E-418A-AD08-D4C876CB92AB}">
      <dgm:prSet/>
      <dgm:spPr/>
      <dgm:t>
        <a:bodyPr/>
        <a:lstStyle/>
        <a:p>
          <a:endParaRPr lang="en-ID"/>
        </a:p>
      </dgm:t>
    </dgm:pt>
    <dgm:pt modelId="{FA4FD3B4-CB8B-4DFB-9D08-C1C660CB0CAD}" type="sibTrans" cxnId="{483C1345-359E-418A-AD08-D4C876CB92AB}">
      <dgm:prSet/>
      <dgm:spPr/>
      <dgm:t>
        <a:bodyPr/>
        <a:lstStyle/>
        <a:p>
          <a:endParaRPr lang="en-ID"/>
        </a:p>
      </dgm:t>
    </dgm:pt>
    <dgm:pt modelId="{D17AFF0F-5259-4502-B811-7AA2B149EB84}">
      <dgm:prSet phldrT="[Text]"/>
      <dgm:spPr/>
      <dgm:t>
        <a:bodyPr/>
        <a:lstStyle/>
        <a:p>
          <a:r>
            <a:rPr lang="en-US" dirty="0"/>
            <a:t>TEORI HUKUM</a:t>
          </a:r>
          <a:endParaRPr lang="en-ID" dirty="0"/>
        </a:p>
      </dgm:t>
    </dgm:pt>
    <dgm:pt modelId="{9BDD02C7-8BF1-4E5A-A604-626608C77C68}" type="parTrans" cxnId="{0E37CEC8-B9A2-472D-A2B4-6444D0F4D664}">
      <dgm:prSet/>
      <dgm:spPr/>
      <dgm:t>
        <a:bodyPr/>
        <a:lstStyle/>
        <a:p>
          <a:endParaRPr lang="en-ID"/>
        </a:p>
      </dgm:t>
    </dgm:pt>
    <dgm:pt modelId="{0B74ABB9-159A-4AD7-A1B5-CAEE0E1D3BD6}" type="sibTrans" cxnId="{0E37CEC8-B9A2-472D-A2B4-6444D0F4D664}">
      <dgm:prSet/>
      <dgm:spPr/>
      <dgm:t>
        <a:bodyPr/>
        <a:lstStyle/>
        <a:p>
          <a:endParaRPr lang="en-ID"/>
        </a:p>
      </dgm:t>
    </dgm:pt>
    <dgm:pt modelId="{45B2FB71-8429-4C55-A78E-718DB1E3FC35}">
      <dgm:prSet phldrT="[Text]"/>
      <dgm:spPr/>
      <dgm:t>
        <a:bodyPr/>
        <a:lstStyle/>
        <a:p>
          <a:r>
            <a:rPr lang="en-US" dirty="0"/>
            <a:t>DOGMATIK HUKUM</a:t>
          </a:r>
          <a:endParaRPr lang="en-ID" dirty="0"/>
        </a:p>
      </dgm:t>
    </dgm:pt>
    <dgm:pt modelId="{62073A18-4F37-4AFB-8B4F-1397D8E4CC52}" type="parTrans" cxnId="{4BA9D4BC-9EC1-4854-8FA7-A8B9D65920DF}">
      <dgm:prSet/>
      <dgm:spPr/>
      <dgm:t>
        <a:bodyPr/>
        <a:lstStyle/>
        <a:p>
          <a:endParaRPr lang="en-ID"/>
        </a:p>
      </dgm:t>
    </dgm:pt>
    <dgm:pt modelId="{28C30874-3122-4CCB-AB33-8FE567055235}" type="sibTrans" cxnId="{4BA9D4BC-9EC1-4854-8FA7-A8B9D65920DF}">
      <dgm:prSet/>
      <dgm:spPr/>
      <dgm:t>
        <a:bodyPr/>
        <a:lstStyle/>
        <a:p>
          <a:endParaRPr lang="en-ID"/>
        </a:p>
      </dgm:t>
    </dgm:pt>
    <dgm:pt modelId="{9644DDB6-361F-4EAA-9B13-C730FBB1C09F}">
      <dgm:prSet phldrT="[Text]"/>
      <dgm:spPr/>
      <dgm:t>
        <a:bodyPr/>
        <a:lstStyle/>
        <a:p>
          <a:r>
            <a:rPr lang="en-US" dirty="0"/>
            <a:t>PRAKTIK HUKUM</a:t>
          </a:r>
          <a:endParaRPr lang="en-ID" dirty="0"/>
        </a:p>
      </dgm:t>
    </dgm:pt>
    <dgm:pt modelId="{C6DFCE0E-9C4F-4098-A9C5-6C78DA90200B}" type="parTrans" cxnId="{7E19A7DE-6AF2-4F29-B7A5-28CFDEF7E8E6}">
      <dgm:prSet/>
      <dgm:spPr/>
      <dgm:t>
        <a:bodyPr/>
        <a:lstStyle/>
        <a:p>
          <a:endParaRPr lang="en-ID"/>
        </a:p>
      </dgm:t>
    </dgm:pt>
    <dgm:pt modelId="{0FC72476-0A42-4507-BDDD-8BF5C36DFA2F}" type="sibTrans" cxnId="{7E19A7DE-6AF2-4F29-B7A5-28CFDEF7E8E6}">
      <dgm:prSet/>
      <dgm:spPr/>
      <dgm:t>
        <a:bodyPr/>
        <a:lstStyle/>
        <a:p>
          <a:endParaRPr lang="en-ID"/>
        </a:p>
      </dgm:t>
    </dgm:pt>
    <dgm:pt modelId="{02AC31A6-E8D0-4E13-920A-EAD88B987C65}" type="pres">
      <dgm:prSet presAssocID="{90723604-17CE-4108-9B4B-A192469626B9}" presName="Name0" presStyleCnt="0">
        <dgm:presLayoutVars>
          <dgm:resizeHandles/>
        </dgm:presLayoutVars>
      </dgm:prSet>
      <dgm:spPr/>
    </dgm:pt>
    <dgm:pt modelId="{A33C858A-54C4-487C-8767-A66C7B36C9CA}" type="pres">
      <dgm:prSet presAssocID="{0BFE5CD6-4333-46C4-B166-F3ACF91E0ADB}" presName="text" presStyleLbl="node1" presStyleIdx="0" presStyleCnt="4" custScaleX="280031">
        <dgm:presLayoutVars>
          <dgm:bulletEnabled val="1"/>
        </dgm:presLayoutVars>
      </dgm:prSet>
      <dgm:spPr/>
    </dgm:pt>
    <dgm:pt modelId="{FF33094B-80E4-4156-9655-ED0C2931EFB3}" type="pres">
      <dgm:prSet presAssocID="{FA4FD3B4-CB8B-4DFB-9D08-C1C660CB0CAD}" presName="space" presStyleCnt="0"/>
      <dgm:spPr/>
    </dgm:pt>
    <dgm:pt modelId="{0A7F1D84-83F1-4C24-94BF-CF82BA7C2457}" type="pres">
      <dgm:prSet presAssocID="{D17AFF0F-5259-4502-B811-7AA2B149EB84}" presName="text" presStyleLbl="node1" presStyleIdx="1" presStyleCnt="4" custScaleX="280031">
        <dgm:presLayoutVars>
          <dgm:bulletEnabled val="1"/>
        </dgm:presLayoutVars>
      </dgm:prSet>
      <dgm:spPr/>
    </dgm:pt>
    <dgm:pt modelId="{C180835C-AE7B-477D-B192-0535C0E44D91}" type="pres">
      <dgm:prSet presAssocID="{0B74ABB9-159A-4AD7-A1B5-CAEE0E1D3BD6}" presName="space" presStyleCnt="0"/>
      <dgm:spPr/>
    </dgm:pt>
    <dgm:pt modelId="{E11D0345-8D90-4449-996F-5AE3DA36DE5B}" type="pres">
      <dgm:prSet presAssocID="{45B2FB71-8429-4C55-A78E-718DB1E3FC35}" presName="text" presStyleLbl="node1" presStyleIdx="2" presStyleCnt="4" custScaleX="280031">
        <dgm:presLayoutVars>
          <dgm:bulletEnabled val="1"/>
        </dgm:presLayoutVars>
      </dgm:prSet>
      <dgm:spPr/>
    </dgm:pt>
    <dgm:pt modelId="{168363FF-F598-426D-B109-CB421D13E717}" type="pres">
      <dgm:prSet presAssocID="{28C30874-3122-4CCB-AB33-8FE567055235}" presName="space" presStyleCnt="0"/>
      <dgm:spPr/>
    </dgm:pt>
    <dgm:pt modelId="{5DB9A438-0F05-4EEA-B463-A795A439F8D4}" type="pres">
      <dgm:prSet presAssocID="{9644DDB6-361F-4EAA-9B13-C730FBB1C09F}" presName="text" presStyleLbl="node1" presStyleIdx="3" presStyleCnt="4" custScaleX="280031">
        <dgm:presLayoutVars>
          <dgm:bulletEnabled val="1"/>
        </dgm:presLayoutVars>
      </dgm:prSet>
      <dgm:spPr/>
    </dgm:pt>
  </dgm:ptLst>
  <dgm:cxnLst>
    <dgm:cxn modelId="{483C1345-359E-418A-AD08-D4C876CB92AB}" srcId="{90723604-17CE-4108-9B4B-A192469626B9}" destId="{0BFE5CD6-4333-46C4-B166-F3ACF91E0ADB}" srcOrd="0" destOrd="0" parTransId="{0ADF6CA7-0915-4672-9272-E1C7BBA85CBA}" sibTransId="{FA4FD3B4-CB8B-4DFB-9D08-C1C660CB0CAD}"/>
    <dgm:cxn modelId="{0BABED4A-C349-44B9-8234-D74201091044}" type="presOf" srcId="{9644DDB6-361F-4EAA-9B13-C730FBB1C09F}" destId="{5DB9A438-0F05-4EEA-B463-A795A439F8D4}" srcOrd="0" destOrd="0" presId="urn:diagrams.loki3.com/VaryingWidthList"/>
    <dgm:cxn modelId="{EF3F9257-AD53-4C78-A26A-CD1E8AE0DC6E}" type="presOf" srcId="{45B2FB71-8429-4C55-A78E-718DB1E3FC35}" destId="{E11D0345-8D90-4449-996F-5AE3DA36DE5B}" srcOrd="0" destOrd="0" presId="urn:diagrams.loki3.com/VaryingWidthList"/>
    <dgm:cxn modelId="{8351D458-3F50-4323-B642-4D4652B8CB55}" type="presOf" srcId="{D17AFF0F-5259-4502-B811-7AA2B149EB84}" destId="{0A7F1D84-83F1-4C24-94BF-CF82BA7C2457}" srcOrd="0" destOrd="0" presId="urn:diagrams.loki3.com/VaryingWidthList"/>
    <dgm:cxn modelId="{E61A0D5F-D6F0-4CE4-BE04-95E98F28E62B}" type="presOf" srcId="{90723604-17CE-4108-9B4B-A192469626B9}" destId="{02AC31A6-E8D0-4E13-920A-EAD88B987C65}" srcOrd="0" destOrd="0" presId="urn:diagrams.loki3.com/VaryingWidthList"/>
    <dgm:cxn modelId="{4BA9D4BC-9EC1-4854-8FA7-A8B9D65920DF}" srcId="{90723604-17CE-4108-9B4B-A192469626B9}" destId="{45B2FB71-8429-4C55-A78E-718DB1E3FC35}" srcOrd="2" destOrd="0" parTransId="{62073A18-4F37-4AFB-8B4F-1397D8E4CC52}" sibTransId="{28C30874-3122-4CCB-AB33-8FE567055235}"/>
    <dgm:cxn modelId="{0E37CEC8-B9A2-472D-A2B4-6444D0F4D664}" srcId="{90723604-17CE-4108-9B4B-A192469626B9}" destId="{D17AFF0F-5259-4502-B811-7AA2B149EB84}" srcOrd="1" destOrd="0" parTransId="{9BDD02C7-8BF1-4E5A-A604-626608C77C68}" sibTransId="{0B74ABB9-159A-4AD7-A1B5-CAEE0E1D3BD6}"/>
    <dgm:cxn modelId="{7E19A7DE-6AF2-4F29-B7A5-28CFDEF7E8E6}" srcId="{90723604-17CE-4108-9B4B-A192469626B9}" destId="{9644DDB6-361F-4EAA-9B13-C730FBB1C09F}" srcOrd="3" destOrd="0" parTransId="{C6DFCE0E-9C4F-4098-A9C5-6C78DA90200B}" sibTransId="{0FC72476-0A42-4507-BDDD-8BF5C36DFA2F}"/>
    <dgm:cxn modelId="{4A0FF7F3-B737-48BF-A752-15EB143CD8C0}" type="presOf" srcId="{0BFE5CD6-4333-46C4-B166-F3ACF91E0ADB}" destId="{A33C858A-54C4-487C-8767-A66C7B36C9CA}" srcOrd="0" destOrd="0" presId="urn:diagrams.loki3.com/VaryingWidthList"/>
    <dgm:cxn modelId="{55D9BEEF-D6EC-4E22-9C0A-B32A86C14DDE}" type="presParOf" srcId="{02AC31A6-E8D0-4E13-920A-EAD88B987C65}" destId="{A33C858A-54C4-487C-8767-A66C7B36C9CA}" srcOrd="0" destOrd="0" presId="urn:diagrams.loki3.com/VaryingWidthList"/>
    <dgm:cxn modelId="{84206C2E-6F75-4E2F-A2F4-2F3EDFEBA936}" type="presParOf" srcId="{02AC31A6-E8D0-4E13-920A-EAD88B987C65}" destId="{FF33094B-80E4-4156-9655-ED0C2931EFB3}" srcOrd="1" destOrd="0" presId="urn:diagrams.loki3.com/VaryingWidthList"/>
    <dgm:cxn modelId="{C0058C00-92B6-4914-B99A-8FF9DBC8631A}" type="presParOf" srcId="{02AC31A6-E8D0-4E13-920A-EAD88B987C65}" destId="{0A7F1D84-83F1-4C24-94BF-CF82BA7C2457}" srcOrd="2" destOrd="0" presId="urn:diagrams.loki3.com/VaryingWidthList"/>
    <dgm:cxn modelId="{543B6EE4-60DD-43BC-B839-FD52B67CF15F}" type="presParOf" srcId="{02AC31A6-E8D0-4E13-920A-EAD88B987C65}" destId="{C180835C-AE7B-477D-B192-0535C0E44D91}" srcOrd="3" destOrd="0" presId="urn:diagrams.loki3.com/VaryingWidthList"/>
    <dgm:cxn modelId="{5CEF45E4-6E3F-432B-9598-25092C187FB4}" type="presParOf" srcId="{02AC31A6-E8D0-4E13-920A-EAD88B987C65}" destId="{E11D0345-8D90-4449-996F-5AE3DA36DE5B}" srcOrd="4" destOrd="0" presId="urn:diagrams.loki3.com/VaryingWidthList"/>
    <dgm:cxn modelId="{7C775BFE-8507-44BD-8A39-C950538CC45F}" type="presParOf" srcId="{02AC31A6-E8D0-4E13-920A-EAD88B987C65}" destId="{168363FF-F598-426D-B109-CB421D13E717}" srcOrd="5" destOrd="0" presId="urn:diagrams.loki3.com/VaryingWidthList"/>
    <dgm:cxn modelId="{BC51D90E-775E-4149-8C83-9BBA74C9074B}" type="presParOf" srcId="{02AC31A6-E8D0-4E13-920A-EAD88B987C65}" destId="{5DB9A438-0F05-4EEA-B463-A795A439F8D4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FE100-223E-409F-9E8E-10F920DB0988}" type="doc">
      <dgm:prSet loTypeId="urn:microsoft.com/office/officeart/2005/8/layout/funnel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EB0B6053-0B32-4A64-960E-3467C0026453}">
      <dgm:prSet phldrT="[Text]"/>
      <dgm:spPr/>
      <dgm:t>
        <a:bodyPr/>
        <a:lstStyle/>
        <a:p>
          <a:r>
            <a:rPr lang="en-US" dirty="0" err="1"/>
            <a:t>Yurisprudensi</a:t>
          </a:r>
          <a:endParaRPr lang="en-ID" dirty="0"/>
        </a:p>
      </dgm:t>
    </dgm:pt>
    <dgm:pt modelId="{629C80EF-A500-43E7-8D9B-6E0FA8A10BB2}" type="parTrans" cxnId="{C31048E7-FE7A-4504-A7C1-C2C4544217C9}">
      <dgm:prSet/>
      <dgm:spPr/>
      <dgm:t>
        <a:bodyPr/>
        <a:lstStyle/>
        <a:p>
          <a:endParaRPr lang="en-ID"/>
        </a:p>
      </dgm:t>
    </dgm:pt>
    <dgm:pt modelId="{8B4B7A63-D290-45E6-B47C-8E72049450F4}" type="sibTrans" cxnId="{C31048E7-FE7A-4504-A7C1-C2C4544217C9}">
      <dgm:prSet/>
      <dgm:spPr/>
      <dgm:t>
        <a:bodyPr/>
        <a:lstStyle/>
        <a:p>
          <a:endParaRPr lang="en-ID"/>
        </a:p>
      </dgm:t>
    </dgm:pt>
    <dgm:pt modelId="{FBE5B8AF-E03F-42EC-A5C6-AB999F2D992A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tertulis</a:t>
          </a:r>
          <a:endParaRPr lang="en-ID" dirty="0"/>
        </a:p>
      </dgm:t>
    </dgm:pt>
    <dgm:pt modelId="{F9D725ED-6825-49E0-B2DA-AA5AFAA99B82}" type="parTrans" cxnId="{2B21076D-3845-4F83-92DE-4D38FEF79151}">
      <dgm:prSet/>
      <dgm:spPr/>
      <dgm:t>
        <a:bodyPr/>
        <a:lstStyle/>
        <a:p>
          <a:endParaRPr lang="en-ID"/>
        </a:p>
      </dgm:t>
    </dgm:pt>
    <dgm:pt modelId="{F0F471B0-63B4-4C38-B24B-2B843DDF5F26}" type="sibTrans" cxnId="{2B21076D-3845-4F83-92DE-4D38FEF79151}">
      <dgm:prSet/>
      <dgm:spPr/>
      <dgm:t>
        <a:bodyPr/>
        <a:lstStyle/>
        <a:p>
          <a:endParaRPr lang="en-ID"/>
        </a:p>
      </dgm:t>
    </dgm:pt>
    <dgm:pt modelId="{12B9FBCB-40CA-4962-A73A-7D6A75919708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1B341C26-4B58-41EC-9AFE-B3CD3BC5C982}" type="parTrans" cxnId="{4E47073B-7E25-4884-BB98-BD28AB42D007}">
      <dgm:prSet/>
      <dgm:spPr/>
      <dgm:t>
        <a:bodyPr/>
        <a:lstStyle/>
        <a:p>
          <a:endParaRPr lang="en-ID"/>
        </a:p>
      </dgm:t>
    </dgm:pt>
    <dgm:pt modelId="{E20DE6EE-3751-41E6-808B-C410327D7458}" type="sibTrans" cxnId="{4E47073B-7E25-4884-BB98-BD28AB42D007}">
      <dgm:prSet/>
      <dgm:spPr/>
      <dgm:t>
        <a:bodyPr/>
        <a:lstStyle/>
        <a:p>
          <a:endParaRPr lang="en-ID"/>
        </a:p>
      </dgm:t>
    </dgm:pt>
    <dgm:pt modelId="{77E29D35-7BFC-4046-A553-DDD735CC4A4D}">
      <dgm:prSet phldrT="[Text]"/>
      <dgm:spPr/>
      <dgm:t>
        <a:bodyPr/>
        <a:lstStyle/>
        <a:p>
          <a:r>
            <a:rPr lang="en-US" dirty="0"/>
            <a:t>HK POSITIF/IUS CONSTITUTUM</a:t>
          </a:r>
          <a:endParaRPr lang="en-ID" dirty="0"/>
        </a:p>
      </dgm:t>
    </dgm:pt>
    <dgm:pt modelId="{562F8BA1-50CA-41BA-AFB6-17974F6D374F}" type="parTrans" cxnId="{FF793E83-25DE-40EF-B4D9-8D49D3DAAF5C}">
      <dgm:prSet/>
      <dgm:spPr/>
      <dgm:t>
        <a:bodyPr/>
        <a:lstStyle/>
        <a:p>
          <a:endParaRPr lang="en-ID"/>
        </a:p>
      </dgm:t>
    </dgm:pt>
    <dgm:pt modelId="{C4B7F2E7-B76A-45AB-B5DD-C5F823CCCC50}" type="sibTrans" cxnId="{FF793E83-25DE-40EF-B4D9-8D49D3DAAF5C}">
      <dgm:prSet/>
      <dgm:spPr/>
      <dgm:t>
        <a:bodyPr/>
        <a:lstStyle/>
        <a:p>
          <a:endParaRPr lang="en-ID"/>
        </a:p>
      </dgm:t>
    </dgm:pt>
    <dgm:pt modelId="{CE0369DA-FC02-4923-AF95-1B77E2ABEDCE}" type="pres">
      <dgm:prSet presAssocID="{2A0FE100-223E-409F-9E8E-10F920DB0988}" presName="Name0" presStyleCnt="0">
        <dgm:presLayoutVars>
          <dgm:chMax val="4"/>
          <dgm:resizeHandles val="exact"/>
        </dgm:presLayoutVars>
      </dgm:prSet>
      <dgm:spPr/>
    </dgm:pt>
    <dgm:pt modelId="{FE589A8E-E253-44E4-8B61-138455CD6FB1}" type="pres">
      <dgm:prSet presAssocID="{2A0FE100-223E-409F-9E8E-10F920DB0988}" presName="ellipse" presStyleLbl="trBgShp" presStyleIdx="0" presStyleCnt="1"/>
      <dgm:spPr/>
    </dgm:pt>
    <dgm:pt modelId="{39A6A5B9-DF77-4221-8AF5-32C9128550E0}" type="pres">
      <dgm:prSet presAssocID="{2A0FE100-223E-409F-9E8E-10F920DB0988}" presName="arrow1" presStyleLbl="fgShp" presStyleIdx="0" presStyleCnt="1"/>
      <dgm:spPr/>
    </dgm:pt>
    <dgm:pt modelId="{2EF8AD5C-562C-4050-9E79-50FEEFA7E822}" type="pres">
      <dgm:prSet presAssocID="{2A0FE100-223E-409F-9E8E-10F920DB0988}" presName="rectangle" presStyleLbl="revTx" presStyleIdx="0" presStyleCnt="1" custScaleX="125926">
        <dgm:presLayoutVars>
          <dgm:bulletEnabled val="1"/>
        </dgm:presLayoutVars>
      </dgm:prSet>
      <dgm:spPr/>
    </dgm:pt>
    <dgm:pt modelId="{E6279EDC-1AF9-4954-8500-A9FF33BDCBBF}" type="pres">
      <dgm:prSet presAssocID="{FBE5B8AF-E03F-42EC-A5C6-AB999F2D992A}" presName="item1" presStyleLbl="node1" presStyleIdx="0" presStyleCnt="3">
        <dgm:presLayoutVars>
          <dgm:bulletEnabled val="1"/>
        </dgm:presLayoutVars>
      </dgm:prSet>
      <dgm:spPr/>
    </dgm:pt>
    <dgm:pt modelId="{E459BD85-6C22-4F23-9300-9648C6D269CE}" type="pres">
      <dgm:prSet presAssocID="{12B9FBCB-40CA-4962-A73A-7D6A75919708}" presName="item2" presStyleLbl="node1" presStyleIdx="1" presStyleCnt="3">
        <dgm:presLayoutVars>
          <dgm:bulletEnabled val="1"/>
        </dgm:presLayoutVars>
      </dgm:prSet>
      <dgm:spPr/>
    </dgm:pt>
    <dgm:pt modelId="{06BC0D61-313E-49DD-994A-D1B7BA38BA83}" type="pres">
      <dgm:prSet presAssocID="{77E29D35-7BFC-4046-A553-DDD735CC4A4D}" presName="item3" presStyleLbl="node1" presStyleIdx="2" presStyleCnt="3">
        <dgm:presLayoutVars>
          <dgm:bulletEnabled val="1"/>
        </dgm:presLayoutVars>
      </dgm:prSet>
      <dgm:spPr/>
    </dgm:pt>
    <dgm:pt modelId="{661F0AF8-6D43-4BBD-AE8C-2E37DA1294DE}" type="pres">
      <dgm:prSet presAssocID="{2A0FE100-223E-409F-9E8E-10F920DB0988}" presName="funnel" presStyleLbl="trAlignAcc1" presStyleIdx="0" presStyleCnt="1"/>
      <dgm:spPr/>
    </dgm:pt>
  </dgm:ptLst>
  <dgm:cxnLst>
    <dgm:cxn modelId="{908B8906-7854-4D6E-9F4F-5F8F3405105D}" type="presOf" srcId="{EB0B6053-0B32-4A64-960E-3467C0026453}" destId="{06BC0D61-313E-49DD-994A-D1B7BA38BA83}" srcOrd="0" destOrd="0" presId="urn:microsoft.com/office/officeart/2005/8/layout/funnel1"/>
    <dgm:cxn modelId="{4E47073B-7E25-4884-BB98-BD28AB42D007}" srcId="{2A0FE100-223E-409F-9E8E-10F920DB0988}" destId="{12B9FBCB-40CA-4962-A73A-7D6A75919708}" srcOrd="2" destOrd="0" parTransId="{1B341C26-4B58-41EC-9AFE-B3CD3BC5C982}" sibTransId="{E20DE6EE-3751-41E6-808B-C410327D7458}"/>
    <dgm:cxn modelId="{A40ACF55-1B31-4C9A-BA5E-5C62E1702857}" type="presOf" srcId="{77E29D35-7BFC-4046-A553-DDD735CC4A4D}" destId="{2EF8AD5C-562C-4050-9E79-50FEEFA7E822}" srcOrd="0" destOrd="0" presId="urn:microsoft.com/office/officeart/2005/8/layout/funnel1"/>
    <dgm:cxn modelId="{2B21076D-3845-4F83-92DE-4D38FEF79151}" srcId="{2A0FE100-223E-409F-9E8E-10F920DB0988}" destId="{FBE5B8AF-E03F-42EC-A5C6-AB999F2D992A}" srcOrd="1" destOrd="0" parTransId="{F9D725ED-6825-49E0-B2DA-AA5AFAA99B82}" sibTransId="{F0F471B0-63B4-4C38-B24B-2B843DDF5F26}"/>
    <dgm:cxn modelId="{FF793E83-25DE-40EF-B4D9-8D49D3DAAF5C}" srcId="{2A0FE100-223E-409F-9E8E-10F920DB0988}" destId="{77E29D35-7BFC-4046-A553-DDD735CC4A4D}" srcOrd="3" destOrd="0" parTransId="{562F8BA1-50CA-41BA-AFB6-17974F6D374F}" sibTransId="{C4B7F2E7-B76A-45AB-B5DD-C5F823CCCC50}"/>
    <dgm:cxn modelId="{011D7DB9-BA10-4F88-BA99-3BFD3FC25AC4}" type="presOf" srcId="{FBE5B8AF-E03F-42EC-A5C6-AB999F2D992A}" destId="{E459BD85-6C22-4F23-9300-9648C6D269CE}" srcOrd="0" destOrd="0" presId="urn:microsoft.com/office/officeart/2005/8/layout/funnel1"/>
    <dgm:cxn modelId="{C31048E7-FE7A-4504-A7C1-C2C4544217C9}" srcId="{2A0FE100-223E-409F-9E8E-10F920DB0988}" destId="{EB0B6053-0B32-4A64-960E-3467C0026453}" srcOrd="0" destOrd="0" parTransId="{629C80EF-A500-43E7-8D9B-6E0FA8A10BB2}" sibTransId="{8B4B7A63-D290-45E6-B47C-8E72049450F4}"/>
    <dgm:cxn modelId="{96C33CF8-7C8B-4E24-8C54-108A2718D7D6}" type="presOf" srcId="{2A0FE100-223E-409F-9E8E-10F920DB0988}" destId="{CE0369DA-FC02-4923-AF95-1B77E2ABEDCE}" srcOrd="0" destOrd="0" presId="urn:microsoft.com/office/officeart/2005/8/layout/funnel1"/>
    <dgm:cxn modelId="{FDD6ADFA-FC9A-41F6-809D-B71F2B490FF2}" type="presOf" srcId="{12B9FBCB-40CA-4962-A73A-7D6A75919708}" destId="{E6279EDC-1AF9-4954-8500-A9FF33BDCBBF}" srcOrd="0" destOrd="0" presId="urn:microsoft.com/office/officeart/2005/8/layout/funnel1"/>
    <dgm:cxn modelId="{62FC7AB4-5F09-45FB-911E-995C7D2DF6FF}" type="presParOf" srcId="{CE0369DA-FC02-4923-AF95-1B77E2ABEDCE}" destId="{FE589A8E-E253-44E4-8B61-138455CD6FB1}" srcOrd="0" destOrd="0" presId="urn:microsoft.com/office/officeart/2005/8/layout/funnel1"/>
    <dgm:cxn modelId="{987E6A71-EDD3-4F26-B522-A7184E59F879}" type="presParOf" srcId="{CE0369DA-FC02-4923-AF95-1B77E2ABEDCE}" destId="{39A6A5B9-DF77-4221-8AF5-32C9128550E0}" srcOrd="1" destOrd="0" presId="urn:microsoft.com/office/officeart/2005/8/layout/funnel1"/>
    <dgm:cxn modelId="{C0FD18ED-DD36-4CBC-B836-6EAED4DA0BD5}" type="presParOf" srcId="{CE0369DA-FC02-4923-AF95-1B77E2ABEDCE}" destId="{2EF8AD5C-562C-4050-9E79-50FEEFA7E822}" srcOrd="2" destOrd="0" presId="urn:microsoft.com/office/officeart/2005/8/layout/funnel1"/>
    <dgm:cxn modelId="{1F8B2328-0B42-42B6-8E76-B03B3AEFD613}" type="presParOf" srcId="{CE0369DA-FC02-4923-AF95-1B77E2ABEDCE}" destId="{E6279EDC-1AF9-4954-8500-A9FF33BDCBBF}" srcOrd="3" destOrd="0" presId="urn:microsoft.com/office/officeart/2005/8/layout/funnel1"/>
    <dgm:cxn modelId="{96E51567-896C-4564-B5F7-B5AEE15CD412}" type="presParOf" srcId="{CE0369DA-FC02-4923-AF95-1B77E2ABEDCE}" destId="{E459BD85-6C22-4F23-9300-9648C6D269CE}" srcOrd="4" destOrd="0" presId="urn:microsoft.com/office/officeart/2005/8/layout/funnel1"/>
    <dgm:cxn modelId="{70410989-DC27-4A34-A271-1058B59895B1}" type="presParOf" srcId="{CE0369DA-FC02-4923-AF95-1B77E2ABEDCE}" destId="{06BC0D61-313E-49DD-994A-D1B7BA38BA83}" srcOrd="5" destOrd="0" presId="urn:microsoft.com/office/officeart/2005/8/layout/funnel1"/>
    <dgm:cxn modelId="{F18D3A41-2A8B-4790-8B65-5B64B4B519CA}" type="presParOf" srcId="{CE0369DA-FC02-4923-AF95-1B77E2ABEDCE}" destId="{661F0AF8-6D43-4BBD-AE8C-2E37DA1294D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ED2BB5-BF5C-42F5-A468-E595C2DDB4ED}" type="doc">
      <dgm:prSet loTypeId="urn:microsoft.com/office/officeart/2011/layout/CircleProcess" loCatId="officeonlin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2CEFCE1E-A887-410E-AC7D-B9892C1DF548}">
      <dgm:prSet phldrT="[Text]"/>
      <dgm:spPr/>
      <dgm:t>
        <a:bodyPr/>
        <a:lstStyle/>
        <a:p>
          <a:r>
            <a:rPr lang="en-US" dirty="0" err="1"/>
            <a:t>Analisis</a:t>
          </a:r>
          <a:r>
            <a:rPr lang="en-US" dirty="0"/>
            <a:t> Hukum</a:t>
          </a:r>
          <a:endParaRPr lang="en-ID" dirty="0"/>
        </a:p>
      </dgm:t>
    </dgm:pt>
    <dgm:pt modelId="{DABF2152-D3C3-46D5-A183-8FBB545264EA}" type="parTrans" cxnId="{02270DC6-6CD0-4B83-AD66-DABE71DF070B}">
      <dgm:prSet/>
      <dgm:spPr/>
      <dgm:t>
        <a:bodyPr/>
        <a:lstStyle/>
        <a:p>
          <a:endParaRPr lang="en-ID"/>
        </a:p>
      </dgm:t>
    </dgm:pt>
    <dgm:pt modelId="{9276379B-6BA0-433C-93C7-F4AED61EF1FF}" type="sibTrans" cxnId="{02270DC6-6CD0-4B83-AD66-DABE71DF070B}">
      <dgm:prSet/>
      <dgm:spPr/>
      <dgm:t>
        <a:bodyPr/>
        <a:lstStyle/>
        <a:p>
          <a:endParaRPr lang="en-ID"/>
        </a:p>
      </dgm:t>
    </dgm:pt>
    <dgm:pt modelId="{44FB6083-5DAC-4689-B647-2B5ACB4880FD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Hukum</a:t>
          </a:r>
          <a:endParaRPr lang="en-ID" dirty="0"/>
        </a:p>
      </dgm:t>
    </dgm:pt>
    <dgm:pt modelId="{75672098-7EF7-427D-9E82-0FC1877D2F2C}" type="parTrans" cxnId="{BAEB0B5D-9085-420D-826C-C730BD6D8831}">
      <dgm:prSet/>
      <dgm:spPr/>
      <dgm:t>
        <a:bodyPr/>
        <a:lstStyle/>
        <a:p>
          <a:endParaRPr lang="en-ID"/>
        </a:p>
      </dgm:t>
    </dgm:pt>
    <dgm:pt modelId="{AEC4B72C-B6C5-433A-88F5-0B2F6B3740C8}" type="sibTrans" cxnId="{BAEB0B5D-9085-420D-826C-C730BD6D8831}">
      <dgm:prSet/>
      <dgm:spPr/>
      <dgm:t>
        <a:bodyPr/>
        <a:lstStyle/>
        <a:p>
          <a:endParaRPr lang="en-ID"/>
        </a:p>
      </dgm:t>
    </dgm:pt>
    <dgm:pt modelId="{17AB22F3-9016-4506-B2A5-2798BDB0E5BA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Dogmatika</a:t>
          </a:r>
          <a:r>
            <a:rPr lang="en-US" dirty="0"/>
            <a:t> Hukum</a:t>
          </a:r>
          <a:endParaRPr lang="en-ID" dirty="0"/>
        </a:p>
      </dgm:t>
    </dgm:pt>
    <dgm:pt modelId="{378FDBB1-21AC-4A6C-A387-FD9F01C2DD85}" type="parTrans" cxnId="{E2C27AAB-6CF2-4A77-A97C-74AA588F68B7}">
      <dgm:prSet/>
      <dgm:spPr/>
      <dgm:t>
        <a:bodyPr/>
        <a:lstStyle/>
        <a:p>
          <a:endParaRPr lang="en-ID"/>
        </a:p>
      </dgm:t>
    </dgm:pt>
    <dgm:pt modelId="{C38DE7AC-5566-433E-8A98-A4694F820AC6}" type="sibTrans" cxnId="{E2C27AAB-6CF2-4A77-A97C-74AA588F68B7}">
      <dgm:prSet/>
      <dgm:spPr/>
      <dgm:t>
        <a:bodyPr/>
        <a:lstStyle/>
        <a:p>
          <a:endParaRPr lang="en-ID"/>
        </a:p>
      </dgm:t>
    </dgm:pt>
    <dgm:pt modelId="{BF600A15-7F3D-42A7-85D3-04DBF3C24EAE}">
      <dgm:prSet phldrT="[Text]"/>
      <dgm:spPr/>
      <dgm:t>
        <a:bodyPr/>
        <a:lstStyle/>
        <a:p>
          <a:r>
            <a:rPr lang="en-US" dirty="0" err="1"/>
            <a:t>Kritik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Hukum</a:t>
          </a:r>
          <a:endParaRPr lang="en-ID" dirty="0"/>
        </a:p>
      </dgm:t>
    </dgm:pt>
    <dgm:pt modelId="{E046F1F6-8976-41C5-BEDB-186C6CEEB567}" type="parTrans" cxnId="{BA53F1FC-025A-4BEA-9290-DC78CA8E1855}">
      <dgm:prSet/>
      <dgm:spPr/>
      <dgm:t>
        <a:bodyPr/>
        <a:lstStyle/>
        <a:p>
          <a:endParaRPr lang="en-ID"/>
        </a:p>
      </dgm:t>
    </dgm:pt>
    <dgm:pt modelId="{B810CA98-EC6A-499F-9AE5-5B6E115BAC05}" type="sibTrans" cxnId="{BA53F1FC-025A-4BEA-9290-DC78CA8E1855}">
      <dgm:prSet/>
      <dgm:spPr/>
      <dgm:t>
        <a:bodyPr/>
        <a:lstStyle/>
        <a:p>
          <a:endParaRPr lang="en-ID"/>
        </a:p>
      </dgm:t>
    </dgm:pt>
    <dgm:pt modelId="{5DDD9A47-482D-4204-B739-D280DEE9DB16}" type="pres">
      <dgm:prSet presAssocID="{0BED2BB5-BF5C-42F5-A468-E595C2DDB4E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1015232-BB90-4990-A07B-2DE528078092}" type="pres">
      <dgm:prSet presAssocID="{BF600A15-7F3D-42A7-85D3-04DBF3C24EAE}" presName="Accent4" presStyleCnt="0"/>
      <dgm:spPr/>
    </dgm:pt>
    <dgm:pt modelId="{AC3016CA-9ECA-42C4-9E93-E662F5CB7859}" type="pres">
      <dgm:prSet presAssocID="{BF600A15-7F3D-42A7-85D3-04DBF3C24EAE}" presName="Accent" presStyleLbl="node1" presStyleIdx="0" presStyleCnt="4"/>
      <dgm:spPr/>
    </dgm:pt>
    <dgm:pt modelId="{AFC48BC0-E075-440E-BFB5-70E88E0AE186}" type="pres">
      <dgm:prSet presAssocID="{BF600A15-7F3D-42A7-85D3-04DBF3C24EAE}" presName="ParentBackground4" presStyleCnt="0"/>
      <dgm:spPr/>
    </dgm:pt>
    <dgm:pt modelId="{2956E668-00B4-4408-9DE6-D76E69BC4CA3}" type="pres">
      <dgm:prSet presAssocID="{BF600A15-7F3D-42A7-85D3-04DBF3C24EAE}" presName="ParentBackground" presStyleLbl="fgAcc1" presStyleIdx="0" presStyleCnt="4"/>
      <dgm:spPr/>
    </dgm:pt>
    <dgm:pt modelId="{A27AA33D-1B83-4412-95A8-DEF35E9E6FB3}" type="pres">
      <dgm:prSet presAssocID="{BF600A15-7F3D-42A7-85D3-04DBF3C24EA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FF64FC2-DF30-4D35-A8C6-D54AEAA2FB3B}" type="pres">
      <dgm:prSet presAssocID="{17AB22F3-9016-4506-B2A5-2798BDB0E5BA}" presName="Accent3" presStyleCnt="0"/>
      <dgm:spPr/>
    </dgm:pt>
    <dgm:pt modelId="{88137507-DB95-4ED3-8BAD-4998F17B9CB5}" type="pres">
      <dgm:prSet presAssocID="{17AB22F3-9016-4506-B2A5-2798BDB0E5BA}" presName="Accent" presStyleLbl="node1" presStyleIdx="1" presStyleCnt="4"/>
      <dgm:spPr/>
    </dgm:pt>
    <dgm:pt modelId="{D5A8604D-DB8A-4F94-9DF8-B3A09EF387C3}" type="pres">
      <dgm:prSet presAssocID="{17AB22F3-9016-4506-B2A5-2798BDB0E5BA}" presName="ParentBackground3" presStyleCnt="0"/>
      <dgm:spPr/>
    </dgm:pt>
    <dgm:pt modelId="{29AC251B-4FFD-4F3C-8B7C-1EA5E1D5B201}" type="pres">
      <dgm:prSet presAssocID="{17AB22F3-9016-4506-B2A5-2798BDB0E5BA}" presName="ParentBackground" presStyleLbl="fgAcc1" presStyleIdx="1" presStyleCnt="4"/>
      <dgm:spPr/>
    </dgm:pt>
    <dgm:pt modelId="{15A9BE21-BF7F-4C74-8B99-E7E90A271ACF}" type="pres">
      <dgm:prSet presAssocID="{17AB22F3-9016-4506-B2A5-2798BDB0E5B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BC87799-9F9C-4286-92C5-73AF7239A84D}" type="pres">
      <dgm:prSet presAssocID="{44FB6083-5DAC-4689-B647-2B5ACB4880FD}" presName="Accent2" presStyleCnt="0"/>
      <dgm:spPr/>
    </dgm:pt>
    <dgm:pt modelId="{5F08AC63-1CC9-4711-A6CC-8E9852AFB465}" type="pres">
      <dgm:prSet presAssocID="{44FB6083-5DAC-4689-B647-2B5ACB4880FD}" presName="Accent" presStyleLbl="node1" presStyleIdx="2" presStyleCnt="4"/>
      <dgm:spPr/>
    </dgm:pt>
    <dgm:pt modelId="{DD040A10-FF5F-4CBC-B5A8-1A5D992303D8}" type="pres">
      <dgm:prSet presAssocID="{44FB6083-5DAC-4689-B647-2B5ACB4880FD}" presName="ParentBackground2" presStyleCnt="0"/>
      <dgm:spPr/>
    </dgm:pt>
    <dgm:pt modelId="{D4CE0B6C-3B3B-4BFD-BDEC-42DCFE8972D1}" type="pres">
      <dgm:prSet presAssocID="{44FB6083-5DAC-4689-B647-2B5ACB4880FD}" presName="ParentBackground" presStyleLbl="fgAcc1" presStyleIdx="2" presStyleCnt="4"/>
      <dgm:spPr/>
    </dgm:pt>
    <dgm:pt modelId="{A69BCDA4-15D3-4717-A985-E61AEA246121}" type="pres">
      <dgm:prSet presAssocID="{44FB6083-5DAC-4689-B647-2B5ACB4880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682B552-0752-40DD-9616-CDD88BE6B7E5}" type="pres">
      <dgm:prSet presAssocID="{2CEFCE1E-A887-410E-AC7D-B9892C1DF548}" presName="Accent1" presStyleCnt="0"/>
      <dgm:spPr/>
    </dgm:pt>
    <dgm:pt modelId="{ADCC1DEC-CD8E-4BDD-AD1B-337FEC6CB32E}" type="pres">
      <dgm:prSet presAssocID="{2CEFCE1E-A887-410E-AC7D-B9892C1DF548}" presName="Accent" presStyleLbl="node1" presStyleIdx="3" presStyleCnt="4"/>
      <dgm:spPr/>
    </dgm:pt>
    <dgm:pt modelId="{96FA4EA0-0E7D-446F-A090-72997F44849A}" type="pres">
      <dgm:prSet presAssocID="{2CEFCE1E-A887-410E-AC7D-B9892C1DF548}" presName="ParentBackground1" presStyleCnt="0"/>
      <dgm:spPr/>
    </dgm:pt>
    <dgm:pt modelId="{6585E224-22BD-4422-A713-4CC9E328EDEE}" type="pres">
      <dgm:prSet presAssocID="{2CEFCE1E-A887-410E-AC7D-B9892C1DF548}" presName="ParentBackground" presStyleLbl="fgAcc1" presStyleIdx="3" presStyleCnt="4"/>
      <dgm:spPr/>
    </dgm:pt>
    <dgm:pt modelId="{FF7B9CA9-41A8-4849-827F-E8E8021C0D01}" type="pres">
      <dgm:prSet presAssocID="{2CEFCE1E-A887-410E-AC7D-B9892C1DF54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037C304-08D1-433A-8860-928FD1AF458D}" type="presOf" srcId="{17AB22F3-9016-4506-B2A5-2798BDB0E5BA}" destId="{15A9BE21-BF7F-4C74-8B99-E7E90A271ACF}" srcOrd="1" destOrd="0" presId="urn:microsoft.com/office/officeart/2011/layout/CircleProcess"/>
    <dgm:cxn modelId="{23DC180B-3191-402C-A227-9D2D98949D8E}" type="presOf" srcId="{2CEFCE1E-A887-410E-AC7D-B9892C1DF548}" destId="{FF7B9CA9-41A8-4849-827F-E8E8021C0D01}" srcOrd="1" destOrd="0" presId="urn:microsoft.com/office/officeart/2011/layout/CircleProcess"/>
    <dgm:cxn modelId="{BAEB0B5D-9085-420D-826C-C730BD6D8831}" srcId="{0BED2BB5-BF5C-42F5-A468-E595C2DDB4ED}" destId="{44FB6083-5DAC-4689-B647-2B5ACB4880FD}" srcOrd="1" destOrd="0" parTransId="{75672098-7EF7-427D-9E82-0FC1877D2F2C}" sibTransId="{AEC4B72C-B6C5-433A-88F5-0B2F6B3740C8}"/>
    <dgm:cxn modelId="{C484218A-E5B3-47BD-BAE0-D0FBB7FBC74E}" type="presOf" srcId="{44FB6083-5DAC-4689-B647-2B5ACB4880FD}" destId="{D4CE0B6C-3B3B-4BFD-BDEC-42DCFE8972D1}" srcOrd="0" destOrd="0" presId="urn:microsoft.com/office/officeart/2011/layout/CircleProcess"/>
    <dgm:cxn modelId="{2B334D96-3326-49C1-A332-A437B7358851}" type="presOf" srcId="{2CEFCE1E-A887-410E-AC7D-B9892C1DF548}" destId="{6585E224-22BD-4422-A713-4CC9E328EDEE}" srcOrd="0" destOrd="0" presId="urn:microsoft.com/office/officeart/2011/layout/CircleProcess"/>
    <dgm:cxn modelId="{E2C27AAB-6CF2-4A77-A97C-74AA588F68B7}" srcId="{0BED2BB5-BF5C-42F5-A468-E595C2DDB4ED}" destId="{17AB22F3-9016-4506-B2A5-2798BDB0E5BA}" srcOrd="2" destOrd="0" parTransId="{378FDBB1-21AC-4A6C-A387-FD9F01C2DD85}" sibTransId="{C38DE7AC-5566-433E-8A98-A4694F820AC6}"/>
    <dgm:cxn modelId="{12E13BB6-7692-46ED-8FD6-10C8B1ECD1C9}" type="presOf" srcId="{BF600A15-7F3D-42A7-85D3-04DBF3C24EAE}" destId="{A27AA33D-1B83-4412-95A8-DEF35E9E6FB3}" srcOrd="1" destOrd="0" presId="urn:microsoft.com/office/officeart/2011/layout/CircleProcess"/>
    <dgm:cxn modelId="{4D1525C0-F4A0-4172-9629-CA08954E8F86}" type="presOf" srcId="{17AB22F3-9016-4506-B2A5-2798BDB0E5BA}" destId="{29AC251B-4FFD-4F3C-8B7C-1EA5E1D5B201}" srcOrd="0" destOrd="0" presId="urn:microsoft.com/office/officeart/2011/layout/CircleProcess"/>
    <dgm:cxn modelId="{02270DC6-6CD0-4B83-AD66-DABE71DF070B}" srcId="{0BED2BB5-BF5C-42F5-A468-E595C2DDB4ED}" destId="{2CEFCE1E-A887-410E-AC7D-B9892C1DF548}" srcOrd="0" destOrd="0" parTransId="{DABF2152-D3C3-46D5-A183-8FBB545264EA}" sibTransId="{9276379B-6BA0-433C-93C7-F4AED61EF1FF}"/>
    <dgm:cxn modelId="{44D85BCA-5A12-48CD-8FD5-E10D16CD7599}" type="presOf" srcId="{44FB6083-5DAC-4689-B647-2B5ACB4880FD}" destId="{A69BCDA4-15D3-4717-A985-E61AEA246121}" srcOrd="1" destOrd="0" presId="urn:microsoft.com/office/officeart/2011/layout/CircleProcess"/>
    <dgm:cxn modelId="{37C66ECD-0A59-45DD-BA38-692284E6A99B}" type="presOf" srcId="{BF600A15-7F3D-42A7-85D3-04DBF3C24EAE}" destId="{2956E668-00B4-4408-9DE6-D76E69BC4CA3}" srcOrd="0" destOrd="0" presId="urn:microsoft.com/office/officeart/2011/layout/CircleProcess"/>
    <dgm:cxn modelId="{5D7355D2-BDA5-44DF-ACCE-2F09AB3563F2}" type="presOf" srcId="{0BED2BB5-BF5C-42F5-A468-E595C2DDB4ED}" destId="{5DDD9A47-482D-4204-B739-D280DEE9DB16}" srcOrd="0" destOrd="0" presId="urn:microsoft.com/office/officeart/2011/layout/CircleProcess"/>
    <dgm:cxn modelId="{BA53F1FC-025A-4BEA-9290-DC78CA8E1855}" srcId="{0BED2BB5-BF5C-42F5-A468-E595C2DDB4ED}" destId="{BF600A15-7F3D-42A7-85D3-04DBF3C24EAE}" srcOrd="3" destOrd="0" parTransId="{E046F1F6-8976-41C5-BEDB-186C6CEEB567}" sibTransId="{B810CA98-EC6A-499F-9AE5-5B6E115BAC05}"/>
    <dgm:cxn modelId="{34144B31-0AE6-4E8D-B222-C2946954B9AE}" type="presParOf" srcId="{5DDD9A47-482D-4204-B739-D280DEE9DB16}" destId="{11015232-BB90-4990-A07B-2DE528078092}" srcOrd="0" destOrd="0" presId="urn:microsoft.com/office/officeart/2011/layout/CircleProcess"/>
    <dgm:cxn modelId="{B076B58F-8006-4C66-9A86-A63CAEA0B769}" type="presParOf" srcId="{11015232-BB90-4990-A07B-2DE528078092}" destId="{AC3016CA-9ECA-42C4-9E93-E662F5CB7859}" srcOrd="0" destOrd="0" presId="urn:microsoft.com/office/officeart/2011/layout/CircleProcess"/>
    <dgm:cxn modelId="{43E042A1-6410-4117-9FD5-073E5BD3A45D}" type="presParOf" srcId="{5DDD9A47-482D-4204-B739-D280DEE9DB16}" destId="{AFC48BC0-E075-440E-BFB5-70E88E0AE186}" srcOrd="1" destOrd="0" presId="urn:microsoft.com/office/officeart/2011/layout/CircleProcess"/>
    <dgm:cxn modelId="{7D841A7B-3EAF-4AB2-9554-752972A1227A}" type="presParOf" srcId="{AFC48BC0-E075-440E-BFB5-70E88E0AE186}" destId="{2956E668-00B4-4408-9DE6-D76E69BC4CA3}" srcOrd="0" destOrd="0" presId="urn:microsoft.com/office/officeart/2011/layout/CircleProcess"/>
    <dgm:cxn modelId="{77A37EBF-A7D9-4619-B7A7-57B2CDB26BB6}" type="presParOf" srcId="{5DDD9A47-482D-4204-B739-D280DEE9DB16}" destId="{A27AA33D-1B83-4412-95A8-DEF35E9E6FB3}" srcOrd="2" destOrd="0" presId="urn:microsoft.com/office/officeart/2011/layout/CircleProcess"/>
    <dgm:cxn modelId="{DCB44612-676E-4664-A579-179BF5770B1F}" type="presParOf" srcId="{5DDD9A47-482D-4204-B739-D280DEE9DB16}" destId="{0FF64FC2-DF30-4D35-A8C6-D54AEAA2FB3B}" srcOrd="3" destOrd="0" presId="urn:microsoft.com/office/officeart/2011/layout/CircleProcess"/>
    <dgm:cxn modelId="{6E337B0E-F6D6-43F1-85CB-2EAA2973E4E7}" type="presParOf" srcId="{0FF64FC2-DF30-4D35-A8C6-D54AEAA2FB3B}" destId="{88137507-DB95-4ED3-8BAD-4998F17B9CB5}" srcOrd="0" destOrd="0" presId="urn:microsoft.com/office/officeart/2011/layout/CircleProcess"/>
    <dgm:cxn modelId="{DE114AA4-4C75-42B8-8B1E-62B280E84EAB}" type="presParOf" srcId="{5DDD9A47-482D-4204-B739-D280DEE9DB16}" destId="{D5A8604D-DB8A-4F94-9DF8-B3A09EF387C3}" srcOrd="4" destOrd="0" presId="urn:microsoft.com/office/officeart/2011/layout/CircleProcess"/>
    <dgm:cxn modelId="{3DAF0AD6-0FF1-433F-98F7-D95D7B7742AC}" type="presParOf" srcId="{D5A8604D-DB8A-4F94-9DF8-B3A09EF387C3}" destId="{29AC251B-4FFD-4F3C-8B7C-1EA5E1D5B201}" srcOrd="0" destOrd="0" presId="urn:microsoft.com/office/officeart/2011/layout/CircleProcess"/>
    <dgm:cxn modelId="{5D6ACAEA-078E-4EA1-AA18-A36C4528BC64}" type="presParOf" srcId="{5DDD9A47-482D-4204-B739-D280DEE9DB16}" destId="{15A9BE21-BF7F-4C74-8B99-E7E90A271ACF}" srcOrd="5" destOrd="0" presId="urn:microsoft.com/office/officeart/2011/layout/CircleProcess"/>
    <dgm:cxn modelId="{B3E9379B-CD4D-438F-B313-E865652042BF}" type="presParOf" srcId="{5DDD9A47-482D-4204-B739-D280DEE9DB16}" destId="{0BC87799-9F9C-4286-92C5-73AF7239A84D}" srcOrd="6" destOrd="0" presId="urn:microsoft.com/office/officeart/2011/layout/CircleProcess"/>
    <dgm:cxn modelId="{1B1BDFA8-3008-425F-935F-9D4DC7D45BEA}" type="presParOf" srcId="{0BC87799-9F9C-4286-92C5-73AF7239A84D}" destId="{5F08AC63-1CC9-4711-A6CC-8E9852AFB465}" srcOrd="0" destOrd="0" presId="urn:microsoft.com/office/officeart/2011/layout/CircleProcess"/>
    <dgm:cxn modelId="{77820DBE-7EDB-4751-84C2-22863FFDE9DD}" type="presParOf" srcId="{5DDD9A47-482D-4204-B739-D280DEE9DB16}" destId="{DD040A10-FF5F-4CBC-B5A8-1A5D992303D8}" srcOrd="7" destOrd="0" presId="urn:microsoft.com/office/officeart/2011/layout/CircleProcess"/>
    <dgm:cxn modelId="{5D828AE0-1BC4-49E7-9388-10966CF26295}" type="presParOf" srcId="{DD040A10-FF5F-4CBC-B5A8-1A5D992303D8}" destId="{D4CE0B6C-3B3B-4BFD-BDEC-42DCFE8972D1}" srcOrd="0" destOrd="0" presId="urn:microsoft.com/office/officeart/2011/layout/CircleProcess"/>
    <dgm:cxn modelId="{BEFF90D5-0858-4E3F-8BAD-0E2D8F532A69}" type="presParOf" srcId="{5DDD9A47-482D-4204-B739-D280DEE9DB16}" destId="{A69BCDA4-15D3-4717-A985-E61AEA246121}" srcOrd="8" destOrd="0" presId="urn:microsoft.com/office/officeart/2011/layout/CircleProcess"/>
    <dgm:cxn modelId="{9389BE13-81B0-4A5B-8BF9-02CA4AEF9DFD}" type="presParOf" srcId="{5DDD9A47-482D-4204-B739-D280DEE9DB16}" destId="{E682B552-0752-40DD-9616-CDD88BE6B7E5}" srcOrd="9" destOrd="0" presId="urn:microsoft.com/office/officeart/2011/layout/CircleProcess"/>
    <dgm:cxn modelId="{692CDA51-0CD1-49ED-9DC9-72EB4A98F4F2}" type="presParOf" srcId="{E682B552-0752-40DD-9616-CDD88BE6B7E5}" destId="{ADCC1DEC-CD8E-4BDD-AD1B-337FEC6CB32E}" srcOrd="0" destOrd="0" presId="urn:microsoft.com/office/officeart/2011/layout/CircleProcess"/>
    <dgm:cxn modelId="{5B799384-1F09-41D0-A93C-8758A2988B59}" type="presParOf" srcId="{5DDD9A47-482D-4204-B739-D280DEE9DB16}" destId="{96FA4EA0-0E7D-446F-A090-72997F44849A}" srcOrd="10" destOrd="0" presId="urn:microsoft.com/office/officeart/2011/layout/CircleProcess"/>
    <dgm:cxn modelId="{217AAB2D-37AA-4FE8-881A-0DD85C8925CB}" type="presParOf" srcId="{96FA4EA0-0E7D-446F-A090-72997F44849A}" destId="{6585E224-22BD-4422-A713-4CC9E328EDEE}" srcOrd="0" destOrd="0" presId="urn:microsoft.com/office/officeart/2011/layout/CircleProcess"/>
    <dgm:cxn modelId="{93919F77-55A1-4768-8852-41930DD1A246}" type="presParOf" srcId="{5DDD9A47-482D-4204-B739-D280DEE9DB16}" destId="{FF7B9CA9-41A8-4849-827F-E8E8021C0D0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0AD297-480A-4AE7-A659-0C75A75CD2BE}" type="doc">
      <dgm:prSet loTypeId="urn:microsoft.com/office/officeart/2005/8/layout/arrow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6148CBA1-0B6F-424C-B559-0F1ABCC0ACC9}">
      <dgm:prSet phldrT="[Text]"/>
      <dgm:spPr/>
      <dgm:t>
        <a:bodyPr/>
        <a:lstStyle/>
        <a:p>
          <a:r>
            <a:rPr lang="en-US" dirty="0" err="1"/>
            <a:t>Praktik</a:t>
          </a:r>
          <a:endParaRPr lang="en-ID" dirty="0"/>
        </a:p>
      </dgm:t>
    </dgm:pt>
    <dgm:pt modelId="{E81482C1-7466-4053-B45F-FD349FC1CE62}" type="parTrans" cxnId="{4A7E01C3-1B2C-4DB5-9F44-1706BE5E79CF}">
      <dgm:prSet/>
      <dgm:spPr/>
      <dgm:t>
        <a:bodyPr/>
        <a:lstStyle/>
        <a:p>
          <a:endParaRPr lang="en-ID"/>
        </a:p>
      </dgm:t>
    </dgm:pt>
    <dgm:pt modelId="{198A3D97-39D8-4294-B424-C97843868CE7}" type="sibTrans" cxnId="{4A7E01C3-1B2C-4DB5-9F44-1706BE5E79CF}">
      <dgm:prSet/>
      <dgm:spPr/>
      <dgm:t>
        <a:bodyPr/>
        <a:lstStyle/>
        <a:p>
          <a:endParaRPr lang="en-ID"/>
        </a:p>
      </dgm:t>
    </dgm:pt>
    <dgm:pt modelId="{F77C8009-CE69-4D9E-8F62-66E3092B3BD4}">
      <dgm:prSet phldrT="[Text]"/>
      <dgm:spPr/>
      <dgm:t>
        <a:bodyPr/>
        <a:lstStyle/>
        <a:p>
          <a:r>
            <a:rPr lang="en-US" dirty="0" err="1"/>
            <a:t>Teori</a:t>
          </a:r>
          <a:endParaRPr lang="en-ID" dirty="0"/>
        </a:p>
      </dgm:t>
    </dgm:pt>
    <dgm:pt modelId="{4BF1EA95-73E6-4B46-9A41-EAFA77338942}" type="parTrans" cxnId="{C16C30F6-414D-472D-BAEB-1C7358174D3B}">
      <dgm:prSet/>
      <dgm:spPr/>
      <dgm:t>
        <a:bodyPr/>
        <a:lstStyle/>
        <a:p>
          <a:endParaRPr lang="en-ID"/>
        </a:p>
      </dgm:t>
    </dgm:pt>
    <dgm:pt modelId="{CB094710-1F4E-4383-8EEF-36C493FB65E0}" type="sibTrans" cxnId="{C16C30F6-414D-472D-BAEB-1C7358174D3B}">
      <dgm:prSet/>
      <dgm:spPr/>
      <dgm:t>
        <a:bodyPr/>
        <a:lstStyle/>
        <a:p>
          <a:endParaRPr lang="en-ID"/>
        </a:p>
      </dgm:t>
    </dgm:pt>
    <dgm:pt modelId="{5939E9E1-CEBE-4C3C-9060-1D8EB34FFBD7}" type="pres">
      <dgm:prSet presAssocID="{940AD297-480A-4AE7-A659-0C75A75CD2BE}" presName="compositeShape" presStyleCnt="0">
        <dgm:presLayoutVars>
          <dgm:chMax val="2"/>
          <dgm:dir/>
          <dgm:resizeHandles val="exact"/>
        </dgm:presLayoutVars>
      </dgm:prSet>
      <dgm:spPr/>
    </dgm:pt>
    <dgm:pt modelId="{D234A1A2-13FE-478C-AEA0-690CA5063D79}" type="pres">
      <dgm:prSet presAssocID="{940AD297-480A-4AE7-A659-0C75A75CD2BE}" presName="ribbon" presStyleLbl="node1" presStyleIdx="0" presStyleCnt="1" custLinFactNeighborX="-3156" custLinFactNeighborY="9334"/>
      <dgm:spPr/>
    </dgm:pt>
    <dgm:pt modelId="{1797992E-529F-4509-BFBF-B859A1CD837B}" type="pres">
      <dgm:prSet presAssocID="{940AD297-480A-4AE7-A659-0C75A75CD2B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5D2B0F2-EE19-46EE-A6A7-937AB0D28E0E}" type="pres">
      <dgm:prSet presAssocID="{940AD297-480A-4AE7-A659-0C75A75CD2B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FD842E-7512-453B-901F-F091C3A8282B}" type="presOf" srcId="{F77C8009-CE69-4D9E-8F62-66E3092B3BD4}" destId="{85D2B0F2-EE19-46EE-A6A7-937AB0D28E0E}" srcOrd="0" destOrd="0" presId="urn:microsoft.com/office/officeart/2005/8/layout/arrow6"/>
    <dgm:cxn modelId="{9AC65234-43B9-4238-A701-CC043D13B44E}" type="presOf" srcId="{6148CBA1-0B6F-424C-B559-0F1ABCC0ACC9}" destId="{1797992E-529F-4509-BFBF-B859A1CD837B}" srcOrd="0" destOrd="0" presId="urn:microsoft.com/office/officeart/2005/8/layout/arrow6"/>
    <dgm:cxn modelId="{4A7E01C3-1B2C-4DB5-9F44-1706BE5E79CF}" srcId="{940AD297-480A-4AE7-A659-0C75A75CD2BE}" destId="{6148CBA1-0B6F-424C-B559-0F1ABCC0ACC9}" srcOrd="0" destOrd="0" parTransId="{E81482C1-7466-4053-B45F-FD349FC1CE62}" sibTransId="{198A3D97-39D8-4294-B424-C97843868CE7}"/>
    <dgm:cxn modelId="{16133BD4-DE61-431F-85F6-2C3D5B21047D}" type="presOf" srcId="{940AD297-480A-4AE7-A659-0C75A75CD2BE}" destId="{5939E9E1-CEBE-4C3C-9060-1D8EB34FFBD7}" srcOrd="0" destOrd="0" presId="urn:microsoft.com/office/officeart/2005/8/layout/arrow6"/>
    <dgm:cxn modelId="{C16C30F6-414D-472D-BAEB-1C7358174D3B}" srcId="{940AD297-480A-4AE7-A659-0C75A75CD2BE}" destId="{F77C8009-CE69-4D9E-8F62-66E3092B3BD4}" srcOrd="1" destOrd="0" parTransId="{4BF1EA95-73E6-4B46-9A41-EAFA77338942}" sibTransId="{CB094710-1F4E-4383-8EEF-36C493FB65E0}"/>
    <dgm:cxn modelId="{182F22F6-8FF8-40E2-A8A2-C68DD7BD8862}" type="presParOf" srcId="{5939E9E1-CEBE-4C3C-9060-1D8EB34FFBD7}" destId="{D234A1A2-13FE-478C-AEA0-690CA5063D79}" srcOrd="0" destOrd="0" presId="urn:microsoft.com/office/officeart/2005/8/layout/arrow6"/>
    <dgm:cxn modelId="{58ECB59F-871D-40AB-8503-308C1FEC9A92}" type="presParOf" srcId="{5939E9E1-CEBE-4C3C-9060-1D8EB34FFBD7}" destId="{1797992E-529F-4509-BFBF-B859A1CD837B}" srcOrd="1" destOrd="0" presId="urn:microsoft.com/office/officeart/2005/8/layout/arrow6"/>
    <dgm:cxn modelId="{A1E7D9BA-7F14-4D31-B8F8-A8895AD359D8}" type="presParOf" srcId="{5939E9E1-CEBE-4C3C-9060-1D8EB34FFBD7}" destId="{85D2B0F2-EE19-46EE-A6A7-937AB0D28E0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A648F3-A0A3-41D8-8E46-1D787EF11AE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C4A4482-8F2E-4FE1-BA20-26F5FC746C52}">
      <dgm:prSet phldrT="[Text]"/>
      <dgm:spPr/>
      <dgm:t>
        <a:bodyPr/>
        <a:lstStyle/>
        <a:p>
          <a:r>
            <a:rPr lang="en-US" dirty="0" err="1"/>
            <a:t>Menyeluruh</a:t>
          </a:r>
          <a:endParaRPr lang="en-ID" dirty="0"/>
        </a:p>
      </dgm:t>
    </dgm:pt>
    <dgm:pt modelId="{492E26FE-169E-4015-91AF-3378A3A7DA98}" type="parTrans" cxnId="{2D04C6C5-D3AA-4575-B715-40240891C283}">
      <dgm:prSet/>
      <dgm:spPr/>
      <dgm:t>
        <a:bodyPr/>
        <a:lstStyle/>
        <a:p>
          <a:endParaRPr lang="en-ID"/>
        </a:p>
      </dgm:t>
    </dgm:pt>
    <dgm:pt modelId="{6C579934-06A4-4CE2-BFD3-1B031BA0CC93}" type="sibTrans" cxnId="{2D04C6C5-D3AA-4575-B715-40240891C283}">
      <dgm:prSet/>
      <dgm:spPr/>
      <dgm:t>
        <a:bodyPr/>
        <a:lstStyle/>
        <a:p>
          <a:endParaRPr lang="en-ID"/>
        </a:p>
      </dgm:t>
    </dgm:pt>
    <dgm:pt modelId="{A19224BA-FE4C-4D41-94AF-C12851D24DB3}">
      <dgm:prSet phldrT="[Text]"/>
      <dgm:spPr/>
      <dgm:t>
        <a:bodyPr/>
        <a:lstStyle/>
        <a:p>
          <a:r>
            <a:rPr lang="en-ID" dirty="0"/>
            <a:t>Cara </a:t>
          </a:r>
          <a:r>
            <a:rPr lang="en-ID" dirty="0" err="1"/>
            <a:t>berfikir</a:t>
          </a:r>
          <a:r>
            <a:rPr lang="en-ID" dirty="0"/>
            <a:t> </a:t>
          </a:r>
          <a:r>
            <a:rPr lang="en-ID" dirty="0" err="1"/>
            <a:t>filsafat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sempit</a:t>
          </a:r>
          <a:r>
            <a:rPr lang="en-ID" dirty="0"/>
            <a:t> </a:t>
          </a:r>
          <a:r>
            <a:rPr lang="en-ID" dirty="0" err="1"/>
            <a:t>akan</a:t>
          </a:r>
          <a:r>
            <a:rPr lang="en-ID" dirty="0"/>
            <a:t>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selalu</a:t>
          </a:r>
          <a:r>
            <a:rPr lang="en-ID" dirty="0"/>
            <a:t> </a:t>
          </a:r>
          <a:r>
            <a:rPr lang="en-ID" dirty="0" err="1"/>
            <a:t>mlihat</a:t>
          </a:r>
          <a:r>
            <a:rPr lang="en-ID" dirty="0"/>
            <a:t> </a:t>
          </a:r>
          <a:r>
            <a:rPr lang="en-ID" dirty="0" err="1"/>
            <a:t>persoalan</a:t>
          </a:r>
          <a:r>
            <a:rPr lang="en-ID" dirty="0"/>
            <a:t> </a:t>
          </a:r>
          <a:r>
            <a:rPr lang="en-ID" dirty="0" err="1"/>
            <a:t>tiap</a:t>
          </a:r>
          <a:r>
            <a:rPr lang="en-ID" dirty="0"/>
            <a:t> </a:t>
          </a:r>
          <a:r>
            <a:rPr lang="en-ID" dirty="0" err="1"/>
            <a:t>sudut</a:t>
          </a:r>
          <a:r>
            <a:rPr lang="en-ID" dirty="0"/>
            <a:t> yang </a:t>
          </a:r>
          <a:r>
            <a:rPr lang="en-ID" dirty="0" err="1"/>
            <a:t>ada</a:t>
          </a:r>
          <a:r>
            <a:rPr lang="en-ID" dirty="0"/>
            <a:t>.</a:t>
          </a:r>
        </a:p>
      </dgm:t>
    </dgm:pt>
    <dgm:pt modelId="{0D25C1D2-A849-4904-BC83-9CB5E23FB778}" type="parTrans" cxnId="{019ADA62-605B-42FC-9C9F-17F963F864B2}">
      <dgm:prSet/>
      <dgm:spPr/>
      <dgm:t>
        <a:bodyPr/>
        <a:lstStyle/>
        <a:p>
          <a:endParaRPr lang="en-ID"/>
        </a:p>
      </dgm:t>
    </dgm:pt>
    <dgm:pt modelId="{2DCB48D7-835C-4A36-94C3-2AAB4FF941FB}" type="sibTrans" cxnId="{019ADA62-605B-42FC-9C9F-17F963F864B2}">
      <dgm:prSet/>
      <dgm:spPr/>
      <dgm:t>
        <a:bodyPr/>
        <a:lstStyle/>
        <a:p>
          <a:endParaRPr lang="en-ID"/>
        </a:p>
      </dgm:t>
    </dgm:pt>
    <dgm:pt modelId="{BA0BA170-07E9-42F2-B14C-89F1A448B606}">
      <dgm:prSet phldrT="[Text]"/>
      <dgm:spPr/>
      <dgm:t>
        <a:bodyPr/>
        <a:lstStyle/>
        <a:p>
          <a:r>
            <a:rPr lang="en-US" dirty="0" err="1"/>
            <a:t>Mendasar</a:t>
          </a:r>
          <a:endParaRPr lang="en-ID" dirty="0"/>
        </a:p>
      </dgm:t>
    </dgm:pt>
    <dgm:pt modelId="{2D771737-CDCE-4DE7-BCE3-CD9E989EBC6D}" type="parTrans" cxnId="{2DA9C15B-AE90-41E6-A318-6EFEB51AC065}">
      <dgm:prSet/>
      <dgm:spPr/>
      <dgm:t>
        <a:bodyPr/>
        <a:lstStyle/>
        <a:p>
          <a:endParaRPr lang="en-ID"/>
        </a:p>
      </dgm:t>
    </dgm:pt>
    <dgm:pt modelId="{F616A342-5CA3-4AC5-9DA8-FFA1ED1345B1}" type="sibTrans" cxnId="{2DA9C15B-AE90-41E6-A318-6EFEB51AC065}">
      <dgm:prSet/>
      <dgm:spPr/>
      <dgm:t>
        <a:bodyPr/>
        <a:lstStyle/>
        <a:p>
          <a:endParaRPr lang="en-ID"/>
        </a:p>
      </dgm:t>
    </dgm:pt>
    <dgm:pt modelId="{3B60B580-38ED-468E-838A-383216DF849B}">
      <dgm:prSet phldrT="[Text]"/>
      <dgm:spPr/>
      <dgm:t>
        <a:bodyPr/>
        <a:lstStyle/>
        <a:p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mendasar</a:t>
          </a:r>
          <a:r>
            <a:rPr lang="en-US" dirty="0"/>
            <a:t> </a:t>
          </a:r>
          <a:r>
            <a:rPr lang="en-US" dirty="0" err="1"/>
            <a:t>sampai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akar</a:t>
          </a:r>
          <a:r>
            <a:rPr lang="en-US" dirty="0"/>
            <a:t> </a:t>
          </a:r>
          <a:r>
            <a:rPr lang="en-US" dirty="0" err="1"/>
            <a:t>masalah</a:t>
          </a:r>
          <a:endParaRPr lang="en-ID" dirty="0"/>
        </a:p>
      </dgm:t>
    </dgm:pt>
    <dgm:pt modelId="{4AF2A107-9B6B-4566-8E5A-AD720EE0593C}" type="parTrans" cxnId="{8B7DB712-7EEE-444A-B69F-35A4E1C54635}">
      <dgm:prSet/>
      <dgm:spPr/>
      <dgm:t>
        <a:bodyPr/>
        <a:lstStyle/>
        <a:p>
          <a:endParaRPr lang="en-ID"/>
        </a:p>
      </dgm:t>
    </dgm:pt>
    <dgm:pt modelId="{D941B451-E269-4B73-8D20-AF853D87A960}" type="sibTrans" cxnId="{8B7DB712-7EEE-444A-B69F-35A4E1C54635}">
      <dgm:prSet/>
      <dgm:spPr/>
      <dgm:t>
        <a:bodyPr/>
        <a:lstStyle/>
        <a:p>
          <a:endParaRPr lang="en-ID"/>
        </a:p>
      </dgm:t>
    </dgm:pt>
    <dgm:pt modelId="{8F59A9E4-5FA2-42DB-A2EA-A4300B5426B9}">
      <dgm:prSet phldrT="[Text]"/>
      <dgm:spPr/>
      <dgm:t>
        <a:bodyPr/>
        <a:lstStyle/>
        <a:p>
          <a:r>
            <a:rPr lang="en-US" dirty="0" err="1"/>
            <a:t>Spekulatif</a:t>
          </a:r>
          <a:endParaRPr lang="en-ID" dirty="0"/>
        </a:p>
      </dgm:t>
    </dgm:pt>
    <dgm:pt modelId="{3F41CB61-36FB-4180-9C88-8830A726F5DB}" type="parTrans" cxnId="{339982DD-C67F-43DF-9905-69CCBA982E96}">
      <dgm:prSet/>
      <dgm:spPr/>
      <dgm:t>
        <a:bodyPr/>
        <a:lstStyle/>
        <a:p>
          <a:endParaRPr lang="en-ID"/>
        </a:p>
      </dgm:t>
    </dgm:pt>
    <dgm:pt modelId="{055F0386-D65A-4578-98C9-2B03A8F8FC2D}" type="sibTrans" cxnId="{339982DD-C67F-43DF-9905-69CCBA982E96}">
      <dgm:prSet/>
      <dgm:spPr/>
      <dgm:t>
        <a:bodyPr/>
        <a:lstStyle/>
        <a:p>
          <a:endParaRPr lang="en-ID"/>
        </a:p>
      </dgm:t>
    </dgm:pt>
    <dgm:pt modelId="{336944B2-7764-4EFB-BAE0-BFA5D53ADCB2}">
      <dgm:prSet/>
      <dgm:spPr/>
      <dgm:t>
        <a:bodyPr/>
        <a:lstStyle/>
        <a:p>
          <a:r>
            <a:rPr lang="en-ID" dirty="0"/>
            <a:t>Langkah </a:t>
          </a:r>
          <a:r>
            <a:rPr lang="en-ID" dirty="0" err="1"/>
            <a:t>spekulatif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boleh</a:t>
          </a:r>
          <a:r>
            <a:rPr lang="en-ID" dirty="0"/>
            <a:t> </a:t>
          </a:r>
          <a:r>
            <a:rPr lang="en-ID" dirty="0" err="1"/>
            <a:t>sembarangan</a:t>
          </a:r>
          <a:r>
            <a:rPr lang="en-ID" dirty="0"/>
            <a:t>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memiliki</a:t>
          </a:r>
          <a:r>
            <a:rPr lang="en-ID" dirty="0"/>
            <a:t> </a:t>
          </a:r>
          <a:r>
            <a:rPr lang="en-ID" dirty="0" err="1"/>
            <a:t>dasar</a:t>
          </a:r>
          <a:r>
            <a:rPr lang="en-ID" dirty="0"/>
            <a:t> </a:t>
          </a:r>
          <a:r>
            <a:rPr lang="en-ID" dirty="0" err="1"/>
            <a:t>dasar</a:t>
          </a:r>
          <a:r>
            <a:rPr lang="en-ID" dirty="0"/>
            <a:t> yang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dipertanggung</a:t>
          </a:r>
          <a:r>
            <a:rPr lang="en-ID" dirty="0"/>
            <a:t> </a:t>
          </a:r>
          <a:r>
            <a:rPr lang="en-ID" dirty="0" err="1"/>
            <a:t>jawabkan</a:t>
          </a:r>
          <a:r>
            <a:rPr lang="en-ID" dirty="0"/>
            <a:t>.</a:t>
          </a:r>
        </a:p>
      </dgm:t>
    </dgm:pt>
    <dgm:pt modelId="{6087B648-6B65-4965-BD96-360444262AA9}" type="parTrans" cxnId="{9DD85255-C33F-400C-A951-53C26CA1657F}">
      <dgm:prSet/>
      <dgm:spPr/>
    </dgm:pt>
    <dgm:pt modelId="{36B9EB1F-BF25-4B53-8E31-DAC24F728EE9}" type="sibTrans" cxnId="{9DD85255-C33F-400C-A951-53C26CA1657F}">
      <dgm:prSet/>
      <dgm:spPr/>
    </dgm:pt>
    <dgm:pt modelId="{0CE58665-FBB0-47EF-B35F-0F25C8741E0B}" type="pres">
      <dgm:prSet presAssocID="{FDA648F3-A0A3-41D8-8E46-1D787EF11AE8}" presName="Name0" presStyleCnt="0">
        <dgm:presLayoutVars>
          <dgm:dir/>
          <dgm:animLvl val="lvl"/>
          <dgm:resizeHandles/>
        </dgm:presLayoutVars>
      </dgm:prSet>
      <dgm:spPr/>
    </dgm:pt>
    <dgm:pt modelId="{BB2AD097-7F20-4C35-B878-F963F4ADE9A5}" type="pres">
      <dgm:prSet presAssocID="{EC4A4482-8F2E-4FE1-BA20-26F5FC746C52}" presName="linNode" presStyleCnt="0"/>
      <dgm:spPr/>
    </dgm:pt>
    <dgm:pt modelId="{0C8E8CE4-5303-4C84-8F85-0B0AFACE15C1}" type="pres">
      <dgm:prSet presAssocID="{EC4A4482-8F2E-4FE1-BA20-26F5FC746C52}" presName="parentShp" presStyleLbl="node1" presStyleIdx="0" presStyleCnt="3">
        <dgm:presLayoutVars>
          <dgm:bulletEnabled val="1"/>
        </dgm:presLayoutVars>
      </dgm:prSet>
      <dgm:spPr/>
    </dgm:pt>
    <dgm:pt modelId="{99C709DF-9BE0-409A-BBF5-CCE6532D1710}" type="pres">
      <dgm:prSet presAssocID="{EC4A4482-8F2E-4FE1-BA20-26F5FC746C52}" presName="childShp" presStyleLbl="bgAccFollowNode1" presStyleIdx="0" presStyleCnt="3">
        <dgm:presLayoutVars>
          <dgm:bulletEnabled val="1"/>
        </dgm:presLayoutVars>
      </dgm:prSet>
      <dgm:spPr/>
    </dgm:pt>
    <dgm:pt modelId="{B2B49515-B5DA-4617-949A-1CCA2805CD79}" type="pres">
      <dgm:prSet presAssocID="{6C579934-06A4-4CE2-BFD3-1B031BA0CC93}" presName="spacing" presStyleCnt="0"/>
      <dgm:spPr/>
    </dgm:pt>
    <dgm:pt modelId="{6BA39B3B-598E-4746-9F07-B4D66F25C1FE}" type="pres">
      <dgm:prSet presAssocID="{BA0BA170-07E9-42F2-B14C-89F1A448B606}" presName="linNode" presStyleCnt="0"/>
      <dgm:spPr/>
    </dgm:pt>
    <dgm:pt modelId="{A98B4F9F-6DE9-4054-96CC-23D61BCAAE05}" type="pres">
      <dgm:prSet presAssocID="{BA0BA170-07E9-42F2-B14C-89F1A448B606}" presName="parentShp" presStyleLbl="node1" presStyleIdx="1" presStyleCnt="3">
        <dgm:presLayoutVars>
          <dgm:bulletEnabled val="1"/>
        </dgm:presLayoutVars>
      </dgm:prSet>
      <dgm:spPr/>
    </dgm:pt>
    <dgm:pt modelId="{51BFF441-27D6-4C74-90CB-6930E33B7BA3}" type="pres">
      <dgm:prSet presAssocID="{BA0BA170-07E9-42F2-B14C-89F1A448B606}" presName="childShp" presStyleLbl="bgAccFollowNode1" presStyleIdx="1" presStyleCnt="3">
        <dgm:presLayoutVars>
          <dgm:bulletEnabled val="1"/>
        </dgm:presLayoutVars>
      </dgm:prSet>
      <dgm:spPr/>
    </dgm:pt>
    <dgm:pt modelId="{6D9FA5E3-B10C-45DF-A9BD-64070DCB46CF}" type="pres">
      <dgm:prSet presAssocID="{F616A342-5CA3-4AC5-9DA8-FFA1ED1345B1}" presName="spacing" presStyleCnt="0"/>
      <dgm:spPr/>
    </dgm:pt>
    <dgm:pt modelId="{085BF036-A302-4759-ADCF-D60A797DCA4D}" type="pres">
      <dgm:prSet presAssocID="{8F59A9E4-5FA2-42DB-A2EA-A4300B5426B9}" presName="linNode" presStyleCnt="0"/>
      <dgm:spPr/>
    </dgm:pt>
    <dgm:pt modelId="{B6DD9F0B-4435-4507-B1E6-8DF714A4CF05}" type="pres">
      <dgm:prSet presAssocID="{8F59A9E4-5FA2-42DB-A2EA-A4300B5426B9}" presName="parentShp" presStyleLbl="node1" presStyleIdx="2" presStyleCnt="3">
        <dgm:presLayoutVars>
          <dgm:bulletEnabled val="1"/>
        </dgm:presLayoutVars>
      </dgm:prSet>
      <dgm:spPr/>
    </dgm:pt>
    <dgm:pt modelId="{F82D2F69-2617-4369-8358-26AB49CCAFC6}" type="pres">
      <dgm:prSet presAssocID="{8F59A9E4-5FA2-42DB-A2EA-A4300B5426B9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8B7DB712-7EEE-444A-B69F-35A4E1C54635}" srcId="{BA0BA170-07E9-42F2-B14C-89F1A448B606}" destId="{3B60B580-38ED-468E-838A-383216DF849B}" srcOrd="0" destOrd="0" parTransId="{4AF2A107-9B6B-4566-8E5A-AD720EE0593C}" sibTransId="{D941B451-E269-4B73-8D20-AF853D87A960}"/>
    <dgm:cxn modelId="{35DF5217-9DB3-458A-B496-75EE880ED36E}" type="presOf" srcId="{FDA648F3-A0A3-41D8-8E46-1D787EF11AE8}" destId="{0CE58665-FBB0-47EF-B35F-0F25C8741E0B}" srcOrd="0" destOrd="0" presId="urn:microsoft.com/office/officeart/2005/8/layout/vList6"/>
    <dgm:cxn modelId="{9DD85255-C33F-400C-A951-53C26CA1657F}" srcId="{8F59A9E4-5FA2-42DB-A2EA-A4300B5426B9}" destId="{336944B2-7764-4EFB-BAE0-BFA5D53ADCB2}" srcOrd="0" destOrd="0" parTransId="{6087B648-6B65-4965-BD96-360444262AA9}" sibTransId="{36B9EB1F-BF25-4B53-8E31-DAC24F728EE9}"/>
    <dgm:cxn modelId="{74885A58-1DA0-4DED-86D9-B5E895C52EA4}" type="presOf" srcId="{EC4A4482-8F2E-4FE1-BA20-26F5FC746C52}" destId="{0C8E8CE4-5303-4C84-8F85-0B0AFACE15C1}" srcOrd="0" destOrd="0" presId="urn:microsoft.com/office/officeart/2005/8/layout/vList6"/>
    <dgm:cxn modelId="{2DA9C15B-AE90-41E6-A318-6EFEB51AC065}" srcId="{FDA648F3-A0A3-41D8-8E46-1D787EF11AE8}" destId="{BA0BA170-07E9-42F2-B14C-89F1A448B606}" srcOrd="1" destOrd="0" parTransId="{2D771737-CDCE-4DE7-BCE3-CD9E989EBC6D}" sibTransId="{F616A342-5CA3-4AC5-9DA8-FFA1ED1345B1}"/>
    <dgm:cxn modelId="{019ADA62-605B-42FC-9C9F-17F963F864B2}" srcId="{EC4A4482-8F2E-4FE1-BA20-26F5FC746C52}" destId="{A19224BA-FE4C-4D41-94AF-C12851D24DB3}" srcOrd="0" destOrd="0" parTransId="{0D25C1D2-A849-4904-BC83-9CB5E23FB778}" sibTransId="{2DCB48D7-835C-4A36-94C3-2AAB4FF941FB}"/>
    <dgm:cxn modelId="{D515148E-DA25-4DF4-83A8-693434F178BC}" type="presOf" srcId="{3B60B580-38ED-468E-838A-383216DF849B}" destId="{51BFF441-27D6-4C74-90CB-6930E33B7BA3}" srcOrd="0" destOrd="0" presId="urn:microsoft.com/office/officeart/2005/8/layout/vList6"/>
    <dgm:cxn modelId="{6A6DDEAA-0718-4004-B2A2-16B2B81F8B5B}" type="presOf" srcId="{336944B2-7764-4EFB-BAE0-BFA5D53ADCB2}" destId="{F82D2F69-2617-4369-8358-26AB49CCAFC6}" srcOrd="0" destOrd="0" presId="urn:microsoft.com/office/officeart/2005/8/layout/vList6"/>
    <dgm:cxn modelId="{2D6A63AE-F027-4F05-AD25-AEC0BC57F3AD}" type="presOf" srcId="{A19224BA-FE4C-4D41-94AF-C12851D24DB3}" destId="{99C709DF-9BE0-409A-BBF5-CCE6532D1710}" srcOrd="0" destOrd="0" presId="urn:microsoft.com/office/officeart/2005/8/layout/vList6"/>
    <dgm:cxn modelId="{388621C4-3DD3-4073-80EB-D850EB322514}" type="presOf" srcId="{8F59A9E4-5FA2-42DB-A2EA-A4300B5426B9}" destId="{B6DD9F0B-4435-4507-B1E6-8DF714A4CF05}" srcOrd="0" destOrd="0" presId="urn:microsoft.com/office/officeart/2005/8/layout/vList6"/>
    <dgm:cxn modelId="{2D04C6C5-D3AA-4575-B715-40240891C283}" srcId="{FDA648F3-A0A3-41D8-8E46-1D787EF11AE8}" destId="{EC4A4482-8F2E-4FE1-BA20-26F5FC746C52}" srcOrd="0" destOrd="0" parTransId="{492E26FE-169E-4015-91AF-3378A3A7DA98}" sibTransId="{6C579934-06A4-4CE2-BFD3-1B031BA0CC93}"/>
    <dgm:cxn modelId="{339982DD-C67F-43DF-9905-69CCBA982E96}" srcId="{FDA648F3-A0A3-41D8-8E46-1D787EF11AE8}" destId="{8F59A9E4-5FA2-42DB-A2EA-A4300B5426B9}" srcOrd="2" destOrd="0" parTransId="{3F41CB61-36FB-4180-9C88-8830A726F5DB}" sibTransId="{055F0386-D65A-4578-98C9-2B03A8F8FC2D}"/>
    <dgm:cxn modelId="{55561FFA-9588-4F02-A130-C2CCF197E9EB}" type="presOf" srcId="{BA0BA170-07E9-42F2-B14C-89F1A448B606}" destId="{A98B4F9F-6DE9-4054-96CC-23D61BCAAE05}" srcOrd="0" destOrd="0" presId="urn:microsoft.com/office/officeart/2005/8/layout/vList6"/>
    <dgm:cxn modelId="{264C787B-94DF-4844-8D04-FCF31F205742}" type="presParOf" srcId="{0CE58665-FBB0-47EF-B35F-0F25C8741E0B}" destId="{BB2AD097-7F20-4C35-B878-F963F4ADE9A5}" srcOrd="0" destOrd="0" presId="urn:microsoft.com/office/officeart/2005/8/layout/vList6"/>
    <dgm:cxn modelId="{2880FB0E-4F1F-4F11-B0F5-C92C64300F13}" type="presParOf" srcId="{BB2AD097-7F20-4C35-B878-F963F4ADE9A5}" destId="{0C8E8CE4-5303-4C84-8F85-0B0AFACE15C1}" srcOrd="0" destOrd="0" presId="urn:microsoft.com/office/officeart/2005/8/layout/vList6"/>
    <dgm:cxn modelId="{415DF45A-9D59-4078-8664-216373835C9E}" type="presParOf" srcId="{BB2AD097-7F20-4C35-B878-F963F4ADE9A5}" destId="{99C709DF-9BE0-409A-BBF5-CCE6532D1710}" srcOrd="1" destOrd="0" presId="urn:microsoft.com/office/officeart/2005/8/layout/vList6"/>
    <dgm:cxn modelId="{6B50B92F-DD32-4807-91E1-BCB282F31950}" type="presParOf" srcId="{0CE58665-FBB0-47EF-B35F-0F25C8741E0B}" destId="{B2B49515-B5DA-4617-949A-1CCA2805CD79}" srcOrd="1" destOrd="0" presId="urn:microsoft.com/office/officeart/2005/8/layout/vList6"/>
    <dgm:cxn modelId="{95D55E4C-0528-4728-BC50-A18BF4535636}" type="presParOf" srcId="{0CE58665-FBB0-47EF-B35F-0F25C8741E0B}" destId="{6BA39B3B-598E-4746-9F07-B4D66F25C1FE}" srcOrd="2" destOrd="0" presId="urn:microsoft.com/office/officeart/2005/8/layout/vList6"/>
    <dgm:cxn modelId="{9E664977-74E9-4496-B7A9-1D1419015D0D}" type="presParOf" srcId="{6BA39B3B-598E-4746-9F07-B4D66F25C1FE}" destId="{A98B4F9F-6DE9-4054-96CC-23D61BCAAE05}" srcOrd="0" destOrd="0" presId="urn:microsoft.com/office/officeart/2005/8/layout/vList6"/>
    <dgm:cxn modelId="{4BB49767-C0FB-4F6D-AC0A-3D590425A43A}" type="presParOf" srcId="{6BA39B3B-598E-4746-9F07-B4D66F25C1FE}" destId="{51BFF441-27D6-4C74-90CB-6930E33B7BA3}" srcOrd="1" destOrd="0" presId="urn:microsoft.com/office/officeart/2005/8/layout/vList6"/>
    <dgm:cxn modelId="{C5876AE3-B7EA-4F8E-92FA-FDB070A7F3C0}" type="presParOf" srcId="{0CE58665-FBB0-47EF-B35F-0F25C8741E0B}" destId="{6D9FA5E3-B10C-45DF-A9BD-64070DCB46CF}" srcOrd="3" destOrd="0" presId="urn:microsoft.com/office/officeart/2005/8/layout/vList6"/>
    <dgm:cxn modelId="{A4C24A4E-0D20-40BE-9747-DC331C66459D}" type="presParOf" srcId="{0CE58665-FBB0-47EF-B35F-0F25C8741E0B}" destId="{085BF036-A302-4759-ADCF-D60A797DCA4D}" srcOrd="4" destOrd="0" presId="urn:microsoft.com/office/officeart/2005/8/layout/vList6"/>
    <dgm:cxn modelId="{FB2C2D50-2E49-4B64-A1C5-A1AFD2F3B692}" type="presParOf" srcId="{085BF036-A302-4759-ADCF-D60A797DCA4D}" destId="{B6DD9F0B-4435-4507-B1E6-8DF714A4CF05}" srcOrd="0" destOrd="0" presId="urn:microsoft.com/office/officeart/2005/8/layout/vList6"/>
    <dgm:cxn modelId="{1CF205BD-60B1-4D8B-AFCB-0558EF489D42}" type="presParOf" srcId="{085BF036-A302-4759-ADCF-D60A797DCA4D}" destId="{F82D2F69-2617-4369-8358-26AB49CCAF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CDFEF5-6FE3-457C-9970-68C83E305982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AED6842E-5632-410B-91ED-C1C888260B24}">
      <dgm:prSet phldrT="[Text]"/>
      <dgm:spPr/>
      <dgm:t>
        <a:bodyPr/>
        <a:lstStyle/>
        <a:p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berwawasan</a:t>
          </a:r>
          <a:r>
            <a:rPr lang="en-US" dirty="0"/>
            <a:t> </a:t>
          </a:r>
          <a:r>
            <a:rPr lang="en-US" dirty="0" err="1"/>
            <a:t>luas</a:t>
          </a:r>
          <a:r>
            <a:rPr lang="en-US" dirty="0"/>
            <a:t> &amp; </a:t>
          </a:r>
          <a:r>
            <a:rPr lang="en-US" dirty="0" err="1"/>
            <a:t>terbuka</a:t>
          </a:r>
          <a:endParaRPr lang="en-ID" dirty="0"/>
        </a:p>
      </dgm:t>
    </dgm:pt>
    <dgm:pt modelId="{53B0E4F4-E04E-4723-8232-694F9EDAD0E7}" type="parTrans" cxnId="{6278AFC4-B5F7-4BFD-A0B3-D3C9844486E5}">
      <dgm:prSet/>
      <dgm:spPr/>
      <dgm:t>
        <a:bodyPr/>
        <a:lstStyle/>
        <a:p>
          <a:endParaRPr lang="en-ID"/>
        </a:p>
      </dgm:t>
    </dgm:pt>
    <dgm:pt modelId="{B9957BB5-0532-4CDF-8263-7BFBB4D84A26}" type="sibTrans" cxnId="{6278AFC4-B5F7-4BFD-A0B3-D3C9844486E5}">
      <dgm:prSet/>
      <dgm:spPr/>
      <dgm:t>
        <a:bodyPr/>
        <a:lstStyle/>
        <a:p>
          <a:endParaRPr lang="en-ID"/>
        </a:p>
      </dgm:t>
    </dgm:pt>
    <dgm:pt modelId="{D5191D1E-C52C-4EC8-87B4-2A862328DFDC}">
      <dgm:prSet phldrT="[Text]"/>
      <dgm:spPr/>
      <dgm:t>
        <a:bodyPr/>
        <a:lstStyle/>
        <a:p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menghargai</a:t>
          </a:r>
          <a:r>
            <a:rPr lang="en-US" dirty="0"/>
            <a:t> </a:t>
          </a:r>
          <a:r>
            <a:rPr lang="en-US" dirty="0" err="1"/>
            <a:t>pemikiran</a:t>
          </a:r>
          <a:r>
            <a:rPr lang="en-US" dirty="0"/>
            <a:t>, </a:t>
          </a:r>
          <a:r>
            <a:rPr lang="en-US" dirty="0" err="1"/>
            <a:t>pendapat</a:t>
          </a:r>
          <a:r>
            <a:rPr lang="en-US" dirty="0"/>
            <a:t>, dan </a:t>
          </a:r>
          <a:r>
            <a:rPr lang="en-US" dirty="0" err="1"/>
            <a:t>pendirian</a:t>
          </a:r>
          <a:r>
            <a:rPr lang="en-US" dirty="0"/>
            <a:t> orang lain</a:t>
          </a:r>
          <a:endParaRPr lang="en-ID" dirty="0"/>
        </a:p>
      </dgm:t>
    </dgm:pt>
    <dgm:pt modelId="{AB725BE0-5E18-483D-80B6-ABB035E680C1}" type="parTrans" cxnId="{E672D6E3-6177-42A9-9E66-9AF31F8C5C4B}">
      <dgm:prSet/>
      <dgm:spPr/>
      <dgm:t>
        <a:bodyPr/>
        <a:lstStyle/>
        <a:p>
          <a:endParaRPr lang="en-ID"/>
        </a:p>
      </dgm:t>
    </dgm:pt>
    <dgm:pt modelId="{AC651B8A-BCFB-4835-ACFF-81E2BC02C3D6}" type="sibTrans" cxnId="{E672D6E3-6177-42A9-9E66-9AF31F8C5C4B}">
      <dgm:prSet/>
      <dgm:spPr/>
      <dgm:t>
        <a:bodyPr/>
        <a:lstStyle/>
        <a:p>
          <a:endParaRPr lang="en-ID"/>
        </a:p>
      </dgm:t>
    </dgm:pt>
    <dgm:pt modelId="{EDB5722B-22E5-45DA-AF9D-9256A36E0F71}">
      <dgm:prSet phldrT="[Text]"/>
      <dgm:spPr/>
      <dgm:t>
        <a:bodyPr/>
        <a:lstStyle/>
        <a:p>
          <a:r>
            <a:rPr lang="en-US" dirty="0"/>
            <a:t>Setelah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sarjana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, </a:t>
          </a:r>
          <a:r>
            <a:rPr lang="en-US" dirty="0" err="1"/>
            <a:t>diharapkan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arogan</a:t>
          </a:r>
          <a:endParaRPr lang="en-ID" dirty="0"/>
        </a:p>
      </dgm:t>
    </dgm:pt>
    <dgm:pt modelId="{586F254D-4B36-4B73-AF10-900D9B8332A0}" type="parTrans" cxnId="{C54F7123-11C7-4548-8A7C-CFEB87AC4A1B}">
      <dgm:prSet/>
      <dgm:spPr/>
      <dgm:t>
        <a:bodyPr/>
        <a:lstStyle/>
        <a:p>
          <a:endParaRPr lang="en-ID"/>
        </a:p>
      </dgm:t>
    </dgm:pt>
    <dgm:pt modelId="{F298EFE4-E3DB-4756-ACDF-425D3561D605}" type="sibTrans" cxnId="{C54F7123-11C7-4548-8A7C-CFEB87AC4A1B}">
      <dgm:prSet/>
      <dgm:spPr/>
      <dgm:t>
        <a:bodyPr/>
        <a:lstStyle/>
        <a:p>
          <a:endParaRPr lang="en-ID"/>
        </a:p>
      </dgm:t>
    </dgm:pt>
    <dgm:pt modelId="{18DE19D5-8FF7-4DD2-81BC-3B3232FD841E}">
      <dgm:prSet phldrT="[Text]"/>
      <dgm:spPr/>
      <dgm:t>
        <a:bodyPr/>
        <a:lstStyle/>
        <a:p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kritis</a:t>
          </a:r>
          <a:r>
            <a:rPr lang="en-US" dirty="0"/>
            <a:t> dan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pengemban</a:t>
          </a:r>
          <a:r>
            <a:rPr lang="en-US" dirty="0"/>
            <a:t> </a:t>
          </a:r>
          <a:r>
            <a:rPr lang="en-US" dirty="0" err="1"/>
            <a:t>amanat</a:t>
          </a:r>
          <a:r>
            <a:rPr lang="en-US" dirty="0"/>
            <a:t> </a:t>
          </a:r>
          <a:r>
            <a:rPr lang="en-US" dirty="0" err="1"/>
            <a:t>luhur</a:t>
          </a:r>
          <a:r>
            <a:rPr lang="en-US" dirty="0"/>
            <a:t> </a:t>
          </a:r>
          <a:r>
            <a:rPr lang="en-US" dirty="0" err="1"/>
            <a:t>profesi</a:t>
          </a:r>
          <a:endParaRPr lang="en-ID" dirty="0"/>
        </a:p>
      </dgm:t>
    </dgm:pt>
    <dgm:pt modelId="{B3112FE6-0104-44E1-A195-62ECD033D1BA}" type="parTrans" cxnId="{0FC7E4E3-14A6-4CBF-BB0A-ABD87A287476}">
      <dgm:prSet/>
      <dgm:spPr/>
      <dgm:t>
        <a:bodyPr/>
        <a:lstStyle/>
        <a:p>
          <a:endParaRPr lang="en-ID"/>
        </a:p>
      </dgm:t>
    </dgm:pt>
    <dgm:pt modelId="{2DBDF6FC-AE56-48D8-A3FF-A57CF7E4E9D8}" type="sibTrans" cxnId="{0FC7E4E3-14A6-4CBF-BB0A-ABD87A287476}">
      <dgm:prSet/>
      <dgm:spPr/>
      <dgm:t>
        <a:bodyPr/>
        <a:lstStyle/>
        <a:p>
          <a:endParaRPr lang="en-ID"/>
        </a:p>
      </dgm:t>
    </dgm:pt>
    <dgm:pt modelId="{3B45DDB5-8D11-49BE-99E5-E5AE461BC4AC}" type="pres">
      <dgm:prSet presAssocID="{C2CDFEF5-6FE3-457C-9970-68C83E305982}" presName="Name0" presStyleCnt="0">
        <dgm:presLayoutVars>
          <dgm:dir/>
          <dgm:resizeHandles val="exact"/>
        </dgm:presLayoutVars>
      </dgm:prSet>
      <dgm:spPr/>
    </dgm:pt>
    <dgm:pt modelId="{776AD535-13F4-4AD4-BD88-BDD014254E0E}" type="pres">
      <dgm:prSet presAssocID="{AED6842E-5632-410B-91ED-C1C888260B24}" presName="composite" presStyleCnt="0"/>
      <dgm:spPr/>
    </dgm:pt>
    <dgm:pt modelId="{8F586951-65F8-4B01-8B36-11667C9C8FA2}" type="pres">
      <dgm:prSet presAssocID="{AED6842E-5632-410B-91ED-C1C888260B24}" presName="rect1" presStyleLbl="trAlignAcc1" presStyleIdx="0" presStyleCnt="4">
        <dgm:presLayoutVars>
          <dgm:bulletEnabled val="1"/>
        </dgm:presLayoutVars>
      </dgm:prSet>
      <dgm:spPr/>
    </dgm:pt>
    <dgm:pt modelId="{961F04EA-5D63-4290-8DFE-B4B71196F8CC}" type="pres">
      <dgm:prSet presAssocID="{AED6842E-5632-410B-91ED-C1C888260B24}" presName="rect2" presStyleLbl="fgImgPlace1" presStyleIdx="0" presStyleCnt="4"/>
      <dgm:spPr/>
    </dgm:pt>
    <dgm:pt modelId="{EFA46063-28C7-4305-B3CF-EEE24D89B13D}" type="pres">
      <dgm:prSet presAssocID="{B9957BB5-0532-4CDF-8263-7BFBB4D84A26}" presName="sibTrans" presStyleCnt="0"/>
      <dgm:spPr/>
    </dgm:pt>
    <dgm:pt modelId="{980D4E63-62AE-44E2-9B76-ABA6EACA7A00}" type="pres">
      <dgm:prSet presAssocID="{D5191D1E-C52C-4EC8-87B4-2A862328DFDC}" presName="composite" presStyleCnt="0"/>
      <dgm:spPr/>
    </dgm:pt>
    <dgm:pt modelId="{F6EADF57-9F77-4C84-ADAC-D4217096E12A}" type="pres">
      <dgm:prSet presAssocID="{D5191D1E-C52C-4EC8-87B4-2A862328DFDC}" presName="rect1" presStyleLbl="trAlignAcc1" presStyleIdx="1" presStyleCnt="4">
        <dgm:presLayoutVars>
          <dgm:bulletEnabled val="1"/>
        </dgm:presLayoutVars>
      </dgm:prSet>
      <dgm:spPr/>
    </dgm:pt>
    <dgm:pt modelId="{2B940571-B7E8-4E70-A8B0-4EDF79F37F7A}" type="pres">
      <dgm:prSet presAssocID="{D5191D1E-C52C-4EC8-87B4-2A862328DFDC}" presName="rect2" presStyleLbl="fgImgPlace1" presStyleIdx="1" presStyleCnt="4"/>
      <dgm:spPr/>
    </dgm:pt>
    <dgm:pt modelId="{8F4AF812-8D83-4183-9487-208716F4D646}" type="pres">
      <dgm:prSet presAssocID="{AC651B8A-BCFB-4835-ACFF-81E2BC02C3D6}" presName="sibTrans" presStyleCnt="0"/>
      <dgm:spPr/>
    </dgm:pt>
    <dgm:pt modelId="{C194CB6F-DDE4-49F1-84F3-4954D5A4F056}" type="pres">
      <dgm:prSet presAssocID="{EDB5722B-22E5-45DA-AF9D-9256A36E0F71}" presName="composite" presStyleCnt="0"/>
      <dgm:spPr/>
    </dgm:pt>
    <dgm:pt modelId="{5ECDB690-0104-4410-AC6E-D9C89BA5485C}" type="pres">
      <dgm:prSet presAssocID="{EDB5722B-22E5-45DA-AF9D-9256A36E0F71}" presName="rect1" presStyleLbl="trAlignAcc1" presStyleIdx="2" presStyleCnt="4">
        <dgm:presLayoutVars>
          <dgm:bulletEnabled val="1"/>
        </dgm:presLayoutVars>
      </dgm:prSet>
      <dgm:spPr/>
    </dgm:pt>
    <dgm:pt modelId="{0DFB4145-A78D-4B8D-8B22-0E032ADEFBCE}" type="pres">
      <dgm:prSet presAssocID="{EDB5722B-22E5-45DA-AF9D-9256A36E0F71}" presName="rect2" presStyleLbl="fgImgPlace1" presStyleIdx="2" presStyleCnt="4"/>
      <dgm:spPr/>
    </dgm:pt>
    <dgm:pt modelId="{1702BF5B-8B8C-4D2D-B5AA-5368A8768089}" type="pres">
      <dgm:prSet presAssocID="{F298EFE4-E3DB-4756-ACDF-425D3561D605}" presName="sibTrans" presStyleCnt="0"/>
      <dgm:spPr/>
    </dgm:pt>
    <dgm:pt modelId="{42FB55A6-67F5-4485-9D7C-FFCB4ADCDD9A}" type="pres">
      <dgm:prSet presAssocID="{18DE19D5-8FF7-4DD2-81BC-3B3232FD841E}" presName="composite" presStyleCnt="0"/>
      <dgm:spPr/>
    </dgm:pt>
    <dgm:pt modelId="{C74BD6C7-53C7-47E8-A0CB-B5E0DDD4FD8C}" type="pres">
      <dgm:prSet presAssocID="{18DE19D5-8FF7-4DD2-81BC-3B3232FD841E}" presName="rect1" presStyleLbl="trAlignAcc1" presStyleIdx="3" presStyleCnt="4">
        <dgm:presLayoutVars>
          <dgm:bulletEnabled val="1"/>
        </dgm:presLayoutVars>
      </dgm:prSet>
      <dgm:spPr/>
    </dgm:pt>
    <dgm:pt modelId="{FFD8B0AB-1AAC-440F-A8E9-90B890E822B8}" type="pres">
      <dgm:prSet presAssocID="{18DE19D5-8FF7-4DD2-81BC-3B3232FD841E}" presName="rect2" presStyleLbl="fgImgPlace1" presStyleIdx="3" presStyleCnt="4"/>
      <dgm:spPr/>
    </dgm:pt>
  </dgm:ptLst>
  <dgm:cxnLst>
    <dgm:cxn modelId="{C54F7123-11C7-4548-8A7C-CFEB87AC4A1B}" srcId="{C2CDFEF5-6FE3-457C-9970-68C83E305982}" destId="{EDB5722B-22E5-45DA-AF9D-9256A36E0F71}" srcOrd="2" destOrd="0" parTransId="{586F254D-4B36-4B73-AF10-900D9B8332A0}" sibTransId="{F298EFE4-E3DB-4756-ACDF-425D3561D605}"/>
    <dgm:cxn modelId="{8F87084C-D732-4D7E-BD03-255C587602B7}" type="presOf" srcId="{EDB5722B-22E5-45DA-AF9D-9256A36E0F71}" destId="{5ECDB690-0104-4410-AC6E-D9C89BA5485C}" srcOrd="0" destOrd="0" presId="urn:microsoft.com/office/officeart/2008/layout/PictureStrips"/>
    <dgm:cxn modelId="{4AE5775C-D4DB-41A3-A140-0117380F5C45}" type="presOf" srcId="{C2CDFEF5-6FE3-457C-9970-68C83E305982}" destId="{3B45DDB5-8D11-49BE-99E5-E5AE461BC4AC}" srcOrd="0" destOrd="0" presId="urn:microsoft.com/office/officeart/2008/layout/PictureStrips"/>
    <dgm:cxn modelId="{A28FED73-E799-466C-B8E5-2CD60FE5B43F}" type="presOf" srcId="{AED6842E-5632-410B-91ED-C1C888260B24}" destId="{8F586951-65F8-4B01-8B36-11667C9C8FA2}" srcOrd="0" destOrd="0" presId="urn:microsoft.com/office/officeart/2008/layout/PictureStrips"/>
    <dgm:cxn modelId="{4864228A-A7E4-4278-AC00-C99138BE4ED9}" type="presOf" srcId="{D5191D1E-C52C-4EC8-87B4-2A862328DFDC}" destId="{F6EADF57-9F77-4C84-ADAC-D4217096E12A}" srcOrd="0" destOrd="0" presId="urn:microsoft.com/office/officeart/2008/layout/PictureStrips"/>
    <dgm:cxn modelId="{6278AFC4-B5F7-4BFD-A0B3-D3C9844486E5}" srcId="{C2CDFEF5-6FE3-457C-9970-68C83E305982}" destId="{AED6842E-5632-410B-91ED-C1C888260B24}" srcOrd="0" destOrd="0" parTransId="{53B0E4F4-E04E-4723-8232-694F9EDAD0E7}" sibTransId="{B9957BB5-0532-4CDF-8263-7BFBB4D84A26}"/>
    <dgm:cxn modelId="{E672D6E3-6177-42A9-9E66-9AF31F8C5C4B}" srcId="{C2CDFEF5-6FE3-457C-9970-68C83E305982}" destId="{D5191D1E-C52C-4EC8-87B4-2A862328DFDC}" srcOrd="1" destOrd="0" parTransId="{AB725BE0-5E18-483D-80B6-ABB035E680C1}" sibTransId="{AC651B8A-BCFB-4835-ACFF-81E2BC02C3D6}"/>
    <dgm:cxn modelId="{0FC7E4E3-14A6-4CBF-BB0A-ABD87A287476}" srcId="{C2CDFEF5-6FE3-457C-9970-68C83E305982}" destId="{18DE19D5-8FF7-4DD2-81BC-3B3232FD841E}" srcOrd="3" destOrd="0" parTransId="{B3112FE6-0104-44E1-A195-62ECD033D1BA}" sibTransId="{2DBDF6FC-AE56-48D8-A3FF-A57CF7E4E9D8}"/>
    <dgm:cxn modelId="{A726ECFC-978D-4313-82A3-536C4E4877CA}" type="presOf" srcId="{18DE19D5-8FF7-4DD2-81BC-3B3232FD841E}" destId="{C74BD6C7-53C7-47E8-A0CB-B5E0DDD4FD8C}" srcOrd="0" destOrd="0" presId="urn:microsoft.com/office/officeart/2008/layout/PictureStrips"/>
    <dgm:cxn modelId="{F2992D08-E8DD-4556-BECD-3AB29BA85265}" type="presParOf" srcId="{3B45DDB5-8D11-49BE-99E5-E5AE461BC4AC}" destId="{776AD535-13F4-4AD4-BD88-BDD014254E0E}" srcOrd="0" destOrd="0" presId="urn:microsoft.com/office/officeart/2008/layout/PictureStrips"/>
    <dgm:cxn modelId="{E1DDA7C5-B6A5-4814-8C31-929C08BBCC6E}" type="presParOf" srcId="{776AD535-13F4-4AD4-BD88-BDD014254E0E}" destId="{8F586951-65F8-4B01-8B36-11667C9C8FA2}" srcOrd="0" destOrd="0" presId="urn:microsoft.com/office/officeart/2008/layout/PictureStrips"/>
    <dgm:cxn modelId="{117AB476-694C-4105-932A-B60B833FE2E8}" type="presParOf" srcId="{776AD535-13F4-4AD4-BD88-BDD014254E0E}" destId="{961F04EA-5D63-4290-8DFE-B4B71196F8CC}" srcOrd="1" destOrd="0" presId="urn:microsoft.com/office/officeart/2008/layout/PictureStrips"/>
    <dgm:cxn modelId="{CA26BA31-679D-49D6-94D5-0BE424A9F080}" type="presParOf" srcId="{3B45DDB5-8D11-49BE-99E5-E5AE461BC4AC}" destId="{EFA46063-28C7-4305-B3CF-EEE24D89B13D}" srcOrd="1" destOrd="0" presId="urn:microsoft.com/office/officeart/2008/layout/PictureStrips"/>
    <dgm:cxn modelId="{F198227A-8367-4799-969B-8552FBF01BE0}" type="presParOf" srcId="{3B45DDB5-8D11-49BE-99E5-E5AE461BC4AC}" destId="{980D4E63-62AE-44E2-9B76-ABA6EACA7A00}" srcOrd="2" destOrd="0" presId="urn:microsoft.com/office/officeart/2008/layout/PictureStrips"/>
    <dgm:cxn modelId="{B54C2242-C9DD-488B-8DF7-AF00BE50D123}" type="presParOf" srcId="{980D4E63-62AE-44E2-9B76-ABA6EACA7A00}" destId="{F6EADF57-9F77-4C84-ADAC-D4217096E12A}" srcOrd="0" destOrd="0" presId="urn:microsoft.com/office/officeart/2008/layout/PictureStrips"/>
    <dgm:cxn modelId="{D1B5A87F-C4DE-4B8A-AA85-629D4BC7B542}" type="presParOf" srcId="{980D4E63-62AE-44E2-9B76-ABA6EACA7A00}" destId="{2B940571-B7E8-4E70-A8B0-4EDF79F37F7A}" srcOrd="1" destOrd="0" presId="urn:microsoft.com/office/officeart/2008/layout/PictureStrips"/>
    <dgm:cxn modelId="{109FD09D-D9C7-4DB8-BB5D-DDF654131FB9}" type="presParOf" srcId="{3B45DDB5-8D11-49BE-99E5-E5AE461BC4AC}" destId="{8F4AF812-8D83-4183-9487-208716F4D646}" srcOrd="3" destOrd="0" presId="urn:microsoft.com/office/officeart/2008/layout/PictureStrips"/>
    <dgm:cxn modelId="{F4E5E51B-704F-4D6C-96C8-F0FE478C16C5}" type="presParOf" srcId="{3B45DDB5-8D11-49BE-99E5-E5AE461BC4AC}" destId="{C194CB6F-DDE4-49F1-84F3-4954D5A4F056}" srcOrd="4" destOrd="0" presId="urn:microsoft.com/office/officeart/2008/layout/PictureStrips"/>
    <dgm:cxn modelId="{E034406B-6319-4691-BC08-CE2B697B6AC4}" type="presParOf" srcId="{C194CB6F-DDE4-49F1-84F3-4954D5A4F056}" destId="{5ECDB690-0104-4410-AC6E-D9C89BA5485C}" srcOrd="0" destOrd="0" presId="urn:microsoft.com/office/officeart/2008/layout/PictureStrips"/>
    <dgm:cxn modelId="{A8A22715-BC2E-40B0-ABDE-123426A9D0F8}" type="presParOf" srcId="{C194CB6F-DDE4-49F1-84F3-4954D5A4F056}" destId="{0DFB4145-A78D-4B8D-8B22-0E032ADEFBCE}" srcOrd="1" destOrd="0" presId="urn:microsoft.com/office/officeart/2008/layout/PictureStrips"/>
    <dgm:cxn modelId="{86C6A0BC-AB49-4E54-8081-5214BF4134C9}" type="presParOf" srcId="{3B45DDB5-8D11-49BE-99E5-E5AE461BC4AC}" destId="{1702BF5B-8B8C-4D2D-B5AA-5368A8768089}" srcOrd="5" destOrd="0" presId="urn:microsoft.com/office/officeart/2008/layout/PictureStrips"/>
    <dgm:cxn modelId="{A33FF820-0A94-4267-BF42-1B9439120A44}" type="presParOf" srcId="{3B45DDB5-8D11-49BE-99E5-E5AE461BC4AC}" destId="{42FB55A6-67F5-4485-9D7C-FFCB4ADCDD9A}" srcOrd="6" destOrd="0" presId="urn:microsoft.com/office/officeart/2008/layout/PictureStrips"/>
    <dgm:cxn modelId="{59ADF585-25AF-4A50-9FA4-640EE28E9CB3}" type="presParOf" srcId="{42FB55A6-67F5-4485-9D7C-FFCB4ADCDD9A}" destId="{C74BD6C7-53C7-47E8-A0CB-B5E0DDD4FD8C}" srcOrd="0" destOrd="0" presId="urn:microsoft.com/office/officeart/2008/layout/PictureStrips"/>
    <dgm:cxn modelId="{3229B594-46BC-4719-90BC-0F7117FD7F28}" type="presParOf" srcId="{42FB55A6-67F5-4485-9D7C-FFCB4ADCDD9A}" destId="{FFD8B0AB-1AAC-440F-A8E9-90B890E822B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C858A-54C4-487C-8767-A66C7B36C9CA}">
      <dsp:nvSpPr>
        <dsp:cNvPr id="0" name=""/>
        <dsp:cNvSpPr/>
      </dsp:nvSpPr>
      <dsp:spPr>
        <a:xfrm>
          <a:off x="0" y="2033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FILSAFAT HUKUM</a:t>
          </a:r>
          <a:endParaRPr lang="en-ID" sz="5100" kern="1200" dirty="0"/>
        </a:p>
      </dsp:txBody>
      <dsp:txXfrm>
        <a:off x="0" y="2033"/>
        <a:ext cx="6096000" cy="978296"/>
      </dsp:txXfrm>
    </dsp:sp>
    <dsp:sp modelId="{0A7F1D84-83F1-4C24-94BF-CF82BA7C2457}">
      <dsp:nvSpPr>
        <dsp:cNvPr id="0" name=""/>
        <dsp:cNvSpPr/>
      </dsp:nvSpPr>
      <dsp:spPr>
        <a:xfrm>
          <a:off x="0" y="1029245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TEORI HUKUM</a:t>
          </a:r>
          <a:endParaRPr lang="en-ID" sz="5100" kern="1200" dirty="0"/>
        </a:p>
      </dsp:txBody>
      <dsp:txXfrm>
        <a:off x="0" y="1029245"/>
        <a:ext cx="6096000" cy="978296"/>
      </dsp:txXfrm>
    </dsp:sp>
    <dsp:sp modelId="{E11D0345-8D90-4449-996F-5AE3DA36DE5B}">
      <dsp:nvSpPr>
        <dsp:cNvPr id="0" name=""/>
        <dsp:cNvSpPr/>
      </dsp:nvSpPr>
      <dsp:spPr>
        <a:xfrm>
          <a:off x="0" y="2056457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DOGMATIK HUKUM</a:t>
          </a:r>
          <a:endParaRPr lang="en-ID" sz="5100" kern="1200" dirty="0"/>
        </a:p>
      </dsp:txBody>
      <dsp:txXfrm>
        <a:off x="0" y="2056457"/>
        <a:ext cx="6096000" cy="978296"/>
      </dsp:txXfrm>
    </dsp:sp>
    <dsp:sp modelId="{5DB9A438-0F05-4EEA-B463-A795A439F8D4}">
      <dsp:nvSpPr>
        <dsp:cNvPr id="0" name=""/>
        <dsp:cNvSpPr/>
      </dsp:nvSpPr>
      <dsp:spPr>
        <a:xfrm>
          <a:off x="0" y="3083669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PRAKTIK HUKUM</a:t>
          </a:r>
          <a:endParaRPr lang="en-ID" sz="5100" kern="1200" dirty="0"/>
        </a:p>
      </dsp:txBody>
      <dsp:txXfrm>
        <a:off x="0" y="3083669"/>
        <a:ext cx="6096000" cy="978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89A8E-E253-44E4-8B61-138455CD6FB1}">
      <dsp:nvSpPr>
        <dsp:cNvPr id="0" name=""/>
        <dsp:cNvSpPr/>
      </dsp:nvSpPr>
      <dsp:spPr>
        <a:xfrm>
          <a:off x="2007943" y="210623"/>
          <a:ext cx="4180064" cy="145168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6A5B9-DF77-4221-8AF5-32C9128550E0}">
      <dsp:nvSpPr>
        <dsp:cNvPr id="0" name=""/>
        <dsp:cNvSpPr/>
      </dsp:nvSpPr>
      <dsp:spPr>
        <a:xfrm>
          <a:off x="3699411" y="3765298"/>
          <a:ext cx="810089" cy="518457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8AD5C-562C-4050-9E79-50FEEFA7E822}">
      <dsp:nvSpPr>
        <dsp:cNvPr id="0" name=""/>
        <dsp:cNvSpPr/>
      </dsp:nvSpPr>
      <dsp:spPr>
        <a:xfrm>
          <a:off x="1656182" y="4180064"/>
          <a:ext cx="4896546" cy="97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HK POSITIF/IUS CONSTITUTUM</a:t>
          </a:r>
          <a:endParaRPr lang="en-ID" sz="2800" kern="1200" dirty="0"/>
        </a:p>
      </dsp:txBody>
      <dsp:txXfrm>
        <a:off x="1656182" y="4180064"/>
        <a:ext cx="4896546" cy="972107"/>
      </dsp:txXfrm>
    </dsp:sp>
    <dsp:sp modelId="{E6279EDC-1AF9-4954-8500-A9FF33BDCBBF}">
      <dsp:nvSpPr>
        <dsp:cNvPr id="0" name=""/>
        <dsp:cNvSpPr/>
      </dsp:nvSpPr>
      <dsp:spPr>
        <a:xfrm>
          <a:off x="3527671" y="1774421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Hukum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3741214" y="1987964"/>
        <a:ext cx="1031076" cy="1031076"/>
      </dsp:txXfrm>
    </dsp:sp>
    <dsp:sp modelId="{E459BD85-6C22-4F23-9300-9648C6D269CE}">
      <dsp:nvSpPr>
        <dsp:cNvPr id="0" name=""/>
        <dsp:cNvSpPr/>
      </dsp:nvSpPr>
      <dsp:spPr>
        <a:xfrm>
          <a:off x="2484276" y="680475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Hukum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2697819" y="894018"/>
        <a:ext cx="1031076" cy="1031076"/>
      </dsp:txXfrm>
    </dsp:sp>
    <dsp:sp modelId="{06BC0D61-313E-49DD-994A-D1B7BA38BA83}">
      <dsp:nvSpPr>
        <dsp:cNvPr id="0" name=""/>
        <dsp:cNvSpPr/>
      </dsp:nvSpPr>
      <dsp:spPr>
        <a:xfrm>
          <a:off x="3974841" y="327924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Yurisprudensi</a:t>
          </a:r>
          <a:endParaRPr lang="en-ID" sz="1400" kern="1200" dirty="0"/>
        </a:p>
      </dsp:txBody>
      <dsp:txXfrm>
        <a:off x="4188384" y="541467"/>
        <a:ext cx="1031076" cy="1031076"/>
      </dsp:txXfrm>
    </dsp:sp>
    <dsp:sp modelId="{661F0AF8-6D43-4BBD-AE8C-2E37DA1294DE}">
      <dsp:nvSpPr>
        <dsp:cNvPr id="0" name=""/>
        <dsp:cNvSpPr/>
      </dsp:nvSpPr>
      <dsp:spPr>
        <a:xfrm>
          <a:off x="1836204" y="32403"/>
          <a:ext cx="4536503" cy="362920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016CA-9ECA-42C4-9E93-E662F5CB7859}">
      <dsp:nvSpPr>
        <dsp:cNvPr id="0" name=""/>
        <dsp:cNvSpPr/>
      </dsp:nvSpPr>
      <dsp:spPr>
        <a:xfrm>
          <a:off x="6599035" y="1960413"/>
          <a:ext cx="1974945" cy="19750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56E668-00B4-4408-9DE6-D76E69BC4CA3}">
      <dsp:nvSpPr>
        <dsp:cNvPr id="0" name=""/>
        <dsp:cNvSpPr/>
      </dsp:nvSpPr>
      <dsp:spPr>
        <a:xfrm>
          <a:off x="6665092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Kritik</a:t>
          </a:r>
          <a:r>
            <a:rPr lang="en-US" sz="2200" kern="1200" dirty="0"/>
            <a:t> </a:t>
          </a:r>
          <a:r>
            <a:rPr lang="en-US" sz="2200" kern="1200" dirty="0" err="1"/>
            <a:t>atas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6928475" y="2289646"/>
        <a:ext cx="1316912" cy="1316582"/>
      </dsp:txXfrm>
    </dsp:sp>
    <dsp:sp modelId="{88137507-DB95-4ED3-8BAD-4998F17B9CB5}">
      <dsp:nvSpPr>
        <dsp:cNvPr id="0" name=""/>
        <dsp:cNvSpPr/>
      </dsp:nvSpPr>
      <dsp:spPr>
        <a:xfrm rot="2700000">
          <a:off x="4549547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AC251B-4FFD-4F3C-8B7C-1EA5E1D5B201}">
      <dsp:nvSpPr>
        <dsp:cNvPr id="0" name=""/>
        <dsp:cNvSpPr/>
      </dsp:nvSpPr>
      <dsp:spPr>
        <a:xfrm>
          <a:off x="4624089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Metode</a:t>
          </a:r>
          <a:r>
            <a:rPr lang="en-US" sz="2200" kern="1200" dirty="0"/>
            <a:t> </a:t>
          </a:r>
          <a:r>
            <a:rPr lang="en-US" sz="2200" kern="1200" dirty="0" err="1"/>
            <a:t>Dogmatika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4887472" y="2289646"/>
        <a:ext cx="1316912" cy="1316582"/>
      </dsp:txXfrm>
    </dsp:sp>
    <dsp:sp modelId="{5F08AC63-1CC9-4711-A6CC-8E9852AFB465}">
      <dsp:nvSpPr>
        <dsp:cNvPr id="0" name=""/>
        <dsp:cNvSpPr/>
      </dsp:nvSpPr>
      <dsp:spPr>
        <a:xfrm rot="2700000">
          <a:off x="2517013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E0B6C-3B3B-4BFD-BDEC-42DCFE8972D1}">
      <dsp:nvSpPr>
        <dsp:cNvPr id="0" name=""/>
        <dsp:cNvSpPr/>
      </dsp:nvSpPr>
      <dsp:spPr>
        <a:xfrm>
          <a:off x="2583086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Metode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2846469" y="2289646"/>
        <a:ext cx="1316912" cy="1316582"/>
      </dsp:txXfrm>
    </dsp:sp>
    <dsp:sp modelId="{ADCC1DEC-CD8E-4BDD-AD1B-337FEC6CB32E}">
      <dsp:nvSpPr>
        <dsp:cNvPr id="0" name=""/>
        <dsp:cNvSpPr/>
      </dsp:nvSpPr>
      <dsp:spPr>
        <a:xfrm rot="2700000">
          <a:off x="476010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85E224-22BD-4422-A713-4CC9E328EDEE}">
      <dsp:nvSpPr>
        <dsp:cNvPr id="0" name=""/>
        <dsp:cNvSpPr/>
      </dsp:nvSpPr>
      <dsp:spPr>
        <a:xfrm>
          <a:off x="542083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Analisis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805466" y="2289646"/>
        <a:ext cx="1316912" cy="1316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4A1A2-13FE-478C-AEA0-690CA5063D79}">
      <dsp:nvSpPr>
        <dsp:cNvPr id="0" name=""/>
        <dsp:cNvSpPr/>
      </dsp:nvSpPr>
      <dsp:spPr>
        <a:xfrm>
          <a:off x="0" y="1040400"/>
          <a:ext cx="6096000" cy="2438400"/>
        </a:xfrm>
        <a:prstGeom prst="leftRightRibb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7992E-529F-4509-BFBF-B859A1CD837B}">
      <dsp:nvSpPr>
        <dsp:cNvPr id="0" name=""/>
        <dsp:cNvSpPr/>
      </dsp:nvSpPr>
      <dsp:spPr>
        <a:xfrm>
          <a:off x="731520" y="1239519"/>
          <a:ext cx="2011680" cy="119481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Praktik</a:t>
          </a:r>
          <a:endParaRPr lang="en-ID" sz="5600" kern="1200" dirty="0"/>
        </a:p>
      </dsp:txBody>
      <dsp:txXfrm>
        <a:off x="731520" y="1239519"/>
        <a:ext cx="2011680" cy="1194815"/>
      </dsp:txXfrm>
    </dsp:sp>
    <dsp:sp modelId="{85D2B0F2-EE19-46EE-A6A7-937AB0D28E0E}">
      <dsp:nvSpPr>
        <dsp:cNvPr id="0" name=""/>
        <dsp:cNvSpPr/>
      </dsp:nvSpPr>
      <dsp:spPr>
        <a:xfrm>
          <a:off x="3048000" y="1629663"/>
          <a:ext cx="2377440" cy="119481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Teori</a:t>
          </a:r>
          <a:endParaRPr lang="en-ID" sz="5600" kern="1200" dirty="0"/>
        </a:p>
      </dsp:txBody>
      <dsp:txXfrm>
        <a:off x="3048000" y="1629663"/>
        <a:ext cx="2377440" cy="1194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709DF-9BE0-409A-BBF5-CCE6532D1710}">
      <dsp:nvSpPr>
        <dsp:cNvPr id="0" name=""/>
        <dsp:cNvSpPr/>
      </dsp:nvSpPr>
      <dsp:spPr>
        <a:xfrm>
          <a:off x="3291840" y="0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900" kern="1200" dirty="0"/>
            <a:t>Cara </a:t>
          </a:r>
          <a:r>
            <a:rPr lang="en-ID" sz="1900" kern="1200" dirty="0" err="1"/>
            <a:t>berfikir</a:t>
          </a:r>
          <a:r>
            <a:rPr lang="en-ID" sz="1900" kern="1200" dirty="0"/>
            <a:t> </a:t>
          </a:r>
          <a:r>
            <a:rPr lang="en-ID" sz="1900" kern="1200" dirty="0" err="1"/>
            <a:t>filsafat</a:t>
          </a:r>
          <a:r>
            <a:rPr lang="en-ID" sz="1900" kern="1200" dirty="0"/>
            <a:t> </a:t>
          </a:r>
          <a:r>
            <a:rPr lang="en-ID" sz="1900" kern="1200" dirty="0" err="1"/>
            <a:t>tidak</a:t>
          </a:r>
          <a:r>
            <a:rPr lang="en-ID" sz="1900" kern="1200" dirty="0"/>
            <a:t> </a:t>
          </a:r>
          <a:r>
            <a:rPr lang="en-ID" sz="1900" kern="1200" dirty="0" err="1"/>
            <a:t>sempit</a:t>
          </a:r>
          <a:r>
            <a:rPr lang="en-ID" sz="1900" kern="1200" dirty="0"/>
            <a:t> </a:t>
          </a:r>
          <a:r>
            <a:rPr lang="en-ID" sz="1900" kern="1200" dirty="0" err="1"/>
            <a:t>akan</a:t>
          </a:r>
          <a:r>
            <a:rPr lang="en-ID" sz="1900" kern="1200" dirty="0"/>
            <a:t> </a:t>
          </a:r>
          <a:r>
            <a:rPr lang="en-ID" sz="1900" kern="1200" dirty="0" err="1"/>
            <a:t>tetapi</a:t>
          </a:r>
          <a:r>
            <a:rPr lang="en-ID" sz="1900" kern="1200" dirty="0"/>
            <a:t> </a:t>
          </a:r>
          <a:r>
            <a:rPr lang="en-ID" sz="1900" kern="1200" dirty="0" err="1"/>
            <a:t>selalu</a:t>
          </a:r>
          <a:r>
            <a:rPr lang="en-ID" sz="1900" kern="1200" dirty="0"/>
            <a:t> </a:t>
          </a:r>
          <a:r>
            <a:rPr lang="en-ID" sz="1900" kern="1200" dirty="0" err="1"/>
            <a:t>mlihat</a:t>
          </a:r>
          <a:r>
            <a:rPr lang="en-ID" sz="1900" kern="1200" dirty="0"/>
            <a:t> </a:t>
          </a:r>
          <a:r>
            <a:rPr lang="en-ID" sz="1900" kern="1200" dirty="0" err="1"/>
            <a:t>persoalan</a:t>
          </a:r>
          <a:r>
            <a:rPr lang="en-ID" sz="1900" kern="1200" dirty="0"/>
            <a:t> </a:t>
          </a:r>
          <a:r>
            <a:rPr lang="en-ID" sz="1900" kern="1200" dirty="0" err="1"/>
            <a:t>tiap</a:t>
          </a:r>
          <a:r>
            <a:rPr lang="en-ID" sz="1900" kern="1200" dirty="0"/>
            <a:t> </a:t>
          </a:r>
          <a:r>
            <a:rPr lang="en-ID" sz="1900" kern="1200" dirty="0" err="1"/>
            <a:t>sudut</a:t>
          </a:r>
          <a:r>
            <a:rPr lang="en-ID" sz="1900" kern="1200" dirty="0"/>
            <a:t> yang </a:t>
          </a:r>
          <a:r>
            <a:rPr lang="en-ID" sz="1900" kern="1200" dirty="0" err="1"/>
            <a:t>ada</a:t>
          </a:r>
          <a:r>
            <a:rPr lang="en-ID" sz="1900" kern="1200" dirty="0"/>
            <a:t>.</a:t>
          </a:r>
        </a:p>
      </dsp:txBody>
      <dsp:txXfrm>
        <a:off x="3291840" y="158750"/>
        <a:ext cx="4461510" cy="952499"/>
      </dsp:txXfrm>
    </dsp:sp>
    <dsp:sp modelId="{0C8E8CE4-5303-4C84-8F85-0B0AFACE15C1}">
      <dsp:nvSpPr>
        <dsp:cNvPr id="0" name=""/>
        <dsp:cNvSpPr/>
      </dsp:nvSpPr>
      <dsp:spPr>
        <a:xfrm>
          <a:off x="0" y="0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Menyeluruh</a:t>
          </a:r>
          <a:endParaRPr lang="en-ID" sz="4200" kern="1200" dirty="0"/>
        </a:p>
      </dsp:txBody>
      <dsp:txXfrm>
        <a:off x="61996" y="61996"/>
        <a:ext cx="3167848" cy="1146007"/>
      </dsp:txXfrm>
    </dsp:sp>
    <dsp:sp modelId="{51BFF441-27D6-4C74-90CB-6930E33B7BA3}">
      <dsp:nvSpPr>
        <dsp:cNvPr id="0" name=""/>
        <dsp:cNvSpPr/>
      </dsp:nvSpPr>
      <dsp:spPr>
        <a:xfrm>
          <a:off x="3291840" y="1397000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Berpikir</a:t>
          </a:r>
          <a:r>
            <a:rPr lang="en-US" sz="1900" kern="1200" dirty="0"/>
            <a:t> </a:t>
          </a:r>
          <a:r>
            <a:rPr lang="en-US" sz="1900" kern="1200" dirty="0" err="1"/>
            <a:t>secara</a:t>
          </a:r>
          <a:r>
            <a:rPr lang="en-US" sz="1900" kern="1200" dirty="0"/>
            <a:t> </a:t>
          </a:r>
          <a:r>
            <a:rPr lang="en-US" sz="1900" kern="1200" dirty="0" err="1"/>
            <a:t>mendasar</a:t>
          </a:r>
          <a:r>
            <a:rPr lang="en-US" sz="1900" kern="1200" dirty="0"/>
            <a:t> </a:t>
          </a:r>
          <a:r>
            <a:rPr lang="en-US" sz="1900" kern="1200" dirty="0" err="1"/>
            <a:t>sampai</a:t>
          </a:r>
          <a:r>
            <a:rPr lang="en-US" sz="1900" kern="1200" dirty="0"/>
            <a:t> </a:t>
          </a:r>
          <a:r>
            <a:rPr lang="en-US" sz="1900" kern="1200" dirty="0" err="1"/>
            <a:t>ke</a:t>
          </a:r>
          <a:r>
            <a:rPr lang="en-US" sz="1900" kern="1200" dirty="0"/>
            <a:t> </a:t>
          </a:r>
          <a:r>
            <a:rPr lang="en-US" sz="1900" kern="1200" dirty="0" err="1"/>
            <a:t>akar</a:t>
          </a:r>
          <a:r>
            <a:rPr lang="en-US" sz="1900" kern="1200" dirty="0"/>
            <a:t> </a:t>
          </a:r>
          <a:r>
            <a:rPr lang="en-US" sz="1900" kern="1200" dirty="0" err="1"/>
            <a:t>masalah</a:t>
          </a:r>
          <a:endParaRPr lang="en-ID" sz="1900" kern="1200" dirty="0"/>
        </a:p>
      </dsp:txBody>
      <dsp:txXfrm>
        <a:off x="3291840" y="1555750"/>
        <a:ext cx="4461510" cy="952499"/>
      </dsp:txXfrm>
    </dsp:sp>
    <dsp:sp modelId="{A98B4F9F-6DE9-4054-96CC-23D61BCAAE05}">
      <dsp:nvSpPr>
        <dsp:cNvPr id="0" name=""/>
        <dsp:cNvSpPr/>
      </dsp:nvSpPr>
      <dsp:spPr>
        <a:xfrm>
          <a:off x="0" y="1397000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Mendasar</a:t>
          </a:r>
          <a:endParaRPr lang="en-ID" sz="4200" kern="1200" dirty="0"/>
        </a:p>
      </dsp:txBody>
      <dsp:txXfrm>
        <a:off x="61996" y="1458996"/>
        <a:ext cx="3167848" cy="1146007"/>
      </dsp:txXfrm>
    </dsp:sp>
    <dsp:sp modelId="{F82D2F69-2617-4369-8358-26AB49CCAFC6}">
      <dsp:nvSpPr>
        <dsp:cNvPr id="0" name=""/>
        <dsp:cNvSpPr/>
      </dsp:nvSpPr>
      <dsp:spPr>
        <a:xfrm>
          <a:off x="3291840" y="2793999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900" kern="1200" dirty="0"/>
            <a:t>Langkah </a:t>
          </a:r>
          <a:r>
            <a:rPr lang="en-ID" sz="1900" kern="1200" dirty="0" err="1"/>
            <a:t>spekulatif</a:t>
          </a:r>
          <a:r>
            <a:rPr lang="en-ID" sz="1900" kern="1200" dirty="0"/>
            <a:t> </a:t>
          </a:r>
          <a:r>
            <a:rPr lang="en-ID" sz="1900" kern="1200" dirty="0" err="1"/>
            <a:t>tidak</a:t>
          </a:r>
          <a:r>
            <a:rPr lang="en-ID" sz="1900" kern="1200" dirty="0"/>
            <a:t> </a:t>
          </a:r>
          <a:r>
            <a:rPr lang="en-ID" sz="1900" kern="1200" dirty="0" err="1"/>
            <a:t>boleh</a:t>
          </a:r>
          <a:r>
            <a:rPr lang="en-ID" sz="1900" kern="1200" dirty="0"/>
            <a:t> </a:t>
          </a:r>
          <a:r>
            <a:rPr lang="en-ID" sz="1900" kern="1200" dirty="0" err="1"/>
            <a:t>sembarangan</a:t>
          </a:r>
          <a:r>
            <a:rPr lang="en-ID" sz="1900" kern="1200" dirty="0"/>
            <a:t> </a:t>
          </a:r>
          <a:r>
            <a:rPr lang="en-ID" sz="1900" kern="1200" dirty="0" err="1"/>
            <a:t>tetapi</a:t>
          </a:r>
          <a:r>
            <a:rPr lang="en-ID" sz="1900" kern="1200" dirty="0"/>
            <a:t> </a:t>
          </a:r>
          <a:r>
            <a:rPr lang="en-ID" sz="1900" kern="1200" dirty="0" err="1"/>
            <a:t>harus</a:t>
          </a:r>
          <a:r>
            <a:rPr lang="en-ID" sz="1900" kern="1200" dirty="0"/>
            <a:t> </a:t>
          </a:r>
          <a:r>
            <a:rPr lang="en-ID" sz="1900" kern="1200" dirty="0" err="1"/>
            <a:t>memiliki</a:t>
          </a:r>
          <a:r>
            <a:rPr lang="en-ID" sz="1900" kern="1200" dirty="0"/>
            <a:t> </a:t>
          </a:r>
          <a:r>
            <a:rPr lang="en-ID" sz="1900" kern="1200" dirty="0" err="1"/>
            <a:t>dasar</a:t>
          </a:r>
          <a:r>
            <a:rPr lang="en-ID" sz="1900" kern="1200" dirty="0"/>
            <a:t> </a:t>
          </a:r>
          <a:r>
            <a:rPr lang="en-ID" sz="1900" kern="1200" dirty="0" err="1"/>
            <a:t>dasar</a:t>
          </a:r>
          <a:r>
            <a:rPr lang="en-ID" sz="1900" kern="1200" dirty="0"/>
            <a:t> yang </a:t>
          </a:r>
          <a:r>
            <a:rPr lang="en-ID" sz="1900" kern="1200" dirty="0" err="1"/>
            <a:t>dapat</a:t>
          </a:r>
          <a:r>
            <a:rPr lang="en-ID" sz="1900" kern="1200" dirty="0"/>
            <a:t> </a:t>
          </a:r>
          <a:r>
            <a:rPr lang="en-ID" sz="1900" kern="1200" dirty="0" err="1"/>
            <a:t>dipertanggung</a:t>
          </a:r>
          <a:r>
            <a:rPr lang="en-ID" sz="1900" kern="1200" dirty="0"/>
            <a:t> </a:t>
          </a:r>
          <a:r>
            <a:rPr lang="en-ID" sz="1900" kern="1200" dirty="0" err="1"/>
            <a:t>jawabkan</a:t>
          </a:r>
          <a:r>
            <a:rPr lang="en-ID" sz="1900" kern="1200" dirty="0"/>
            <a:t>.</a:t>
          </a:r>
        </a:p>
      </dsp:txBody>
      <dsp:txXfrm>
        <a:off x="3291840" y="2952749"/>
        <a:ext cx="4461510" cy="952499"/>
      </dsp:txXfrm>
    </dsp:sp>
    <dsp:sp modelId="{B6DD9F0B-4435-4507-B1E6-8DF714A4CF05}">
      <dsp:nvSpPr>
        <dsp:cNvPr id="0" name=""/>
        <dsp:cNvSpPr/>
      </dsp:nvSpPr>
      <dsp:spPr>
        <a:xfrm>
          <a:off x="0" y="2793999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Spekulatif</a:t>
          </a:r>
          <a:endParaRPr lang="en-ID" sz="4200" kern="1200" dirty="0"/>
        </a:p>
      </dsp:txBody>
      <dsp:txXfrm>
        <a:off x="61996" y="2855995"/>
        <a:ext cx="3167848" cy="11460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86951-65F8-4B01-8B36-11667C9C8FA2}">
      <dsp:nvSpPr>
        <dsp:cNvPr id="0" name=""/>
        <dsp:cNvSpPr/>
      </dsp:nvSpPr>
      <dsp:spPr>
        <a:xfrm>
          <a:off x="167935" y="544398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Mahasiswa</a:t>
          </a:r>
          <a:r>
            <a:rPr lang="en-US" sz="1900" kern="1200" dirty="0"/>
            <a:t> </a:t>
          </a: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berwawasan</a:t>
          </a:r>
          <a:r>
            <a:rPr lang="en-US" sz="1900" kern="1200" dirty="0"/>
            <a:t> </a:t>
          </a:r>
          <a:r>
            <a:rPr lang="en-US" sz="1900" kern="1200" dirty="0" err="1"/>
            <a:t>luas</a:t>
          </a:r>
          <a:r>
            <a:rPr lang="en-US" sz="1900" kern="1200" dirty="0"/>
            <a:t> &amp; </a:t>
          </a:r>
          <a:r>
            <a:rPr lang="en-US" sz="1900" kern="1200" dirty="0" err="1"/>
            <a:t>terbuka</a:t>
          </a:r>
          <a:endParaRPr lang="en-ID" sz="1900" kern="1200" dirty="0"/>
        </a:p>
      </dsp:txBody>
      <dsp:txXfrm>
        <a:off x="167935" y="544398"/>
        <a:ext cx="3933911" cy="1229347"/>
      </dsp:txXfrm>
    </dsp:sp>
    <dsp:sp modelId="{961F04EA-5D63-4290-8DFE-B4B71196F8CC}">
      <dsp:nvSpPr>
        <dsp:cNvPr id="0" name=""/>
        <dsp:cNvSpPr/>
      </dsp:nvSpPr>
      <dsp:spPr>
        <a:xfrm>
          <a:off x="4022" y="366826"/>
          <a:ext cx="860543" cy="129081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ADF57-9F77-4C84-ADAC-D4217096E12A}">
      <dsp:nvSpPr>
        <dsp:cNvPr id="0" name=""/>
        <dsp:cNvSpPr/>
      </dsp:nvSpPr>
      <dsp:spPr>
        <a:xfrm>
          <a:off x="4446026" y="544398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Mahasiswa</a:t>
          </a:r>
          <a:r>
            <a:rPr lang="en-US" sz="1900" kern="1200" dirty="0"/>
            <a:t> </a:t>
          </a: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menghargai</a:t>
          </a:r>
          <a:r>
            <a:rPr lang="en-US" sz="1900" kern="1200" dirty="0"/>
            <a:t> </a:t>
          </a:r>
          <a:r>
            <a:rPr lang="en-US" sz="1900" kern="1200" dirty="0" err="1"/>
            <a:t>pemikiran</a:t>
          </a:r>
          <a:r>
            <a:rPr lang="en-US" sz="1900" kern="1200" dirty="0"/>
            <a:t>, </a:t>
          </a:r>
          <a:r>
            <a:rPr lang="en-US" sz="1900" kern="1200" dirty="0" err="1"/>
            <a:t>pendapat</a:t>
          </a:r>
          <a:r>
            <a:rPr lang="en-US" sz="1900" kern="1200" dirty="0"/>
            <a:t>, dan </a:t>
          </a:r>
          <a:r>
            <a:rPr lang="en-US" sz="1900" kern="1200" dirty="0" err="1"/>
            <a:t>pendirian</a:t>
          </a:r>
          <a:r>
            <a:rPr lang="en-US" sz="1900" kern="1200" dirty="0"/>
            <a:t> orang lain</a:t>
          </a:r>
          <a:endParaRPr lang="en-ID" sz="1900" kern="1200" dirty="0"/>
        </a:p>
      </dsp:txBody>
      <dsp:txXfrm>
        <a:off x="4446026" y="544398"/>
        <a:ext cx="3933911" cy="1229347"/>
      </dsp:txXfrm>
    </dsp:sp>
    <dsp:sp modelId="{2B940571-B7E8-4E70-A8B0-4EDF79F37F7A}">
      <dsp:nvSpPr>
        <dsp:cNvPr id="0" name=""/>
        <dsp:cNvSpPr/>
      </dsp:nvSpPr>
      <dsp:spPr>
        <a:xfrm>
          <a:off x="4282113" y="366826"/>
          <a:ext cx="860543" cy="1290814"/>
        </a:xfrm>
        <a:prstGeom prst="rect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DB690-0104-4410-AC6E-D9C89BA5485C}">
      <dsp:nvSpPr>
        <dsp:cNvPr id="0" name=""/>
        <dsp:cNvSpPr/>
      </dsp:nvSpPr>
      <dsp:spPr>
        <a:xfrm>
          <a:off x="167935" y="2092010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Setelah </a:t>
          </a:r>
          <a:r>
            <a:rPr lang="en-US" sz="1900" kern="1200" dirty="0" err="1"/>
            <a:t>menjadi</a:t>
          </a:r>
          <a:r>
            <a:rPr lang="en-US" sz="1900" kern="1200" dirty="0"/>
            <a:t> </a:t>
          </a:r>
          <a:r>
            <a:rPr lang="en-US" sz="1900" kern="1200" dirty="0" err="1"/>
            <a:t>sarjana</a:t>
          </a:r>
          <a:r>
            <a:rPr lang="en-US" sz="1900" kern="1200" dirty="0"/>
            <a:t> </a:t>
          </a:r>
          <a:r>
            <a:rPr lang="en-US" sz="1900" kern="1200" dirty="0" err="1"/>
            <a:t>hukum</a:t>
          </a:r>
          <a:r>
            <a:rPr lang="en-US" sz="1900" kern="1200" dirty="0"/>
            <a:t>, </a:t>
          </a:r>
          <a:r>
            <a:rPr lang="en-US" sz="1900" kern="1200" dirty="0" err="1"/>
            <a:t>diharapkan</a:t>
          </a:r>
          <a:r>
            <a:rPr lang="en-US" sz="1900" kern="1200" dirty="0"/>
            <a:t> </a:t>
          </a:r>
          <a:r>
            <a:rPr lang="en-US" sz="1900" kern="1200" dirty="0" err="1"/>
            <a:t>tidak</a:t>
          </a:r>
          <a:r>
            <a:rPr lang="en-US" sz="1900" kern="1200" dirty="0"/>
            <a:t> </a:t>
          </a:r>
          <a:r>
            <a:rPr lang="en-US" sz="1900" kern="1200" dirty="0" err="1"/>
            <a:t>arogan</a:t>
          </a:r>
          <a:endParaRPr lang="en-ID" sz="1900" kern="1200" dirty="0"/>
        </a:p>
      </dsp:txBody>
      <dsp:txXfrm>
        <a:off x="167935" y="2092010"/>
        <a:ext cx="3933911" cy="1229347"/>
      </dsp:txXfrm>
    </dsp:sp>
    <dsp:sp modelId="{0DFB4145-A78D-4B8D-8B22-0E032ADEFBCE}">
      <dsp:nvSpPr>
        <dsp:cNvPr id="0" name=""/>
        <dsp:cNvSpPr/>
      </dsp:nvSpPr>
      <dsp:spPr>
        <a:xfrm>
          <a:off x="4022" y="1914437"/>
          <a:ext cx="860543" cy="1290814"/>
        </a:xfrm>
        <a:prstGeom prst="rect">
          <a:avLst/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BD6C7-53C7-47E8-A0CB-B5E0DDD4FD8C}">
      <dsp:nvSpPr>
        <dsp:cNvPr id="0" name=""/>
        <dsp:cNvSpPr/>
      </dsp:nvSpPr>
      <dsp:spPr>
        <a:xfrm>
          <a:off x="4446026" y="2092010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berpikir</a:t>
          </a:r>
          <a:r>
            <a:rPr lang="en-US" sz="1900" kern="1200" dirty="0"/>
            <a:t> </a:t>
          </a:r>
          <a:r>
            <a:rPr lang="en-US" sz="1900" kern="1200" dirty="0" err="1"/>
            <a:t>kritis</a:t>
          </a:r>
          <a:r>
            <a:rPr lang="en-US" sz="1900" kern="1200" dirty="0"/>
            <a:t> dan </a:t>
          </a:r>
          <a:r>
            <a:rPr lang="en-US" sz="1900" kern="1200" dirty="0" err="1"/>
            <a:t>menjadi</a:t>
          </a:r>
          <a:r>
            <a:rPr lang="en-US" sz="1900" kern="1200" dirty="0"/>
            <a:t> </a:t>
          </a:r>
          <a:r>
            <a:rPr lang="en-US" sz="1900" kern="1200" dirty="0" err="1"/>
            <a:t>pengemban</a:t>
          </a:r>
          <a:r>
            <a:rPr lang="en-US" sz="1900" kern="1200" dirty="0"/>
            <a:t> </a:t>
          </a:r>
          <a:r>
            <a:rPr lang="en-US" sz="1900" kern="1200" dirty="0" err="1"/>
            <a:t>amanat</a:t>
          </a:r>
          <a:r>
            <a:rPr lang="en-US" sz="1900" kern="1200" dirty="0"/>
            <a:t> </a:t>
          </a:r>
          <a:r>
            <a:rPr lang="en-US" sz="1900" kern="1200" dirty="0" err="1"/>
            <a:t>luhur</a:t>
          </a:r>
          <a:r>
            <a:rPr lang="en-US" sz="1900" kern="1200" dirty="0"/>
            <a:t> </a:t>
          </a:r>
          <a:r>
            <a:rPr lang="en-US" sz="1900" kern="1200" dirty="0" err="1"/>
            <a:t>profesi</a:t>
          </a:r>
          <a:endParaRPr lang="en-ID" sz="1900" kern="1200" dirty="0"/>
        </a:p>
      </dsp:txBody>
      <dsp:txXfrm>
        <a:off x="4446026" y="2092010"/>
        <a:ext cx="3933911" cy="1229347"/>
      </dsp:txXfrm>
    </dsp:sp>
    <dsp:sp modelId="{FFD8B0AB-1AAC-440F-A8E9-90B890E822B8}">
      <dsp:nvSpPr>
        <dsp:cNvPr id="0" name=""/>
        <dsp:cNvSpPr/>
      </dsp:nvSpPr>
      <dsp:spPr>
        <a:xfrm>
          <a:off x="4282113" y="1914437"/>
          <a:ext cx="860543" cy="1290814"/>
        </a:xfrm>
        <a:prstGeom prst="rect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20486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DOGMATIK HUKUM, TEORI HUKUM, FILSAFAT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06FEE3-03BB-41BE-BFD4-286B2799307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496" y="444930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Dewi </a:t>
            </a:r>
            <a:r>
              <a:rPr lang="en-US" sz="4000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Noviyanti, 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Cambria" panose="02040503050406030204" pitchFamily="18" charset="0"/>
              </a:rPr>
              <a:t>Hubungan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Teori</a:t>
            </a:r>
            <a:r>
              <a:rPr lang="en-US" sz="2800" dirty="0">
                <a:latin typeface="Cambria" panose="02040503050406030204" pitchFamily="18" charset="0"/>
              </a:rPr>
              <a:t> Hukum dan </a:t>
            </a:r>
            <a:r>
              <a:rPr lang="en-US" sz="2800" dirty="0" err="1">
                <a:latin typeface="Cambria" panose="02040503050406030204" pitchFamily="18" charset="0"/>
              </a:rPr>
              <a:t>Praktik</a:t>
            </a:r>
            <a:r>
              <a:rPr lang="en-US" sz="2800" dirty="0">
                <a:latin typeface="Cambria" panose="02040503050406030204" pitchFamily="18" charset="0"/>
              </a:rPr>
              <a:t> Hukum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Teori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praktek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itu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saling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bersinergi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satu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sama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lain,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teori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harus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dukung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oleh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praktek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adanya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data-data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praktek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itu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sendiri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. </a:t>
            </a:r>
          </a:p>
          <a:p>
            <a:pPr algn="just"/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Teori itu harus di uji oleh </a:t>
            </a:r>
            <a:r>
              <a:rPr lang="id-ID" sz="2400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praktek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</a:t>
            </a:r>
            <a:r>
              <a:rPr lang="id-ID" sz="2400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yg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ada karna </a:t>
            </a:r>
            <a:r>
              <a:rPr lang="id-ID" sz="2400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membutuhan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validitas dari </a:t>
            </a:r>
            <a:r>
              <a:rPr lang="id-ID" sz="2400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praktek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</a:t>
            </a:r>
            <a:r>
              <a:rPr lang="id-ID" sz="2400" dirty="0" err="1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yg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Cambay Devanagari" pitchFamily="2" charset="77"/>
              </a:rPr>
              <a:t> ada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Cambay Devanagari" pitchFamily="2" charset="77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Cambay Devanagari" pitchFamily="2" charset="77"/>
            </a:endParaRPr>
          </a:p>
          <a:p>
            <a:pPr algn="just"/>
            <a:endParaRPr lang="id-ID" sz="2400" dirty="0">
              <a:solidFill>
                <a:schemeClr val="tx1"/>
              </a:solidFill>
              <a:latin typeface="Cambria" panose="02040503050406030204" pitchFamily="18" charset="0"/>
              <a:cs typeface="Cambay Devanagari" pitchFamily="2" charset="77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A03875C-D3F9-4C89-93EE-B5203B31C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982949"/>
              </p:ext>
            </p:extLst>
          </p:nvPr>
        </p:nvGraphicFramePr>
        <p:xfrm>
          <a:off x="1524000" y="30689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86693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Cambria" panose="02040503050406030204" pitchFamily="18" charset="0"/>
              </a:rPr>
              <a:t>Mengapa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Profesi</a:t>
            </a:r>
            <a:r>
              <a:rPr lang="en-US" sz="2800" dirty="0">
                <a:latin typeface="Cambria" panose="02040503050406030204" pitchFamily="18" charset="0"/>
              </a:rPr>
              <a:t> Hukum </a:t>
            </a:r>
            <a:r>
              <a:rPr lang="en-US" sz="2800" dirty="0" err="1">
                <a:latin typeface="Cambria" panose="02040503050406030204" pitchFamily="18" charset="0"/>
              </a:rPr>
              <a:t>Hanya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Dapat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Diisi</a:t>
            </a:r>
            <a:r>
              <a:rPr lang="en-US" sz="2800" dirty="0">
                <a:latin typeface="Cambria" panose="02040503050406030204" pitchFamily="18" charset="0"/>
              </a:rPr>
              <a:t> Oleh </a:t>
            </a:r>
            <a:r>
              <a:rPr lang="en-US" sz="2800" dirty="0" err="1">
                <a:latin typeface="Cambria" panose="02040503050406030204" pitchFamily="18" charset="0"/>
              </a:rPr>
              <a:t>Lulusan</a:t>
            </a:r>
            <a:r>
              <a:rPr lang="en-US" sz="2800" dirty="0">
                <a:latin typeface="Cambria" panose="02040503050406030204" pitchFamily="18" charset="0"/>
              </a:rPr>
              <a:t> Pendidikan Tinggi Hukum?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lulusan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Pendidikan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melaksanakan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13224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FF6055F7-3AA3-4DE3-B578-A72F64C8164B}"/>
              </a:ext>
            </a:extLst>
          </p:cNvPr>
          <p:cNvSpPr/>
          <p:nvPr/>
        </p:nvSpPr>
        <p:spPr>
          <a:xfrm>
            <a:off x="395536" y="836712"/>
            <a:ext cx="8136904" cy="324036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Filsafat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berasal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dari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bahasa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Yunani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yaitu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Philosophia,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philo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atau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philein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berarti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cinta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shophia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berarti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kebijaksanaan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Gabungan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kedua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kata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bermakna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cinta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kebijaksanaan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AF4C1-7DFD-40DA-B102-1A448DAB8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3096"/>
            <a:ext cx="3324688" cy="1872208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871027481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Sifat </a:t>
            </a:r>
            <a:r>
              <a:rPr lang="en-US" dirty="0" err="1">
                <a:latin typeface="Cambria" panose="02040503050406030204" pitchFamily="18" charset="0"/>
              </a:rPr>
              <a:t>Pokok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endParaRPr lang="id-ID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3B853DF-C3BD-4EC4-87F1-602DEBB01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387227"/>
              </p:ext>
            </p:extLst>
          </p:nvPr>
        </p:nvGraphicFramePr>
        <p:xfrm>
          <a:off x="457200" y="1397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62109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213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b="0" dirty="0" err="1">
                <a:latin typeface="Cambria" panose="02040503050406030204" pitchFamily="18" charset="0"/>
              </a:rPr>
              <a:t>Berfilsafat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adalah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berpikir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radikal</a:t>
            </a:r>
            <a:endParaRPr lang="en-US" b="0" dirty="0">
              <a:latin typeface="Cambria" panose="02040503050406030204" pitchFamily="18" charset="0"/>
            </a:endParaRPr>
          </a:p>
          <a:p>
            <a:pPr algn="just"/>
            <a:endParaRPr lang="en-US" b="0" dirty="0">
              <a:latin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b="0" dirty="0">
                <a:latin typeface="Cambria" panose="02040503050406030204" pitchFamily="18" charset="0"/>
              </a:rPr>
              <a:t>Radix </a:t>
            </a:r>
            <a:r>
              <a:rPr lang="en-US" b="0" dirty="0" err="1">
                <a:latin typeface="Cambria" panose="02040503050406030204" pitchFamily="18" charset="0"/>
              </a:rPr>
              <a:t>artinya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</a:t>
            </a:r>
            <a:r>
              <a:rPr lang="en-US" b="0" dirty="0">
                <a:latin typeface="Cambria" panose="02040503050406030204" pitchFamily="18" charset="0"/>
              </a:rPr>
              <a:t>, </a:t>
            </a:r>
            <a:r>
              <a:rPr lang="en-US" b="0" dirty="0" err="1">
                <a:latin typeface="Cambria" panose="02040503050406030204" pitchFamily="18" charset="0"/>
              </a:rPr>
              <a:t>sehingga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berpikir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radikal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artinya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sampai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ke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suatu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masalah</a:t>
            </a:r>
            <a:r>
              <a:rPr lang="en-US" b="0" dirty="0">
                <a:latin typeface="Cambria" panose="02040503050406030204" pitchFamily="18" charset="0"/>
              </a:rPr>
              <a:t>, </a:t>
            </a:r>
            <a:r>
              <a:rPr lang="en-US" b="0" dirty="0" err="1">
                <a:latin typeface="Cambria" panose="02040503050406030204" pitchFamily="18" charset="0"/>
              </a:rPr>
              <a:t>mendalam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sampai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ke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akar-akarnya</a:t>
            </a:r>
            <a:endParaRPr lang="id-ID" b="0" dirty="0"/>
          </a:p>
        </p:txBody>
      </p:sp>
    </p:spTree>
    <p:extLst>
      <p:ext uri="{BB962C8B-B14F-4D97-AF65-F5344CB8AC3E}">
        <p14:creationId xmlns:p14="http://schemas.microsoft.com/office/powerpoint/2010/main" val="395332877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sederhana dapat dikatakan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 Filsafat Hukum adalah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cabang filsafat, yakni filsafat tingkah laku atau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etika yang mempelajari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hakikat hukum.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 perkataan lain, filsafat 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ilmu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mempelajari hukum secara filosofis.</a:t>
            </a:r>
          </a:p>
        </p:txBody>
      </p:sp>
    </p:spTree>
    <p:extLst>
      <p:ext uri="{BB962C8B-B14F-4D97-AF65-F5344CB8AC3E}">
        <p14:creationId xmlns:p14="http://schemas.microsoft.com/office/powerpoint/2010/main" val="243954872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lebih spesifik Filsafat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merupakan ilmu yang mempelajari hukum secara filosofis yang dikaji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luas mendalam sampai kepada inti atau dasarnya yang disebut dengan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hakikat.</a:t>
            </a:r>
          </a:p>
        </p:txBody>
      </p:sp>
    </p:spTree>
    <p:extLst>
      <p:ext uri="{BB962C8B-B14F-4D97-AF65-F5344CB8AC3E}">
        <p14:creationId xmlns:p14="http://schemas.microsoft.com/office/powerpoint/2010/main" val="3794791040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Tujuan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Mempelajari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bijaksana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mempelajari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khususnya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endParaRPr 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EF0FD-4D7E-492B-BAE9-22B9CDD67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84" y="3717032"/>
            <a:ext cx="4618856" cy="19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60954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Manfaat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Mempelajari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 tidak cukup mahasiswa dibekali dengan ilmu hukum saja?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3C22D5-147E-40AE-9C62-9D2189FFDDBF}"/>
              </a:ext>
            </a:extLst>
          </p:cNvPr>
          <p:cNvGraphicFramePr/>
          <p:nvPr/>
        </p:nvGraphicFramePr>
        <p:xfrm>
          <a:off x="302840" y="2549128"/>
          <a:ext cx="838396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561635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ALUR PENGEMBANGAN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BC464C-A52C-4E61-90A3-AADF3EEFBADE}"/>
              </a:ext>
            </a:extLst>
          </p:cNvPr>
          <p:cNvGraphicFramePr/>
          <p:nvPr/>
        </p:nvGraphicFramePr>
        <p:xfrm>
          <a:off x="1524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E32FF39F-B9EF-4217-8A4B-11DB2C0CAFA5}"/>
              </a:ext>
            </a:extLst>
          </p:cNvPr>
          <p:cNvSpPr/>
          <p:nvPr/>
        </p:nvSpPr>
        <p:spPr>
          <a:xfrm>
            <a:off x="827584" y="2076624"/>
            <a:ext cx="514400" cy="331236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9392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Dogmatik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sederhana, dapat dikatakan bahwa ilmu hukum yang semula dikenal dengan ajaran hukum (rechtsleer), sering disebut juga dengan dogmatik hukum, mempelajari hukum positif (ius constitutum).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Dogmatik hukum obyeknya adalah hukum positif, yaitu peraturan perundang undangan dan yurisprudensi.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Dogmatik  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praktek-praktek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ditandai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putusan-putusan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hakim/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pengadilan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wajib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menggali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menilai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ditengah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4843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Objek kajian dogmatik hukum adalah menggali sumbersumber hukum formal dalam arti luas yakni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erundang-undangan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utusan pengadila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raktat-traktat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sas-asas hukum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ebiasaan</a:t>
            </a:r>
          </a:p>
        </p:txBody>
      </p:sp>
    </p:spTree>
    <p:extLst>
      <p:ext uri="{BB962C8B-B14F-4D97-AF65-F5344CB8AC3E}">
        <p14:creationId xmlns:p14="http://schemas.microsoft.com/office/powerpoint/2010/main" val="419074325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A0C0E4-D538-46C4-BF0B-F7512D67BD8B}"/>
              </a:ext>
            </a:extLst>
          </p:cNvPr>
          <p:cNvGraphicFramePr/>
          <p:nvPr/>
        </p:nvGraphicFramePr>
        <p:xfrm>
          <a:off x="539552" y="90872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11139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ahli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disertai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keterangan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praktek-praktek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id-ID" sz="3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D40665-4C1C-4D78-A21D-B983862442E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Teori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9423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>
                <a:latin typeface="Cambria" panose="02040503050406030204" pitchFamily="18" charset="0"/>
              </a:rPr>
              <a:t>Bidang</a:t>
            </a:r>
            <a:r>
              <a:rPr lang="en-US" sz="4400" dirty="0">
                <a:latin typeface="Cambria" panose="02040503050406030204" pitchFamily="18" charset="0"/>
              </a:rPr>
              <a:t> Kajian </a:t>
            </a:r>
            <a:r>
              <a:rPr lang="en-US" sz="4400" dirty="0" err="1">
                <a:latin typeface="Cambria" panose="02040503050406030204" pitchFamily="18" charset="0"/>
              </a:rPr>
              <a:t>Teori</a:t>
            </a:r>
            <a:r>
              <a:rPr lang="en-US" sz="4400" dirty="0">
                <a:latin typeface="Cambria" panose="02040503050406030204" pitchFamily="18" charset="0"/>
              </a:rPr>
              <a:t> Hukum</a:t>
            </a:r>
            <a:endParaRPr lang="id-ID" sz="440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3A411CD-B221-43DE-A43D-B9EF57A62C1D}"/>
              </a:ext>
            </a:extLst>
          </p:cNvPr>
          <p:cNvGraphicFramePr/>
          <p:nvPr/>
        </p:nvGraphicFramePr>
        <p:xfrm>
          <a:off x="179512" y="404664"/>
          <a:ext cx="8640960" cy="589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16481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672208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Menambah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gagasan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pemikiran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menganalisis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permasalahan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6A82F-2BA8-4FD4-8003-5DDB22277F44}"/>
              </a:ext>
            </a:extLst>
          </p:cNvPr>
          <p:cNvSpPr txBox="1">
            <a:spLocks/>
          </p:cNvSpPr>
          <p:nvPr/>
        </p:nvSpPr>
        <p:spPr>
          <a:xfrm>
            <a:off x="1681336" y="520080"/>
            <a:ext cx="5781328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MANFAAT MEMPELAJARI TEORI HUKUM</a:t>
            </a:r>
            <a:endParaRPr lang="id-ID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2611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490</Words>
  <Application>Microsoft Macintosh PowerPoint</Application>
  <PresentationFormat>Tampilan Layar (4:3)</PresentationFormat>
  <Paragraphs>63</Paragraphs>
  <Slides>19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7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19</vt:i4>
      </vt:variant>
    </vt:vector>
  </HeadingPairs>
  <TitlesOfParts>
    <vt:vector size="27" baseType="lpstr">
      <vt:lpstr>Adobe Gothic Std B</vt:lpstr>
      <vt:lpstr>Arial</vt:lpstr>
      <vt:lpstr>Calibri</vt:lpstr>
      <vt:lpstr>Cambria</vt:lpstr>
      <vt:lpstr>Courier New</vt:lpstr>
      <vt:lpstr>Times New Roman</vt:lpstr>
      <vt:lpstr>Wingdings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sondikaragani5</cp:lastModifiedBy>
  <cp:revision>461</cp:revision>
  <cp:lastPrinted>2017-08-29T02:54:51Z</cp:lastPrinted>
  <dcterms:created xsi:type="dcterms:W3CDTF">2010-04-18T12:06:30Z</dcterms:created>
  <dcterms:modified xsi:type="dcterms:W3CDTF">2025-01-07T02:07:59Z</dcterms:modified>
</cp:coreProperties>
</file>