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2" r:id="rId3"/>
    <p:sldId id="348" r:id="rId4"/>
    <p:sldId id="346" r:id="rId5"/>
    <p:sldId id="347" r:id="rId6"/>
    <p:sldId id="350" r:id="rId7"/>
    <p:sldId id="341" r:id="rId8"/>
    <p:sldId id="349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PERLINDUNGAN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 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HAK DAN KEWAJIBAN KONSUMEN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704856" cy="5494784"/>
          </a:xfrm>
        </p:spPr>
        <p:txBody>
          <a:bodyPr>
            <a:normAutofit fontScale="25000" lnSpcReduction="20000"/>
          </a:bodyPr>
          <a:lstStyle/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endParaRPr lang="en-US" sz="9600" dirty="0">
              <a:solidFill>
                <a:schemeClr val="tx1"/>
              </a:solidFill>
            </a:endParaRPr>
          </a:p>
          <a:p>
            <a:pPr algn="l"/>
            <a:r>
              <a:rPr lang="en-US" sz="9600" dirty="0" err="1" smtClean="0">
                <a:solidFill>
                  <a:schemeClr val="tx1"/>
                </a:solidFill>
              </a:rPr>
              <a:t>Mengapa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Penting</a:t>
            </a:r>
            <a:r>
              <a:rPr lang="en-US" sz="9600" dirty="0" smtClean="0">
                <a:solidFill>
                  <a:schemeClr val="tx1"/>
                </a:solidFill>
              </a:rPr>
              <a:t>?</a:t>
            </a: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marL="341313" indent="-341313" algn="l">
              <a:buAutoNum type="arabicPeriod"/>
            </a:pPr>
            <a:r>
              <a:rPr lang="en-US" sz="9600" dirty="0" err="1" smtClean="0">
                <a:solidFill>
                  <a:schemeClr val="tx1"/>
                </a:solidFill>
              </a:rPr>
              <a:t>Konsumen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adalah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pihak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menerima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barang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marL="341313" indent="-341313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Memiliki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posisi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penting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sistem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ekonomi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marL="341313" indent="-341313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terhadap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sangat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dibutuhkan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menciptakan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transaksi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adil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beretika</a:t>
            </a:r>
            <a:endParaRPr lang="sv-SE" sz="11200" b="1" dirty="0">
              <a:solidFill>
                <a:schemeClr val="tx1"/>
              </a:solidFill>
            </a:endParaRPr>
          </a:p>
          <a:p>
            <a:pPr marL="338138" indent="-338138" algn="l">
              <a:buAutoNum type="arabicPeriod"/>
            </a:pPr>
            <a:endParaRPr lang="en-US" sz="7200" dirty="0"/>
          </a:p>
          <a:p>
            <a:pPr algn="l"/>
            <a:endParaRPr lang="en-US" sz="9600" dirty="0"/>
          </a:p>
          <a:p>
            <a:pPr algn="l"/>
            <a:endParaRPr lang="en-US" sz="7400" b="1" dirty="0"/>
          </a:p>
          <a:p>
            <a:pPr algn="just"/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92696"/>
            <a:ext cx="7160840" cy="494610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jasa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ekonomi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dibutuhkan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adil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beretika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885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7272808" cy="576064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Hak-Hak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endParaRPr lang="en-US" b="1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Menurut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No. 8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fi-FI" dirty="0" smtClean="0">
                <a:solidFill>
                  <a:schemeClr val="tx1"/>
                </a:solidFill>
              </a:rPr>
              <a:t>Hak </a:t>
            </a:r>
            <a:r>
              <a:rPr lang="fi-FI" dirty="0">
                <a:solidFill>
                  <a:schemeClr val="tx1"/>
                </a:solidFill>
              </a:rPr>
              <a:t>atas kenyamanan, keamanan, dan </a:t>
            </a:r>
            <a:r>
              <a:rPr lang="fi-FI" dirty="0" smtClean="0">
                <a:solidFill>
                  <a:schemeClr val="tx1"/>
                </a:solidFill>
              </a:rPr>
              <a:t>keselamatan (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membahayakan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keselamatan</a:t>
            </a:r>
            <a:r>
              <a:rPr lang="en-US" dirty="0" smtClean="0">
                <a:solidFill>
                  <a:schemeClr val="tx1"/>
                </a:solidFill>
              </a:rPr>
              <a:t>.)</a:t>
            </a:r>
            <a:endParaRPr lang="fi-FI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barang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jasa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bebas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kebutuhan</a:t>
            </a:r>
            <a:r>
              <a:rPr lang="en-US" dirty="0" smtClean="0">
                <a:solidFill>
                  <a:schemeClr val="tx1"/>
                </a:solidFill>
              </a:rPr>
              <a:t>.)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benar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kandungan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pakai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 smtClean="0">
                <a:solidFill>
                  <a:schemeClr val="tx1"/>
                </a:solidFill>
              </a:rPr>
              <a:t>.)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didengar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keluhannya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menyampaikan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keluhan</a:t>
            </a:r>
            <a:r>
              <a:rPr lang="en-US" dirty="0" smtClean="0">
                <a:solidFill>
                  <a:schemeClr val="tx1"/>
                </a:solidFill>
              </a:rPr>
              <a:t>.)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Hak untuk diperlakukan secara adil dan </a:t>
            </a:r>
            <a:r>
              <a:rPr lang="nl-NL" dirty="0" smtClean="0">
                <a:solidFill>
                  <a:schemeClr val="tx1"/>
                </a:solidFill>
              </a:rPr>
              <a:t>jujur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kompensasi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sv-SE" dirty="0">
                <a:solidFill>
                  <a:schemeClr val="tx1"/>
                </a:solidFill>
              </a:rPr>
              <a:t>Jika dirugikan, konsumen berhak mendapat ganti </a:t>
            </a:r>
            <a:r>
              <a:rPr lang="sv-SE" dirty="0" smtClean="0">
                <a:solidFill>
                  <a:schemeClr val="tx1"/>
                </a:solidFill>
              </a:rPr>
              <a:t>rugi)</a:t>
            </a:r>
            <a:endParaRPr lang="sv-SE" dirty="0">
              <a:solidFill>
                <a:schemeClr val="tx1"/>
              </a:solidFill>
            </a:endParaRPr>
          </a:p>
          <a:p>
            <a:pPr algn="just"/>
            <a:endParaRPr lang="nl-NL" dirty="0" smtClean="0"/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272808" cy="4874096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Membaca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petunjuk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berlaku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Membayar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bertransaksi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merugikan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produsen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lain.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049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416824" cy="5018112"/>
          </a:xfrm>
        </p:spPr>
        <p:txBody>
          <a:bodyPr/>
          <a:lstStyle/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Pentingnya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Menjalankan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Kewajiban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Menjaga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keseimbangan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Menumbuhkan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produsen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sehat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berkelanjutan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32899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Implementasi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Sehari-hari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Instrument Sans Medium" panose="020B0604020202020204" charset="0"/>
                <a:ea typeface="Instrument Sans Medium" pitchFamily="34" charset="-122"/>
                <a:cs typeface="Instrument Sans Medium" pitchFamily="34" charset="-120"/>
              </a:rPr>
              <a:t>1.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Menolak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tanpa</a:t>
            </a:r>
            <a:r>
              <a:rPr lang="en-US" dirty="0">
                <a:solidFill>
                  <a:schemeClr val="tx1"/>
                </a:solidFill>
              </a:rPr>
              <a:t> label yang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Instrument Sans Medium" panose="020B0604020202020204" charset="0"/>
                <a:ea typeface="Instrument Sans Medium" pitchFamily="34" charset="-122"/>
                <a:cs typeface="Instrument Sans Medium" pitchFamily="34" charset="-120"/>
              </a:rPr>
              <a:t>2. </a:t>
            </a:r>
            <a:r>
              <a:rPr lang="sv-SE" dirty="0">
                <a:solidFill>
                  <a:schemeClr val="tx1"/>
                </a:solidFill>
              </a:rPr>
              <a:t>Melaporkan produk kadaluarsa atau </a:t>
            </a:r>
            <a:r>
              <a:rPr lang="sv-SE" dirty="0" smtClean="0">
                <a:solidFill>
                  <a:schemeClr val="tx1"/>
                </a:solidFill>
              </a:rPr>
              <a:t>rusak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  <a:latin typeface="Instrument Sans Medium" panose="020B0604020202020204" charset="0"/>
                <a:ea typeface="Instrument Sans Medium" pitchFamily="34" charset="-122"/>
                <a:cs typeface="Instrument Sans Medium" pitchFamily="34" charset="-120"/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Memilih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bersertifikat</a:t>
            </a:r>
            <a:r>
              <a:rPr lang="en-US" dirty="0">
                <a:solidFill>
                  <a:schemeClr val="tx1"/>
                </a:solidFill>
              </a:rPr>
              <a:t> (halal, SNI, </a:t>
            </a:r>
            <a:r>
              <a:rPr lang="en-US" dirty="0" err="1">
                <a:solidFill>
                  <a:schemeClr val="tx1"/>
                </a:solidFill>
              </a:rPr>
              <a:t>dll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Instrument Sans Medium" panose="020B0604020202020204" charset="0"/>
                <a:ea typeface="Instrument Sans Medium" pitchFamily="34" charset="-122"/>
                <a:cs typeface="Instrument Sans Medium" pitchFamily="34" charset="-120"/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Mengajukan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komplain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dirugikan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Instrument Sans Medium" panose="020B0604020202020204" charset="0"/>
                <a:ea typeface="Instrument Sans Medium" pitchFamily="34" charset="-122"/>
                <a:cs typeface="Instrument Sans Medium" pitchFamily="34" charset="-120"/>
              </a:rPr>
              <a:t>5. </a:t>
            </a:r>
            <a:r>
              <a:rPr lang="es-ES" dirty="0" err="1">
                <a:solidFill>
                  <a:schemeClr val="tx1"/>
                </a:solidFill>
              </a:rPr>
              <a:t>Membaca</a:t>
            </a:r>
            <a:r>
              <a:rPr lang="es-ES" dirty="0">
                <a:solidFill>
                  <a:schemeClr val="tx1"/>
                </a:solidFill>
              </a:rPr>
              <a:t> dan </a:t>
            </a:r>
            <a:r>
              <a:rPr lang="es-ES" dirty="0" err="1">
                <a:solidFill>
                  <a:schemeClr val="tx1"/>
                </a:solidFill>
              </a:rPr>
              <a:t>memahami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kontrak</a:t>
            </a:r>
            <a:r>
              <a:rPr lang="es-ES" dirty="0">
                <a:solidFill>
                  <a:schemeClr val="tx1"/>
                </a:solidFill>
              </a:rPr>
              <a:t>/</a:t>
            </a:r>
            <a:r>
              <a:rPr lang="es-ES" dirty="0" err="1">
                <a:solidFill>
                  <a:schemeClr val="tx1"/>
                </a:solidFill>
              </a:rPr>
              <a:t>perjanjian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sebelum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membeli</a:t>
            </a:r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6872808" cy="4874096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KESIMPULAN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melengkapi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cerdas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mengetahui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menjalankan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kewajibannya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Mari </a:t>
            </a:r>
            <a:r>
              <a:rPr lang="en-US" dirty="0" err="1">
                <a:solidFill>
                  <a:schemeClr val="tx1"/>
                </a:solidFill>
              </a:rPr>
              <a:t>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kritis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sadar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465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6217</TotalTime>
  <Words>298</Words>
  <Application>Microsoft Office PowerPoint</Application>
  <PresentationFormat>On-screen Show (4:3)</PresentationFormat>
  <Paragraphs>75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581</cp:revision>
  <cp:lastPrinted>2017-08-29T02:54:51Z</cp:lastPrinted>
  <dcterms:created xsi:type="dcterms:W3CDTF">2010-04-18T12:06:30Z</dcterms:created>
  <dcterms:modified xsi:type="dcterms:W3CDTF">2025-04-08T20:41:23Z</dcterms:modified>
</cp:coreProperties>
</file>