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6" r:id="rId3"/>
    <p:sldId id="294" r:id="rId4"/>
    <p:sldId id="295" r:id="rId5"/>
    <p:sldId id="298" r:id="rId6"/>
    <p:sldId id="297" r:id="rId7"/>
    <p:sldId id="299" r:id="rId8"/>
    <p:sldId id="300" r:id="rId9"/>
    <p:sldId id="301" r:id="rId10"/>
    <p:sldId id="302" r:id="rId11"/>
    <p:sldId id="275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73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47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18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28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48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14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981" y="155679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Kontrak</a:t>
            </a:r>
            <a:r>
              <a:rPr lang="en-US" sz="36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Kuliah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Penilaian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1560" y="2420888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“A”		= 80 s/d 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B1C6A-55A8-4FCB-81AC-33C0EB9FE4D9}"/>
              </a:ext>
            </a:extLst>
          </p:cNvPr>
          <p:cNvSpPr/>
          <p:nvPr/>
        </p:nvSpPr>
        <p:spPr>
          <a:xfrm>
            <a:off x="4281560" y="2982689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“A-”	= 75 s/d 79</a:t>
            </a:r>
            <a:r>
              <a:rPr lang="en-US" dirty="0">
                <a:solidFill>
                  <a:srgbClr val="FF0000"/>
                </a:solidFill>
              </a:rPr>
              <a:t>,5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8D3B73-4C0F-4D48-A17C-7BE07AB80851}"/>
              </a:ext>
            </a:extLst>
          </p:cNvPr>
          <p:cNvSpPr/>
          <p:nvPr/>
        </p:nvSpPr>
        <p:spPr>
          <a:xfrm>
            <a:off x="4281560" y="3544490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“B+”	= 70 s/d 74</a:t>
            </a:r>
            <a:r>
              <a:rPr lang="en-US" dirty="0">
                <a:solidFill>
                  <a:srgbClr val="FF0000"/>
                </a:solidFill>
              </a:rPr>
              <a:t>,5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5B378-DCEE-4FA0-8F26-2903A16C6618}"/>
              </a:ext>
            </a:extLst>
          </p:cNvPr>
          <p:cNvSpPr/>
          <p:nvPr/>
        </p:nvSpPr>
        <p:spPr>
          <a:xfrm>
            <a:off x="4281560" y="4134817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“B”		= 65 s/d 69</a:t>
            </a:r>
            <a:r>
              <a:rPr lang="en-US" dirty="0">
                <a:solidFill>
                  <a:srgbClr val="FF0000"/>
                </a:solidFill>
              </a:rPr>
              <a:t>,5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0722E-6BB1-4C89-805F-1AC23638D801}"/>
              </a:ext>
            </a:extLst>
          </p:cNvPr>
          <p:cNvSpPr/>
          <p:nvPr/>
        </p:nvSpPr>
        <p:spPr>
          <a:xfrm>
            <a:off x="3203848" y="172497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Range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71FCA-802A-4918-8026-C3A87CEDC383}"/>
              </a:ext>
            </a:extLst>
          </p:cNvPr>
          <p:cNvSpPr/>
          <p:nvPr/>
        </p:nvSpPr>
        <p:spPr>
          <a:xfrm>
            <a:off x="4318768" y="4727240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“C”		= 55 s/d 64</a:t>
            </a:r>
            <a:r>
              <a:rPr lang="en-US" dirty="0">
                <a:solidFill>
                  <a:srgbClr val="FF0000"/>
                </a:solidFill>
              </a:rPr>
              <a:t>,5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BB7D9-EAAE-499B-A7AD-EE46196721E7}"/>
              </a:ext>
            </a:extLst>
          </p:cNvPr>
          <p:cNvSpPr/>
          <p:nvPr/>
        </p:nvSpPr>
        <p:spPr>
          <a:xfrm>
            <a:off x="4318768" y="5286945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“D”		= 30 s/d 54</a:t>
            </a:r>
            <a:r>
              <a:rPr lang="en-US" dirty="0">
                <a:solidFill>
                  <a:srgbClr val="FF0000"/>
                </a:solidFill>
              </a:rPr>
              <a:t>,5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BF18-D5C6-42C8-89CC-10D1D46115B2}"/>
              </a:ext>
            </a:extLst>
          </p:cNvPr>
          <p:cNvSpPr/>
          <p:nvPr/>
        </p:nvSpPr>
        <p:spPr>
          <a:xfrm>
            <a:off x="4318768" y="5848746"/>
            <a:ext cx="475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“E”		&lt; 30</a:t>
            </a:r>
          </a:p>
        </p:txBody>
      </p:sp>
      <p:pic>
        <p:nvPicPr>
          <p:cNvPr id="9218" name="Picture 2" descr="ID# 22888 - Businessman Shoot Arrows - PowerPoint Animation">
            <a:extLst>
              <a:ext uri="{FF2B5EF4-FFF2-40B4-BE49-F238E27FC236}">
                <a16:creationId xmlns:a16="http://schemas.microsoft.com/office/drawing/2014/main" id="{AB468EBD-46D2-4695-B07E-AEC562B4D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6640"/>
            <a:ext cx="3427858" cy="34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504" y="1340768"/>
            <a:ext cx="853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hybrid</a:t>
            </a:r>
            <a:r>
              <a:rPr lang="en-US" dirty="0"/>
              <a:t> (</a:t>
            </a:r>
            <a:r>
              <a:rPr lang="en-US" dirty="0" err="1"/>
              <a:t>kombinasi</a:t>
            </a:r>
            <a:r>
              <a:rPr lang="en-US" dirty="0"/>
              <a:t> daring dan luring).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AF91C-ADCB-4F17-B18D-9427C5EE5FBD}"/>
              </a:ext>
            </a:extLst>
          </p:cNvPr>
          <p:cNvSpPr/>
          <p:nvPr/>
        </p:nvSpPr>
        <p:spPr>
          <a:xfrm>
            <a:off x="288504" y="1772816"/>
            <a:ext cx="4859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Tata </a:t>
            </a:r>
            <a:r>
              <a:rPr lang="en-US" dirty="0" err="1"/>
              <a:t>tertib</a:t>
            </a:r>
            <a:r>
              <a:rPr lang="en-US" dirty="0"/>
              <a:t>/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luring: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luring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b="1" dirty="0" err="1"/>
              <a:t>protokol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memakai</a:t>
            </a:r>
            <a:r>
              <a:rPr lang="en-US" dirty="0"/>
              <a:t> masker, </a:t>
            </a:r>
            <a:r>
              <a:rPr lang="en-US" dirty="0" err="1"/>
              <a:t>memcuci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dan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dirty="0" err="1"/>
              <a:t>berpakaian</a:t>
            </a:r>
            <a:r>
              <a:rPr lang="en-US" dirty="0"/>
              <a:t> </a:t>
            </a:r>
            <a:r>
              <a:rPr lang="en-US" b="1" dirty="0" err="1"/>
              <a:t>rapih</a:t>
            </a:r>
            <a:r>
              <a:rPr lang="en-US" dirty="0"/>
              <a:t> dan </a:t>
            </a:r>
            <a:r>
              <a:rPr lang="en-US" b="1" dirty="0" err="1"/>
              <a:t>sopan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mengenakan</a:t>
            </a:r>
            <a:r>
              <a:rPr lang="en-US" dirty="0"/>
              <a:t> </a:t>
            </a:r>
            <a:r>
              <a:rPr lang="en-US" b="1" dirty="0" err="1"/>
              <a:t>sepatu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Perkuliahan</a:t>
            </a:r>
            <a:r>
              <a:rPr lang="en-US" dirty="0"/>
              <a:t> luring </a:t>
            </a:r>
            <a:r>
              <a:rPr lang="en-US" dirty="0" err="1"/>
              <a:t>bersifat</a:t>
            </a:r>
            <a:r>
              <a:rPr lang="en-US" dirty="0"/>
              <a:t> “</a:t>
            </a:r>
            <a:r>
              <a:rPr lang="en-US" b="1" i="1" dirty="0"/>
              <a:t>Optional</a:t>
            </a:r>
            <a:r>
              <a:rPr lang="en-US" dirty="0"/>
              <a:t>”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berhalangan</a:t>
            </a:r>
            <a:r>
              <a:rPr lang="en-US" dirty="0"/>
              <a:t> dan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mengikuti</a:t>
            </a:r>
            <a:r>
              <a:rPr lang="en-US" b="1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b="1" dirty="0"/>
              <a:t>luring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b="1" dirty="0"/>
              <a:t>daring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 descr="ID# 23414 - Social Distancing - PowerPoint Animation">
            <a:extLst>
              <a:ext uri="{FF2B5EF4-FFF2-40B4-BE49-F238E27FC236}">
                <a16:creationId xmlns:a16="http://schemas.microsoft.com/office/drawing/2014/main" id="{E69510EE-94BB-4EB0-96EB-9464B25A6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73" y="1231139"/>
            <a:ext cx="3106688" cy="31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73AC26-58BF-4FB7-B3B6-9915BCCDE2D1}"/>
              </a:ext>
            </a:extLst>
          </p:cNvPr>
          <p:cNvSpPr/>
          <p:nvPr/>
        </p:nvSpPr>
        <p:spPr>
          <a:xfrm>
            <a:off x="6156176" y="3789040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D# 17634 - Figure Washing Hands In Sink - PowerPoint Animation">
            <a:extLst>
              <a:ext uri="{FF2B5EF4-FFF2-40B4-BE49-F238E27FC236}">
                <a16:creationId xmlns:a16="http://schemas.microsoft.com/office/drawing/2014/main" id="{C98FBFC7-832F-4F7A-9BEE-3D203AA435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01" y="3602197"/>
            <a:ext cx="1536541" cy="15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# 23817 - Boy Reading With Mask On - Presentation Clipart">
            <a:extLst>
              <a:ext uri="{FF2B5EF4-FFF2-40B4-BE49-F238E27FC236}">
                <a16:creationId xmlns:a16="http://schemas.microsoft.com/office/drawing/2014/main" id="{B092E952-456E-4472-9508-B47B89A9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24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AF91C-ADCB-4F17-B18D-9427C5EE5FBD}"/>
              </a:ext>
            </a:extLst>
          </p:cNvPr>
          <p:cNvSpPr/>
          <p:nvPr/>
        </p:nvSpPr>
        <p:spPr>
          <a:xfrm>
            <a:off x="288504" y="1340768"/>
            <a:ext cx="5939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Tata </a:t>
            </a:r>
            <a:r>
              <a:rPr lang="en-US" dirty="0" err="1"/>
              <a:t>tertib</a:t>
            </a:r>
            <a:r>
              <a:rPr lang="en-US" dirty="0"/>
              <a:t>/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luring (</a:t>
            </a:r>
            <a:r>
              <a:rPr lang="en-US" dirty="0" err="1"/>
              <a:t>lanjutan</a:t>
            </a:r>
            <a:r>
              <a:rPr lang="en-US" dirty="0"/>
              <a:t>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/>
              <a:t>Toleransi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b="1" dirty="0"/>
              <a:t>10 </a:t>
            </a:r>
            <a:r>
              <a:rPr lang="en-US" b="1" dirty="0" err="1"/>
              <a:t>menit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dilarang</a:t>
            </a:r>
            <a:r>
              <a:rPr lang="en-US" dirty="0"/>
              <a:t> </a:t>
            </a:r>
            <a:r>
              <a:rPr lang="en-US" b="1" dirty="0" err="1"/>
              <a:t>makan</a:t>
            </a:r>
            <a:r>
              <a:rPr lang="en-US" dirty="0"/>
              <a:t>, </a:t>
            </a:r>
            <a:r>
              <a:rPr lang="en-US" b="1" dirty="0" err="1"/>
              <a:t>minum</a:t>
            </a:r>
            <a:r>
              <a:rPr lang="en-US" dirty="0"/>
              <a:t>, dan </a:t>
            </a:r>
            <a:r>
              <a:rPr lang="en-US" b="1" dirty="0" err="1"/>
              <a:t>merokok</a:t>
            </a:r>
            <a:r>
              <a:rPr lang="en-US" dirty="0"/>
              <a:t> di </a:t>
            </a:r>
            <a:r>
              <a:rPr lang="en-US" dirty="0" err="1"/>
              <a:t>kelas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Mahaiswa</a:t>
            </a:r>
            <a:r>
              <a:rPr lang="en-US" dirty="0"/>
              <a:t> </a:t>
            </a:r>
            <a:r>
              <a:rPr lang="en-US" b="1" dirty="0" err="1"/>
              <a:t>dilarang</a:t>
            </a:r>
            <a:r>
              <a:rPr lang="en-US" b="1" dirty="0"/>
              <a:t> </a:t>
            </a:r>
            <a:r>
              <a:rPr lang="en-US" b="1" dirty="0" err="1"/>
              <a:t>bermain</a:t>
            </a:r>
            <a:r>
              <a:rPr lang="en-US" b="1" dirty="0"/>
              <a:t> HP </a:t>
            </a:r>
            <a:r>
              <a:rPr lang="en-US" dirty="0"/>
              <a:t>dan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telepon</a:t>
            </a:r>
            <a:r>
              <a:rPr lang="en-US" b="1" dirty="0"/>
              <a:t> </a:t>
            </a:r>
            <a:r>
              <a:rPr lang="en-US" dirty="0"/>
              <a:t>di </a:t>
            </a:r>
            <a:r>
              <a:rPr lang="en-US" dirty="0" err="1"/>
              <a:t>kelas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berprilaku</a:t>
            </a:r>
            <a:r>
              <a:rPr lang="en-US" dirty="0"/>
              <a:t> dan </a:t>
            </a:r>
            <a:r>
              <a:rPr lang="en-US" b="1" dirty="0" err="1"/>
              <a:t>bertutur</a:t>
            </a:r>
            <a:r>
              <a:rPr lang="en-US" b="1" dirty="0"/>
              <a:t> kata </a:t>
            </a:r>
            <a:r>
              <a:rPr lang="en-US" b="1" dirty="0" err="1"/>
              <a:t>sopan</a:t>
            </a:r>
            <a:r>
              <a:rPr lang="en-US" dirty="0"/>
              <a:t>.</a:t>
            </a:r>
          </a:p>
        </p:txBody>
      </p:sp>
      <p:pic>
        <p:nvPicPr>
          <p:cNvPr id="2050" name="Picture 2" descr="ID# 13940 - Alarm Clock Going Off - PowerPoint Animation">
            <a:extLst>
              <a:ext uri="{FF2B5EF4-FFF2-40B4-BE49-F238E27FC236}">
                <a16:creationId xmlns:a16="http://schemas.microsoft.com/office/drawing/2014/main" id="{CB61511C-B954-4D46-9C51-43634A013C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7" y="1378080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# 3742 - No Cell Phone Use - Presentation Clipart">
            <a:extLst>
              <a:ext uri="{FF2B5EF4-FFF2-40B4-BE49-F238E27FC236}">
                <a16:creationId xmlns:a16="http://schemas.microsoft.com/office/drawing/2014/main" id="{5B10BEED-9E9C-45F4-B631-E821FB1C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584" y="22259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# 3777 - No Cell Phones  - PowerPoint Animation">
            <a:extLst>
              <a:ext uri="{FF2B5EF4-FFF2-40B4-BE49-F238E27FC236}">
                <a16:creationId xmlns:a16="http://schemas.microsoft.com/office/drawing/2014/main" id="{02ED5F84-4A82-4413-9DFF-C20728C58D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43" y="2521031"/>
            <a:ext cx="1815937" cy="1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D# 12538 - Students Laptop Teacher - Presentation Clipart">
            <a:extLst>
              <a:ext uri="{FF2B5EF4-FFF2-40B4-BE49-F238E27FC236}">
                <a16:creationId xmlns:a16="http://schemas.microsoft.com/office/drawing/2014/main" id="{993A3CB7-B002-4F64-8E25-532F0E3D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55" y="3892215"/>
            <a:ext cx="2259431" cy="22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AF91C-ADCB-4F17-B18D-9427C5EE5FBD}"/>
              </a:ext>
            </a:extLst>
          </p:cNvPr>
          <p:cNvSpPr/>
          <p:nvPr/>
        </p:nvSpPr>
        <p:spPr>
          <a:xfrm>
            <a:off x="288504" y="1467321"/>
            <a:ext cx="5939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Tata </a:t>
            </a:r>
            <a:r>
              <a:rPr lang="en-US" dirty="0" err="1"/>
              <a:t>tertib</a:t>
            </a:r>
            <a:r>
              <a:rPr lang="en-US" dirty="0"/>
              <a:t>/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daring: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i="1" dirty="0"/>
              <a:t>synchronous learning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dijadwalkan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/>
              <a:t>Toleransi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b="1" dirty="0"/>
              <a:t>10 </a:t>
            </a:r>
            <a:r>
              <a:rPr lang="en-US" b="1" dirty="0" err="1"/>
              <a:t>menit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dirty="0"/>
              <a:t> me-</a:t>
            </a:r>
            <a:r>
              <a:rPr lang="en-US" b="1" i="1" dirty="0"/>
              <a:t>mute</a:t>
            </a:r>
            <a:r>
              <a:rPr lang="en-US" dirty="0"/>
              <a:t> </a:t>
            </a:r>
            <a:r>
              <a:rPr lang="en-US" b="1" i="1" dirty="0"/>
              <a:t>microphone</a:t>
            </a:r>
            <a:r>
              <a:rPr lang="en-US" dirty="0"/>
              <a:t> dan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b="1" dirty="0" err="1"/>
              <a:t>mengaktifkan</a:t>
            </a:r>
            <a:r>
              <a:rPr lang="en-US" b="1" dirty="0"/>
              <a:t> </a:t>
            </a:r>
            <a:r>
              <a:rPr lang="en-US" b="1" dirty="0" err="1"/>
              <a:t>video</a:t>
            </a:r>
            <a:r>
              <a:rPr lang="en-US" dirty="0" err="1"/>
              <a:t>nya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berpakaian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 err="1"/>
              <a:t>berprilaku</a:t>
            </a:r>
            <a:r>
              <a:rPr lang="en-US" dirty="0"/>
              <a:t> </a:t>
            </a:r>
            <a:r>
              <a:rPr lang="en-US" b="1" dirty="0" err="1"/>
              <a:t>sopan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daring.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b="1" dirty="0" err="1"/>
              <a:t>pertanyaan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b="1" dirty="0" err="1"/>
              <a:t>atau</a:t>
            </a:r>
            <a:r>
              <a:rPr lang="en-US" dirty="0"/>
              <a:t> </a:t>
            </a:r>
            <a:r>
              <a:rPr lang="en-US" dirty="0" err="1"/>
              <a:t>menuliskannya</a:t>
            </a:r>
            <a:r>
              <a:rPr lang="en-US" dirty="0"/>
              <a:t> </a:t>
            </a:r>
            <a:r>
              <a:rPr lang="en-US" b="1" dirty="0"/>
              <a:t>di </a:t>
            </a:r>
            <a:r>
              <a:rPr lang="en-US" b="1" i="1" dirty="0"/>
              <a:t>chat room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b="1" i="1" dirty="0"/>
              <a:t>leave</a:t>
            </a:r>
            <a:r>
              <a:rPr lang="en-US" dirty="0"/>
              <a:t> </a:t>
            </a:r>
            <a:r>
              <a:rPr lang="en-US" b="1" i="1" dirty="0"/>
              <a:t>room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b="1" i="1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daring.</a:t>
            </a:r>
          </a:p>
        </p:txBody>
      </p:sp>
      <p:pic>
        <p:nvPicPr>
          <p:cNvPr id="3074" name="Picture 2" descr="ID# 21191 - Biz Woman Work Watch Clock - PowerPoint Animation">
            <a:extLst>
              <a:ext uri="{FF2B5EF4-FFF2-40B4-BE49-F238E27FC236}">
                <a16:creationId xmlns:a16="http://schemas.microsoft.com/office/drawing/2014/main" id="{2F90F0A3-ED0E-470D-AEB8-7E27DEA1D6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075696"/>
            <a:ext cx="2041465" cy="20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# 8815 - Mute Speaker Icon - Presentation Clipart">
            <a:extLst>
              <a:ext uri="{FF2B5EF4-FFF2-40B4-BE49-F238E27FC236}">
                <a16:creationId xmlns:a16="http://schemas.microsoft.com/office/drawing/2014/main" id="{CBA0461E-BEFB-4ABF-90CB-3F114D18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6373"/>
            <a:ext cx="1109212" cy="11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D# 5162 - Stick Figure Video Chatting  - Presentation Clipart">
            <a:extLst>
              <a:ext uri="{FF2B5EF4-FFF2-40B4-BE49-F238E27FC236}">
                <a16:creationId xmlns:a16="http://schemas.microsoft.com/office/drawing/2014/main" id="{8178390E-8253-4D1A-BD6F-A374A4D5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1078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D# 21031 - Girl Raising Hand At Desk - Presentation Clipart">
            <a:extLst>
              <a:ext uri="{FF2B5EF4-FFF2-40B4-BE49-F238E27FC236}">
                <a16:creationId xmlns:a16="http://schemas.microsoft.com/office/drawing/2014/main" id="{EA5275A2-1520-46C5-8E2F-CFFCF2090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48" y="3811964"/>
            <a:ext cx="2436862" cy="24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D# 22732 - Biz Man Talking On Phone - PowerPoint Animation">
            <a:extLst>
              <a:ext uri="{FF2B5EF4-FFF2-40B4-BE49-F238E27FC236}">
                <a16:creationId xmlns:a16="http://schemas.microsoft.com/office/drawing/2014/main" id="{1F720005-6F0E-4A28-B507-03F3EEABE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78" y="2489601"/>
            <a:ext cx="1906767" cy="19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AF91C-ADCB-4F17-B18D-9427C5EE5FBD}"/>
              </a:ext>
            </a:extLst>
          </p:cNvPr>
          <p:cNvSpPr/>
          <p:nvPr/>
        </p:nvSpPr>
        <p:spPr>
          <a:xfrm>
            <a:off x="288504" y="1467321"/>
            <a:ext cx="6155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Tata </a:t>
            </a:r>
            <a:r>
              <a:rPr lang="en-US" dirty="0" err="1"/>
              <a:t>tertib</a:t>
            </a:r>
            <a:r>
              <a:rPr lang="en-US" dirty="0"/>
              <a:t>/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daring (</a:t>
            </a:r>
            <a:r>
              <a:rPr lang="en-US" dirty="0" err="1"/>
              <a:t>lanjutan</a:t>
            </a:r>
            <a:r>
              <a:rPr lang="en-US" dirty="0"/>
              <a:t>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mengalami</a:t>
            </a:r>
            <a:r>
              <a:rPr lang="en-US" b="1" dirty="0"/>
              <a:t> </a:t>
            </a:r>
            <a:r>
              <a:rPr lang="en-US" b="1" dirty="0" err="1"/>
              <a:t>kendala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b="1" dirty="0" err="1"/>
              <a:t>mengkonfirmasi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forum</a:t>
            </a:r>
            <a:r>
              <a:rPr lang="en-US" b="1" dirty="0"/>
              <a:t> </a:t>
            </a:r>
            <a:r>
              <a:rPr lang="en-US" b="1" dirty="0" err="1"/>
              <a:t>pengaduan</a:t>
            </a:r>
            <a:r>
              <a:rPr lang="en-US" b="1" dirty="0"/>
              <a:t> dan </a:t>
            </a:r>
            <a:r>
              <a:rPr lang="en-US" b="1" dirty="0" err="1"/>
              <a:t>konfirmasi</a:t>
            </a:r>
            <a:r>
              <a:rPr lang="en-US" b="1" dirty="0"/>
              <a:t> </a:t>
            </a:r>
            <a:r>
              <a:rPr lang="en-US" b="1" dirty="0" err="1"/>
              <a:t>ketidakhadiran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disediakan</a:t>
            </a:r>
            <a:r>
              <a:rPr lang="en-US" dirty="0"/>
              <a:t> di lms.darmajaya.ac.id.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b="1" i="1" dirty="0"/>
              <a:t>leave room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konfirmasi</a:t>
            </a:r>
            <a:r>
              <a:rPr lang="en-US" b="1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status </a:t>
            </a:r>
            <a:r>
              <a:rPr lang="en-US" b="1" dirty="0" err="1"/>
              <a:t>kehadirannya</a:t>
            </a:r>
            <a:r>
              <a:rPr lang="en-US" b="1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b="1" dirty="0"/>
              <a:t>alpha</a:t>
            </a:r>
            <a:r>
              <a:rPr lang="en-US" dirty="0"/>
              <a:t>”</a:t>
            </a:r>
            <a:r>
              <a:rPr lang="en-US" b="1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b="1" i="1" dirty="0"/>
              <a:t>leave room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konfrmasi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status </a:t>
            </a:r>
            <a:r>
              <a:rPr lang="en-US" dirty="0" err="1"/>
              <a:t>kehadirannya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b="1" dirty="0" err="1"/>
              <a:t>izin</a:t>
            </a:r>
            <a:r>
              <a:rPr lang="en-US" dirty="0"/>
              <a:t>”.</a:t>
            </a:r>
          </a:p>
        </p:txBody>
      </p:sp>
      <p:pic>
        <p:nvPicPr>
          <p:cNvPr id="4098" name="Picture 2" descr="ID# 4837 - Stick Figure In Boat Bailing Water - PowerPoint Animation">
            <a:extLst>
              <a:ext uri="{FF2B5EF4-FFF2-40B4-BE49-F238E27FC236}">
                <a16:creationId xmlns:a16="http://schemas.microsoft.com/office/drawing/2014/main" id="{99F58011-7740-4E11-93FA-FF0E303B11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28" y="843553"/>
            <a:ext cx="2300704" cy="23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# 21166 - Biz Man Working Hard At Computer - PowerPoint Animation">
            <a:extLst>
              <a:ext uri="{FF2B5EF4-FFF2-40B4-BE49-F238E27FC236}">
                <a16:creationId xmlns:a16="http://schemas.microsoft.com/office/drawing/2014/main" id="{2ED598C7-CF56-4BF4-AFCA-72BEFBE6FC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29" y="3394441"/>
            <a:ext cx="1906767" cy="19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312" y="1340768"/>
            <a:ext cx="86061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diperhatikan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daring </a:t>
            </a:r>
            <a:r>
              <a:rPr lang="en-US" dirty="0" err="1"/>
              <a:t>maupun</a:t>
            </a:r>
            <a:r>
              <a:rPr lang="en-US" dirty="0"/>
              <a:t> luring </a:t>
            </a:r>
            <a:r>
              <a:rPr lang="en-US" b="1" dirty="0" err="1"/>
              <a:t>wajib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b="1" dirty="0" err="1"/>
              <a:t>presensi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sesinya</a:t>
            </a:r>
            <a:r>
              <a:rPr lang="en-US" dirty="0"/>
              <a:t> di </a:t>
            </a:r>
            <a:r>
              <a:rPr lang="en-US" b="1" dirty="0"/>
              <a:t>lms.darmajaya.ac.id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.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dirty="0"/>
              <a:t>pada lms.darmajaya.ac.id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.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en-US" b="1" dirty="0" err="1"/>
              <a:t>Kehadiran</a:t>
            </a:r>
            <a:r>
              <a:rPr lang="en-US" b="1" dirty="0"/>
              <a:t> minimal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semester (UAS)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75%</a:t>
            </a:r>
            <a:r>
              <a:rPr lang="en-US" dirty="0"/>
              <a:t>.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en-US" b="1" dirty="0" err="1"/>
              <a:t>Maksimal</a:t>
            </a:r>
            <a:r>
              <a:rPr lang="en-US" b="1" dirty="0"/>
              <a:t> </a:t>
            </a:r>
            <a:r>
              <a:rPr lang="en-US" dirty="0"/>
              <a:t>“</a:t>
            </a:r>
            <a:r>
              <a:rPr lang="en-US" b="1" dirty="0" err="1"/>
              <a:t>izin</a:t>
            </a:r>
            <a:r>
              <a:rPr lang="en-US" dirty="0"/>
              <a:t>” yang </a:t>
            </a:r>
            <a:r>
              <a:rPr lang="en-US" b="1" dirty="0" err="1"/>
              <a:t>diakui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dirty="0"/>
              <a:t>“</a:t>
            </a:r>
            <a:r>
              <a:rPr lang="en-US" b="1" dirty="0" err="1"/>
              <a:t>hadir</a:t>
            </a:r>
            <a:r>
              <a:rPr lang="en-US" dirty="0"/>
              <a:t>”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b="1" dirty="0"/>
              <a:t>3X</a:t>
            </a:r>
            <a:r>
              <a:rPr lang="en-US" dirty="0"/>
              <a:t> dan </a:t>
            </a:r>
            <a:r>
              <a:rPr lang="en-US" b="1" dirty="0" err="1"/>
              <a:t>selebihnya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hadir</a:t>
            </a:r>
            <a:r>
              <a:rPr lang="en-US" b="1" dirty="0"/>
              <a:t> </a:t>
            </a:r>
            <a:r>
              <a:rPr lang="en-US" b="1" dirty="0" err="1"/>
              <a:t>kecuali</a:t>
            </a:r>
            <a:r>
              <a:rPr lang="en-US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keterangan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dipertanggungjwabkan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.</a:t>
            </a:r>
          </a:p>
        </p:txBody>
      </p:sp>
      <p:pic>
        <p:nvPicPr>
          <p:cNvPr id="5122" name="Picture 2" descr="ID# 21369 - Brad Tablet Presenting Side - PowerPoint Animation">
            <a:extLst>
              <a:ext uri="{FF2B5EF4-FFF2-40B4-BE49-F238E27FC236}">
                <a16:creationId xmlns:a16="http://schemas.microsoft.com/office/drawing/2014/main" id="{9474D5EA-C8D5-4560-8F5E-F021C9239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" y="2780928"/>
            <a:ext cx="3033891" cy="30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312" y="1715071"/>
            <a:ext cx="6013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diperhatikan</a:t>
            </a:r>
            <a:r>
              <a:rPr lang="en-US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/>
              <a:t>Ketidakhadiran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status “</a:t>
            </a:r>
            <a:r>
              <a:rPr lang="en-US" b="1" dirty="0"/>
              <a:t>alpha</a:t>
            </a:r>
            <a:r>
              <a:rPr lang="en-US" dirty="0"/>
              <a:t>”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kelalaian</a:t>
            </a:r>
            <a:r>
              <a:rPr lang="en-US" dirty="0"/>
              <a:t> dan</a:t>
            </a:r>
            <a:r>
              <a:rPr lang="en-US" b="1" dirty="0"/>
              <a:t> </a:t>
            </a:r>
            <a:r>
              <a:rPr lang="en-US" b="1" dirty="0" err="1"/>
              <a:t>indisipliner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berhak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susulan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ketidakhadiran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status “</a:t>
            </a:r>
            <a:r>
              <a:rPr lang="en-US" b="1" dirty="0" err="1"/>
              <a:t>izin</a:t>
            </a:r>
            <a:r>
              <a:rPr lang="en-US" dirty="0"/>
              <a:t>” </a:t>
            </a:r>
            <a:r>
              <a:rPr lang="en-US" b="1" dirty="0" err="1"/>
              <a:t>berhak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susulan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/>
              <a:t>Tugas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ujian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dan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(</a:t>
            </a:r>
            <a:r>
              <a:rPr lang="en-US" dirty="0" err="1"/>
              <a:t>nilai</a:t>
            </a:r>
            <a:r>
              <a:rPr lang="en-US" dirty="0"/>
              <a:t> “</a:t>
            </a:r>
            <a:r>
              <a:rPr lang="en-US" b="1" dirty="0"/>
              <a:t>100</a:t>
            </a:r>
            <a:r>
              <a:rPr lang="en-US" dirty="0"/>
              <a:t>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mengumpulkan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dirty="0" err="1"/>
              <a:t>nilai</a:t>
            </a:r>
            <a:r>
              <a:rPr lang="en-US" dirty="0"/>
              <a:t> “</a:t>
            </a:r>
            <a:r>
              <a:rPr lang="en-US" b="1" dirty="0" err="1"/>
              <a:t>nol</a:t>
            </a:r>
            <a:r>
              <a:rPr lang="en-US" dirty="0"/>
              <a:t>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dirty="0"/>
              <a:t>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mengumpulkan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kelalaian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 err="1"/>
              <a:t>indisipliner</a:t>
            </a:r>
            <a:r>
              <a:rPr lang="en-US" b="1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pengganti</a:t>
            </a:r>
            <a:r>
              <a:rPr lang="en-US" dirty="0"/>
              <a:t>.</a:t>
            </a:r>
          </a:p>
        </p:txBody>
      </p:sp>
      <p:pic>
        <p:nvPicPr>
          <p:cNvPr id="6148" name="Picture 4" descr="ID# 20853 - Talia Presenting Something - PowerPoint Animation">
            <a:extLst>
              <a:ext uri="{FF2B5EF4-FFF2-40B4-BE49-F238E27FC236}">
                <a16:creationId xmlns:a16="http://schemas.microsoft.com/office/drawing/2014/main" id="{365F760B-DD88-489A-851B-99E8597ED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82" y="2276872"/>
            <a:ext cx="3532430" cy="35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Kontrak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Kuliah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312" y="1715071"/>
            <a:ext cx="847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diperhatikan</a:t>
            </a:r>
            <a:r>
              <a:rPr lang="en-US" dirty="0"/>
              <a:t>: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b="1" dirty="0" err="1"/>
              <a:t>Dilarang</a:t>
            </a:r>
            <a:r>
              <a:rPr lang="en-US" b="1" dirty="0"/>
              <a:t> </a:t>
            </a:r>
            <a:r>
              <a:rPr lang="en-US" dirty="0" err="1"/>
              <a:t>keras</a:t>
            </a:r>
            <a:r>
              <a:rPr lang="en-US" b="1" dirty="0"/>
              <a:t> </a:t>
            </a:r>
            <a:r>
              <a:rPr lang="en-US" b="1" dirty="0" err="1"/>
              <a:t>meng</a:t>
            </a:r>
            <a:r>
              <a:rPr lang="en-US" b="1" dirty="0"/>
              <a:t>-</a:t>
            </a:r>
            <a:r>
              <a:rPr lang="en-US" b="1" i="1" dirty="0"/>
              <a:t>copy paste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jawaban</a:t>
            </a:r>
            <a:r>
              <a:rPr lang="en-US" b="1" dirty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dirty="0"/>
              <a:t>orang lain.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pihak</a:t>
            </a:r>
            <a:r>
              <a:rPr lang="en-US" b="1" dirty="0"/>
              <a:t> yang </a:t>
            </a:r>
            <a:r>
              <a:rPr lang="en-US" b="1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copy paste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b="1" dirty="0" err="1"/>
              <a:t>nilainya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di”</a:t>
            </a:r>
            <a:r>
              <a:rPr lang="en-US" b="1" dirty="0" err="1"/>
              <a:t>nol</a:t>
            </a:r>
            <a:r>
              <a:rPr lang="en-US" dirty="0" err="1"/>
              <a:t>’kan</a:t>
            </a:r>
            <a:r>
              <a:rPr lang="en-US" dirty="0"/>
              <a:t> dan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berhak</a:t>
            </a:r>
            <a:r>
              <a:rPr lang="en-US" b="1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b="1" dirty="0" err="1"/>
              <a:t>perbaikan</a:t>
            </a:r>
            <a:r>
              <a:rPr lang="en-US" dirty="0"/>
              <a:t>.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b="1" dirty="0" err="1"/>
              <a:t>mengikuti</a:t>
            </a:r>
            <a:r>
              <a:rPr lang="en-US" b="1" dirty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dirty="0" err="1"/>
              <a:t>nilainya</a:t>
            </a:r>
            <a:r>
              <a:rPr lang="en-US" dirty="0"/>
              <a:t> “</a:t>
            </a:r>
            <a:r>
              <a:rPr lang="en-US" b="1" dirty="0"/>
              <a:t>&lt;60</a:t>
            </a:r>
            <a:r>
              <a:rPr lang="en-US" dirty="0"/>
              <a:t>”.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b="1" dirty="0"/>
              <a:t>Nilai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“60”.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b="1" dirty="0" err="1"/>
              <a:t>Tugas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b="1" dirty="0" err="1"/>
              <a:t>susulan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dirty="0" err="1"/>
              <a:t>diumumkan</a:t>
            </a:r>
            <a:r>
              <a:rPr lang="en-US" dirty="0"/>
              <a:t>.</a:t>
            </a:r>
          </a:p>
        </p:txBody>
      </p:sp>
      <p:pic>
        <p:nvPicPr>
          <p:cNvPr id="7172" name="Picture 4" descr="ID# 24494 - Business Man Emote Peek Point - PowerPoint Animation">
            <a:extLst>
              <a:ext uri="{FF2B5EF4-FFF2-40B4-BE49-F238E27FC236}">
                <a16:creationId xmlns:a16="http://schemas.microsoft.com/office/drawing/2014/main" id="{064FE1A0-AEE0-40D3-9A4E-42BF07DC4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0" y="246212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Penilaian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2420888"/>
            <a:ext cx="6070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Tugas</a:t>
            </a:r>
            <a:r>
              <a:rPr lang="en-US" dirty="0"/>
              <a:t>		= 25%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B1C6A-55A8-4FCB-81AC-33C0EB9FE4D9}"/>
              </a:ext>
            </a:extLst>
          </p:cNvPr>
          <p:cNvSpPr/>
          <p:nvPr/>
        </p:nvSpPr>
        <p:spPr>
          <a:xfrm>
            <a:off x="2339752" y="2982689"/>
            <a:ext cx="6070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UTS		= 25%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8D3B73-4C0F-4D48-A17C-7BE07AB80851}"/>
              </a:ext>
            </a:extLst>
          </p:cNvPr>
          <p:cNvSpPr/>
          <p:nvPr/>
        </p:nvSpPr>
        <p:spPr>
          <a:xfrm>
            <a:off x="2339752" y="3544490"/>
            <a:ext cx="6070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UAS		= 25%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5B378-DCEE-4FA0-8F26-2903A16C6618}"/>
              </a:ext>
            </a:extLst>
          </p:cNvPr>
          <p:cNvSpPr/>
          <p:nvPr/>
        </p:nvSpPr>
        <p:spPr>
          <a:xfrm>
            <a:off x="2339752" y="4134817"/>
            <a:ext cx="6070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Etika</a:t>
            </a:r>
            <a:r>
              <a:rPr lang="en-US" dirty="0"/>
              <a:t>		= 15%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D4D2A-7B55-4475-B210-4FF6DC3EC4AE}"/>
              </a:ext>
            </a:extLst>
          </p:cNvPr>
          <p:cNvSpPr/>
          <p:nvPr/>
        </p:nvSpPr>
        <p:spPr>
          <a:xfrm>
            <a:off x="2339753" y="4732948"/>
            <a:ext cx="594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Presensi</a:t>
            </a:r>
            <a:r>
              <a:rPr lang="en-US" dirty="0"/>
              <a:t>	= 10%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0722E-6BB1-4C89-805F-1AC23638D801}"/>
              </a:ext>
            </a:extLst>
          </p:cNvPr>
          <p:cNvSpPr/>
          <p:nvPr/>
        </p:nvSpPr>
        <p:spPr>
          <a:xfrm>
            <a:off x="251520" y="1724970"/>
            <a:ext cx="601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:</a:t>
            </a:r>
          </a:p>
        </p:txBody>
      </p:sp>
      <p:pic>
        <p:nvPicPr>
          <p:cNvPr id="8194" name="Picture 2" descr="ID# 22762 - Talia With Pencil Present To Side - PowerPoint Animation">
            <a:extLst>
              <a:ext uri="{FF2B5EF4-FFF2-40B4-BE49-F238E27FC236}">
                <a16:creationId xmlns:a16="http://schemas.microsoft.com/office/drawing/2014/main" id="{ED838BAC-6AD6-4709-A7DE-CB98AE4BA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57836"/>
            <a:ext cx="3075419" cy="30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D# 15111 - Student Thinking - Presentation Clipart">
            <a:extLst>
              <a:ext uri="{FF2B5EF4-FFF2-40B4-BE49-F238E27FC236}">
                <a16:creationId xmlns:a16="http://schemas.microsoft.com/office/drawing/2014/main" id="{9B88F2E6-05A1-4B7C-B05D-CBDC9EA4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15" y="2492896"/>
            <a:ext cx="4024605" cy="40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D# 15400 - Figure Holding Custom Book Reading - Presentation Clipart">
            <a:extLst>
              <a:ext uri="{FF2B5EF4-FFF2-40B4-BE49-F238E27FC236}">
                <a16:creationId xmlns:a16="http://schemas.microsoft.com/office/drawing/2014/main" id="{1D925D47-99FB-464B-9D63-A17AE08C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03" y="1664863"/>
            <a:ext cx="2484217" cy="24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2021-04-09T12:40:08Z</dcterms:modified>
</cp:coreProperties>
</file>