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1" r:id="rId3"/>
    <p:sldId id="299" r:id="rId4"/>
    <p:sldId id="304" r:id="rId5"/>
    <p:sldId id="301" r:id="rId6"/>
    <p:sldId id="305" r:id="rId7"/>
    <p:sldId id="303" r:id="rId8"/>
  </p:sldIdLst>
  <p:sldSz cx="9144000" cy="6858000" type="screen4x3"/>
  <p:notesSz cx="6761163" cy="99425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9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9BD164-DEB0-48D0-998F-9D18F419399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6125"/>
            <a:ext cx="4967288" cy="3727450"/>
          </a:xfrm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581029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ARTI PENTING PERILAKU 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id-ID" dirty="0" smtClean="0"/>
              <a:t>Topik Bahasan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id-ID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sv-SE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isiplin ilmu dan perilaku organisasi</a:t>
            </a:r>
          </a:p>
          <a:p>
            <a:pPr>
              <a:lnSpc>
                <a:spcPct val="110000"/>
              </a:lnSpc>
              <a:buNone/>
            </a:pPr>
            <a:endParaRPr lang="sv-SE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id-ID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fi-FI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antangan dan peluang </a:t>
            </a:r>
            <a:r>
              <a:rPr lang="id-ID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dalam </a:t>
            </a:r>
            <a:r>
              <a:rPr lang="fi-FI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perilaku organisasi</a:t>
            </a:r>
          </a:p>
          <a:p>
            <a:pPr>
              <a:lnSpc>
                <a:spcPct val="110000"/>
              </a:lnSpc>
              <a:buNone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id-ID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Pengembangan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x-none" altLang="en-US" sz="2400" smtClean="0">
                <a:latin typeface="Arial" panose="020B0604020202020204" pitchFamily="34" charset="0"/>
                <a:cs typeface="Arial" panose="020B0604020202020204" pitchFamily="34" charset="0"/>
              </a:rPr>
              <a:t>odel perilaku organisasi</a:t>
            </a:r>
            <a:endParaRPr lang="id-ID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endParaRPr lang="id-ID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Courier New" pitchFamily="49" charset="0"/>
              <a:buChar char="o"/>
            </a:pPr>
            <a:r>
              <a:rPr lang="id-ID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Implikasi untuk manajer</a:t>
            </a: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None/>
            </a:pPr>
            <a:endParaRPr lang="fi-FI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204" y="0"/>
            <a:ext cx="5877396" cy="6858000"/>
          </a:xfrm>
          <a:prstGeom prst="rect">
            <a:avLst/>
          </a:prstGeom>
        </p:spPr>
      </p:pic>
      <p:sp>
        <p:nvSpPr>
          <p:cNvPr id="24" name="Content Placeholder 1"/>
          <p:cNvSpPr txBox="1">
            <a:spLocks/>
          </p:cNvSpPr>
          <p:nvPr/>
        </p:nvSpPr>
        <p:spPr>
          <a:xfrm>
            <a:off x="76200" y="163287"/>
            <a:ext cx="3124200" cy="1306286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Disiplin Ilmu yang Mendukung Perilaku Organisasi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16541" y="1469573"/>
            <a:ext cx="2743200" cy="0"/>
          </a:xfrm>
          <a:prstGeom prst="line">
            <a:avLst/>
          </a:prstGeom>
          <a:noFill/>
          <a:ln w="57150" cap="flat" cmpd="thickThin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Rectangle 5"/>
          <p:cNvSpPr/>
          <p:nvPr/>
        </p:nvSpPr>
        <p:spPr>
          <a:xfrm>
            <a:off x="685800" y="6248400"/>
            <a:ext cx="9509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80150" y="1524000"/>
            <a:ext cx="32864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16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: Robbins &amp; Judge (2015)</a:t>
            </a:r>
            <a:endParaRPr lang="en-US" sz="16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6351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46448"/>
          </a:xfrm>
        </p:spPr>
        <p:txBody>
          <a:bodyPr>
            <a:normAutofit fontScale="90000"/>
          </a:bodyPr>
          <a:lstStyle/>
          <a:p>
            <a:r>
              <a:rPr lang="fi-FI" altLang="en-US" dirty="0" smtClean="0"/>
              <a:t>Tantangan dan Peluang Perilaku Organisasi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Font typeface="Courier New" pitchFamily="49" charset="0"/>
              <a:buChar char="o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861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1397000"/>
          <a:ext cx="8610600" cy="462011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05300"/>
                <a:gridCol w="4305300"/>
              </a:tblGrid>
              <a:tr h="394738">
                <a:tc gridSpan="2">
                  <a:txBody>
                    <a:bodyPr/>
                    <a:lstStyle/>
                    <a:p>
                      <a:pPr algn="ctr"/>
                      <a:r>
                        <a:rPr lang="id-ID" sz="3200" dirty="0" smtClean="0">
                          <a:solidFill>
                            <a:schemeClr val="bg1"/>
                          </a:solidFill>
                        </a:rPr>
                        <a:t>Tantangan dan Peluang</a:t>
                      </a:r>
                      <a:endParaRPr lang="en-US" sz="3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8062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Merespon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tekanan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ekonomi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Mengelola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keragaman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angkatan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4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Merespon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globalisasi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Meningkatkan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kualitas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produktivitas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4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Merespon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kurangnya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tenaga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mtClean="0">
                          <a:latin typeface="Arial" pitchFamily="34" charset="0"/>
                          <a:cs typeface="Arial" pitchFamily="34" charset="0"/>
                        </a:rPr>
                        <a:t>Meningkatkan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layanan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pelanggan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81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Meningkatkan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keterampilan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bermasyarakat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Meningkatkan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kesejahteraan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pekerja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saat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bekerja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81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Menciptakan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lingkungan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positif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Meningkatnya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keahlian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personal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4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Memberdayakan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orang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Menstimulasi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inovasi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perubahan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681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id-ID" altLang="en-US" sz="1800" dirty="0" smtClean="0">
                          <a:latin typeface="Arial" pitchFamily="34" charset="0"/>
                          <a:cs typeface="Arial" pitchFamily="34" charset="0"/>
                        </a:rPr>
                        <a:t>Bekerja dalam organisasi berjaringan</a:t>
                      </a:r>
                      <a:endParaRPr lang="en-US" alt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altLang="en-US" sz="1800" dirty="0" smtClean="0">
                          <a:latin typeface="Arial" pitchFamily="34" charset="0"/>
                          <a:cs typeface="Arial" pitchFamily="34" charset="0"/>
                        </a:rPr>
                        <a:t>Membantu karyawan menyeimbangkan konflik kehidupan dan pekerjaan</a:t>
                      </a:r>
                      <a:endParaRPr lang="en-US" alt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947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Meningkatkan</a:t>
                      </a:r>
                      <a:r>
                        <a:rPr lang="en-US" alt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alt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perilaku</a:t>
                      </a:r>
                      <a:r>
                        <a:rPr lang="en-US" altLang="en-US" sz="18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altLang="en-US" sz="1800" dirty="0" err="1" smtClean="0">
                          <a:latin typeface="Arial" pitchFamily="34" charset="0"/>
                          <a:cs typeface="Arial" pitchFamily="34" charset="0"/>
                        </a:rPr>
                        <a:t>etis</a:t>
                      </a:r>
                      <a:endParaRPr lang="en-US" alt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Model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Content Placeholder 19" descr="model ob dasar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000" y="1066800"/>
            <a:ext cx="8305800" cy="5181600"/>
          </a:xfrm>
        </p:spPr>
      </p:pic>
      <p:sp>
        <p:nvSpPr>
          <p:cNvPr id="22" name="Rectangle 21"/>
          <p:cNvSpPr/>
          <p:nvPr/>
        </p:nvSpPr>
        <p:spPr>
          <a:xfrm>
            <a:off x="5857523" y="5867400"/>
            <a:ext cx="32864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err="1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1600" dirty="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 : Robbins &amp; Judge </a:t>
            </a:r>
            <a:r>
              <a:rPr lang="en-US" sz="1600" smtClean="0">
                <a:solidFill>
                  <a:srgbClr val="0033CC"/>
                </a:solidFill>
                <a:latin typeface="Arial" pitchFamily="34" charset="0"/>
                <a:cs typeface="Arial" pitchFamily="34" charset="0"/>
              </a:rPr>
              <a:t>(2015)</a:t>
            </a:r>
            <a:endParaRPr lang="en-US" sz="16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id-ID" dirty="0" err="1" smtClean="0"/>
              <a:t>u</a:t>
            </a:r>
            <a:r>
              <a:rPr lang="en-US" dirty="0" err="1" smtClean="0"/>
              <a:t>ntuk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+mj-lt"/>
              </a:rPr>
              <a:t>Menahan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kecenderungan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generalisasi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Mengembangkan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keterampilan</a:t>
            </a:r>
            <a:r>
              <a:rPr lang="en-US" dirty="0" smtClean="0">
                <a:latin typeface="+mj-lt"/>
              </a:rPr>
              <a:t> interpersonal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Meningkatkan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keterampilan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konseptual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Meningkatkan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kualitas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pekerjaan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produktivitas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pekerja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15432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3134</TotalTime>
  <Words>246</Words>
  <Application>Microsoft Office PowerPoint</Application>
  <PresentationFormat>On-screen Show (4:3)</PresentationFormat>
  <Paragraphs>68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Topik Bahasan</vt:lpstr>
      <vt:lpstr>Slide 3</vt:lpstr>
      <vt:lpstr>Tantangan dan Peluang Perilaku Organisasi </vt:lpstr>
      <vt:lpstr>Model Perilaku Organisasi Dasar</vt:lpstr>
      <vt:lpstr>Implikasi untuk Manajer</vt:lpstr>
      <vt:lpstr>Slide 7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Cahyani Prastiti</cp:lastModifiedBy>
  <cp:revision>490</cp:revision>
  <cp:lastPrinted>2015-09-17T08:41:14Z</cp:lastPrinted>
  <dcterms:created xsi:type="dcterms:W3CDTF">2010-04-18T12:06:30Z</dcterms:created>
  <dcterms:modified xsi:type="dcterms:W3CDTF">2017-09-04T08:50:55Z</dcterms:modified>
</cp:coreProperties>
</file>