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54" d="100"/>
          <a:sy n="54" d="100"/>
        </p:scale>
        <p:origin x="96" y="2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3/29/2021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2046288" y="942975"/>
            <a:ext cx="8915399" cy="22627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KONTRAK KULIAH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www.darmajaya.ac.id/wp-content/uploads/Logo-Darmajaya-1-284x30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3575" y="422371"/>
            <a:ext cx="1563888" cy="1651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231775" y="6294858"/>
            <a:ext cx="8915399" cy="1126283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TM </a:t>
            </a:r>
            <a:r>
              <a:rPr lang="en-US" dirty="0" err="1" smtClean="0">
                <a:solidFill>
                  <a:schemeClr val="tx1"/>
                </a:solidFill>
              </a:rPr>
              <a:t>Zaini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S.Kom.M.Kom</a:t>
            </a:r>
            <a:r>
              <a:rPr lang="en-US" dirty="0" smtClean="0">
                <a:solidFill>
                  <a:schemeClr val="tx1"/>
                </a:solidFill>
              </a:rPr>
              <a:t>. 00250101    e-mail : </a:t>
            </a:r>
            <a:r>
              <a:rPr lang="en-US" dirty="0" smtClean="0">
                <a:solidFill>
                  <a:schemeClr val="tx1"/>
                </a:solidFill>
                <a:latin typeface="Adobe Caslon Pro" panose="0205050205050A020403" pitchFamily="18" charset="0"/>
              </a:rPr>
              <a:t>tmzaini@darmajaya.ac.id</a:t>
            </a:r>
            <a:endParaRPr lang="en-US" dirty="0">
              <a:solidFill>
                <a:schemeClr val="tx1"/>
              </a:solidFill>
              <a:latin typeface="Adobe Caslon Pro" panose="0205050205050A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1280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2046288" y="942975"/>
            <a:ext cx="8915399" cy="22627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KONTRAK KULIAH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www.darmajaya.ac.id/wp-content/uploads/Logo-Darmajaya-1-284x30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3575" y="422371"/>
            <a:ext cx="1563888" cy="1651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ubtitle 2"/>
          <p:cNvSpPr>
            <a:spLocks noGrp="1"/>
          </p:cNvSpPr>
          <p:nvPr>
            <p:ph type="subTitle" idx="1"/>
          </p:nvPr>
        </p:nvSpPr>
        <p:spPr>
          <a:xfrm>
            <a:off x="231775" y="6294858"/>
            <a:ext cx="8915399" cy="1126283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TM </a:t>
            </a:r>
            <a:r>
              <a:rPr lang="en-US" dirty="0" err="1" smtClean="0">
                <a:solidFill>
                  <a:schemeClr val="tx1"/>
                </a:solidFill>
              </a:rPr>
              <a:t>Zaini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S.Kom.M.Kom</a:t>
            </a:r>
            <a:r>
              <a:rPr lang="en-US" dirty="0" smtClean="0">
                <a:solidFill>
                  <a:schemeClr val="tx1"/>
                </a:solidFill>
              </a:rPr>
              <a:t>. 00250101    e-mail : </a:t>
            </a:r>
            <a:r>
              <a:rPr lang="en-US" dirty="0" smtClean="0">
                <a:solidFill>
                  <a:schemeClr val="tx1"/>
                </a:solidFill>
                <a:latin typeface="Adobe Caslon Pro" panose="0205050205050A020403" pitchFamily="18" charset="0"/>
              </a:rPr>
              <a:t>tmzaini@darmajaya.ac.id</a:t>
            </a:r>
            <a:endParaRPr lang="en-US" dirty="0">
              <a:solidFill>
                <a:schemeClr val="tx1"/>
              </a:solidFill>
              <a:latin typeface="Adobe Caslon Pro" panose="0205050205050A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4010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3103563" y="-709020"/>
            <a:ext cx="8915399" cy="22627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KONTRAK KULIAH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www.darmajaya.ac.id/wp-content/uploads/Logo-Darmajaya-1-284x30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3575" y="422371"/>
            <a:ext cx="1563888" cy="1651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03188" y="1242563"/>
            <a:ext cx="600075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Mahasiswa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314575" y="228559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Mengikuti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perkuliahan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awal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sampai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akhir</a:t>
            </a:r>
            <a:endParaRPr lang="en-US" sz="2400" dirty="0" smtClean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Mengerjakan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Latihan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Tugas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/MID/UAS 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yang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Diberikan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Mengisi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Absen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disediakan</a:t>
            </a:r>
            <a:endParaRPr lang="en-US" sz="2400" dirty="0" smtClean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pertanyaan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langsung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via FORUM</a:t>
            </a:r>
            <a:endParaRPr lang="en-US" sz="2400" dirty="0" smtClean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Berdiskusi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Via FORUM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Group WA</a:t>
            </a:r>
            <a:endParaRPr lang="en-US" sz="2400" dirty="0" smtClean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Mematuhi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aturan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Kelas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Daring Yang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endParaRPr lang="en-US" sz="2400" dirty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Hadir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5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Menit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Daring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Dimulai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Memiliki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referensi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buku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jurnal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sejenisnya</a:t>
            </a:r>
            <a:endParaRPr lang="en-US" sz="2400" dirty="0" smtClean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Evaluasi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Feedback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Dosen</a:t>
            </a:r>
            <a:endParaRPr lang="en-US" sz="2400" dirty="0" smtClean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0" y="6459652"/>
            <a:ext cx="8915399" cy="1126283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TM </a:t>
            </a:r>
            <a:r>
              <a:rPr lang="en-US" dirty="0" err="1" smtClean="0">
                <a:solidFill>
                  <a:schemeClr val="tx1"/>
                </a:solidFill>
              </a:rPr>
              <a:t>Zaini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S.Kom.M.Kom</a:t>
            </a:r>
            <a:r>
              <a:rPr lang="en-US" dirty="0" smtClean="0">
                <a:solidFill>
                  <a:schemeClr val="tx1"/>
                </a:solidFill>
              </a:rPr>
              <a:t>. 00250101    e-mail : </a:t>
            </a:r>
            <a:r>
              <a:rPr lang="en-US" dirty="0" smtClean="0">
                <a:solidFill>
                  <a:schemeClr val="tx1"/>
                </a:solidFill>
                <a:latin typeface="Adobe Caslon Pro" panose="0205050205050A020403" pitchFamily="18" charset="0"/>
              </a:rPr>
              <a:t>tmzaini@darmajaya.ac.id</a:t>
            </a:r>
            <a:endParaRPr lang="en-US" dirty="0">
              <a:solidFill>
                <a:schemeClr val="tx1"/>
              </a:solidFill>
              <a:latin typeface="Adobe Caslon Pro" panose="0205050205050A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611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3103563" y="-709020"/>
            <a:ext cx="8915399" cy="22627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KONTRAK KULIAH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www.darmajaya.ac.id/wp-content/uploads/Logo-Darmajaya-1-284x30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3575" y="422371"/>
            <a:ext cx="1563888" cy="1651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03188" y="1242563"/>
            <a:ext cx="600075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Dosen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300287" y="2385563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Membuka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Kelas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Daring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matakuliah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RPS yang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Kuis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Latihan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Evaluasi</a:t>
            </a:r>
            <a:endParaRPr lang="en-US" sz="2400" dirty="0" smtClean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Tugas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diperlukan</a:t>
            </a:r>
            <a:endParaRPr lang="en-US" sz="2400" dirty="0" smtClean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Menilai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objektif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tugas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ujian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mahasiswa</a:t>
            </a:r>
            <a:endParaRPr lang="en-US" sz="2400" dirty="0" smtClean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Evaluasi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mahasiswa</a:t>
            </a:r>
            <a:endParaRPr lang="en-US" sz="2400" dirty="0" smtClean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Menjawab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pertanyaan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Forum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Diskusi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Mahasiswa</a:t>
            </a:r>
            <a:endParaRPr lang="en-US" sz="2400" dirty="0" smtClean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Menjawab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pertanyaan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Mahasiswa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seputar</a:t>
            </a:r>
            <a:r>
              <a:rPr lang="en-US" sz="2400" dirty="0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accent4">
                    <a:lumMod val="50000"/>
                  </a:schemeClr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matakuliah</a:t>
            </a:r>
            <a:endParaRPr lang="en-US" sz="2400" dirty="0" smtClean="0">
              <a:solidFill>
                <a:schemeClr val="accent4">
                  <a:lumMod val="50000"/>
                </a:schemeClr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231775" y="6294858"/>
            <a:ext cx="8915399" cy="1126283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TM </a:t>
            </a:r>
            <a:r>
              <a:rPr lang="en-US" dirty="0" err="1" smtClean="0">
                <a:solidFill>
                  <a:schemeClr val="tx1"/>
                </a:solidFill>
              </a:rPr>
              <a:t>Zaini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S.Kom.M.Kom</a:t>
            </a:r>
            <a:r>
              <a:rPr lang="en-US" dirty="0" smtClean="0">
                <a:solidFill>
                  <a:schemeClr val="tx1"/>
                </a:solidFill>
              </a:rPr>
              <a:t>. 00250101    e-mail : </a:t>
            </a:r>
            <a:r>
              <a:rPr lang="en-US" dirty="0" smtClean="0">
                <a:solidFill>
                  <a:schemeClr val="tx1"/>
                </a:solidFill>
                <a:latin typeface="Adobe Caslon Pro" panose="0205050205050A020403" pitchFamily="18" charset="0"/>
              </a:rPr>
              <a:t>tmzaini@darmajaya.ac.id</a:t>
            </a:r>
            <a:endParaRPr lang="en-US" dirty="0">
              <a:solidFill>
                <a:schemeClr val="tx1"/>
              </a:solidFill>
              <a:latin typeface="Adobe Caslon Pro" panose="0205050205050A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299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3103563" y="-709020"/>
            <a:ext cx="8915399" cy="22627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KONTRAK KULIAH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www.darmajaya.ac.id/wp-content/uploads/Logo-Darmajaya-1-284x30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3575" y="422371"/>
            <a:ext cx="1563888" cy="1651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103188" y="1242563"/>
            <a:ext cx="600075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Sanksi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2286000" y="2332037"/>
            <a:ext cx="8758237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Mahasiswa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yang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mengikuti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perkuliahan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selama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3x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berturut-turut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konfirmasi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mendapatkan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teguran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Nilai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Minimum.</a:t>
            </a:r>
            <a:endParaRPr lang="en-US" sz="24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Mahasiswa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absen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sebelum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waktunya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alpha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hadir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 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Dosen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perkuliahan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selama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3x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beruturut-turut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diganti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dosen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lain.</a:t>
            </a: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Dosen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terlambat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hadir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15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menit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perkuliahan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daring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kuliah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dibubarkan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dikonfirmasikan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penggantinya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  <a:endParaRPr lang="en-US" sz="24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231775" y="6537754"/>
            <a:ext cx="8915399" cy="1126283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TM </a:t>
            </a:r>
            <a:r>
              <a:rPr lang="en-US" dirty="0" err="1" smtClean="0">
                <a:solidFill>
                  <a:schemeClr val="tx1"/>
                </a:solidFill>
              </a:rPr>
              <a:t>Zaini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S.Kom.M.Kom</a:t>
            </a:r>
            <a:r>
              <a:rPr lang="en-US" dirty="0" smtClean="0">
                <a:solidFill>
                  <a:schemeClr val="tx1"/>
                </a:solidFill>
              </a:rPr>
              <a:t>. 00250101    e-mail : </a:t>
            </a:r>
            <a:r>
              <a:rPr lang="en-US" dirty="0" smtClean="0">
                <a:solidFill>
                  <a:schemeClr val="tx1"/>
                </a:solidFill>
                <a:latin typeface="Adobe Caslon Pro" panose="0205050205050A020403" pitchFamily="18" charset="0"/>
              </a:rPr>
              <a:t>tmzaini@darmajaya.ac.id</a:t>
            </a:r>
            <a:endParaRPr lang="en-US" dirty="0">
              <a:solidFill>
                <a:schemeClr val="tx1"/>
              </a:solidFill>
              <a:latin typeface="Adobe Caslon Pro" panose="0205050205050A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4554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3103563" y="-709020"/>
            <a:ext cx="8915399" cy="22627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KONTRAK KULIAH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www.darmajaya.ac.id/wp-content/uploads/Logo-Darmajaya-1-284x30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3575" y="422371"/>
            <a:ext cx="1563888" cy="1651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242887" y="1553761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Kuliah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Pengganti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435919" y="266728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Kuliah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pengganti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dilaksanakan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persetujuan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minimal 50%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Persetujuan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Mahasiswa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algn="l"/>
            <a:endParaRPr lang="en-US" sz="24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Kuliah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Pengganti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dilaksanakan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sbb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914400" lvl="1" indent="-457200" algn="l">
              <a:buFont typeface="Arial" pitchFamily="34" charset="0"/>
              <a:buChar char="•"/>
            </a:pPr>
            <a:r>
              <a:rPr lang="en-US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Dosen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sedang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mengajukan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</a:t>
            </a:r>
            <a:r>
              <a:rPr lang="en-US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uti</a:t>
            </a:r>
            <a:endParaRPr lang="en-US" sz="20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914400" lvl="1" indent="-457200" algn="l">
              <a:buFont typeface="Arial" pitchFamily="34" charset="0"/>
              <a:buChar char="•"/>
            </a:pPr>
            <a:r>
              <a:rPr lang="en-US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Kuliah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terganggu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teknis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sinyal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Jaringan</a:t>
            </a:r>
            <a:endParaRPr lang="en-US" sz="20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914400" lvl="1" indent="-457200" algn="l">
              <a:buFont typeface="Arial" pitchFamily="34" charset="0"/>
              <a:buChar char="•"/>
            </a:pPr>
            <a:r>
              <a:rPr lang="en-US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Hari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Libur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Hari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Raya</a:t>
            </a:r>
          </a:p>
          <a:p>
            <a:pPr marL="914400" lvl="1" indent="-457200" algn="l">
              <a:buFont typeface="Arial" pitchFamily="34" charset="0"/>
              <a:buChar char="•"/>
            </a:pPr>
            <a:r>
              <a:rPr lang="en-US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Kuliah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diliburkan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0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Institusi</a:t>
            </a:r>
            <a:endParaRPr lang="en-US" sz="20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914400" lvl="1" indent="-457200" algn="l">
              <a:buFont typeface="Arial" pitchFamily="34" charset="0"/>
              <a:buChar char="•"/>
            </a:pPr>
            <a:endParaRPr lang="en-US" sz="20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914400" lvl="1" indent="-457200" algn="l">
              <a:buFont typeface="Arial" pitchFamily="34" charset="0"/>
              <a:buChar char="•"/>
            </a:pPr>
            <a:endParaRPr lang="en-US" sz="20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0" y="6494883"/>
            <a:ext cx="8915399" cy="1126283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TM </a:t>
            </a:r>
            <a:r>
              <a:rPr lang="en-US" dirty="0" err="1" smtClean="0">
                <a:solidFill>
                  <a:schemeClr val="tx1"/>
                </a:solidFill>
              </a:rPr>
              <a:t>Zaini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S.Kom.M.Kom</a:t>
            </a:r>
            <a:r>
              <a:rPr lang="en-US" dirty="0" smtClean="0">
                <a:solidFill>
                  <a:schemeClr val="tx1"/>
                </a:solidFill>
              </a:rPr>
              <a:t>. 00250101    e-mail : </a:t>
            </a:r>
            <a:r>
              <a:rPr lang="en-US" dirty="0" smtClean="0">
                <a:solidFill>
                  <a:schemeClr val="tx1"/>
                </a:solidFill>
                <a:latin typeface="Adobe Caslon Pro" panose="0205050205050A020403" pitchFamily="18" charset="0"/>
              </a:rPr>
              <a:t>tmzaini@darmajaya.ac.id</a:t>
            </a:r>
            <a:endParaRPr lang="en-US" dirty="0">
              <a:solidFill>
                <a:schemeClr val="tx1"/>
              </a:solidFill>
              <a:latin typeface="Adobe Caslon Pro" panose="0205050205050A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6223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3103563" y="-709020"/>
            <a:ext cx="8915399" cy="22627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KONTRAK KULIAH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www.darmajaya.ac.id/wp-content/uploads/Logo-Darmajaya-1-284x30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3575" y="422371"/>
            <a:ext cx="1563888" cy="1651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457200" y="1800820"/>
            <a:ext cx="570071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Komunikasi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2043112" y="294382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itchFamily="34" charset="0"/>
              <a:buChar char="•"/>
            </a:pP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Komunikasi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Dosen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/>
            </a:r>
            <a:b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melalui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WA Group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kelasnya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: 082177831979 </a:t>
            </a:r>
            <a:endParaRPr lang="en-US" sz="24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FORUM Via LMS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Arial" pitchFamily="34" charset="0"/>
              <a:buChar char="•"/>
            </a:pP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Sebutkan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Identitas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b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Nama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NPM,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Kelas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dan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Matakuliah</a:t>
            </a:r>
            <a:r>
              <a:rPr lang="en-US" sz="2400" dirty="0" smtClean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endParaRPr lang="en-US" sz="2000" dirty="0" smtClean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0" y="6452021"/>
            <a:ext cx="8915399" cy="1126283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TM </a:t>
            </a:r>
            <a:r>
              <a:rPr lang="en-US" dirty="0" err="1" smtClean="0">
                <a:solidFill>
                  <a:schemeClr val="tx1"/>
                </a:solidFill>
              </a:rPr>
              <a:t>Zaini</a:t>
            </a:r>
            <a:r>
              <a:rPr lang="en-US" dirty="0" smtClean="0">
                <a:solidFill>
                  <a:schemeClr val="tx1"/>
                </a:solidFill>
              </a:rPr>
              <a:t>, </a:t>
            </a:r>
            <a:r>
              <a:rPr lang="en-US" dirty="0" err="1" smtClean="0">
                <a:solidFill>
                  <a:schemeClr val="tx1"/>
                </a:solidFill>
              </a:rPr>
              <a:t>S.Kom.M.Kom</a:t>
            </a:r>
            <a:r>
              <a:rPr lang="en-US" dirty="0" smtClean="0">
                <a:solidFill>
                  <a:schemeClr val="tx1"/>
                </a:solidFill>
              </a:rPr>
              <a:t>. 00250101    e-mail : </a:t>
            </a:r>
            <a:r>
              <a:rPr lang="en-US" dirty="0" smtClean="0">
                <a:solidFill>
                  <a:schemeClr val="tx1"/>
                </a:solidFill>
                <a:latin typeface="Adobe Caslon Pro" panose="0205050205050A020403" pitchFamily="18" charset="0"/>
              </a:rPr>
              <a:t>tmzaini@darmajaya.ac.id</a:t>
            </a:r>
            <a:endParaRPr lang="en-US" dirty="0">
              <a:solidFill>
                <a:schemeClr val="tx1"/>
              </a:solidFill>
              <a:latin typeface="Adobe Caslon Pro" panose="0205050205050A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6456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2429668" y="3658196"/>
            <a:ext cx="815816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Terimakasih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Atas</a:t>
            </a:r>
            <a:r>
              <a:rPr kumimoji="0" lang="en-US" sz="36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Kerjasamanya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pic>
        <p:nvPicPr>
          <p:cNvPr id="8" name="Picture 2" descr="https://www.darmajaya.ac.id/wp-content/uploads/Logo-Darmajaya-1-284x30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300" y="1365346"/>
            <a:ext cx="1563888" cy="1651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089276" y="4694658"/>
            <a:ext cx="6826250" cy="1126283"/>
          </a:xfrm>
        </p:spPr>
        <p:txBody>
          <a:bodyPr>
            <a:normAutofit/>
          </a:bodyPr>
          <a:lstStyle/>
          <a:p>
            <a:pPr algn="ctr"/>
            <a:r>
              <a:rPr lang="en-US" sz="1600" dirty="0" smtClean="0">
                <a:solidFill>
                  <a:schemeClr val="tx1"/>
                </a:solidFill>
              </a:rPr>
              <a:t>TM </a:t>
            </a:r>
            <a:r>
              <a:rPr lang="en-US" sz="1600" dirty="0" err="1" smtClean="0">
                <a:solidFill>
                  <a:schemeClr val="tx1"/>
                </a:solidFill>
              </a:rPr>
              <a:t>Zaini</a:t>
            </a:r>
            <a:r>
              <a:rPr lang="en-US" sz="1600" dirty="0" smtClean="0">
                <a:solidFill>
                  <a:schemeClr val="tx1"/>
                </a:solidFill>
              </a:rPr>
              <a:t>, </a:t>
            </a:r>
            <a:r>
              <a:rPr lang="en-US" sz="1600" dirty="0" err="1" smtClean="0">
                <a:solidFill>
                  <a:schemeClr val="tx1"/>
                </a:solidFill>
              </a:rPr>
              <a:t>S.Kom.M.Kom</a:t>
            </a:r>
            <a:r>
              <a:rPr lang="en-US" sz="1600" dirty="0" smtClean="0">
                <a:solidFill>
                  <a:schemeClr val="tx1"/>
                </a:solidFill>
              </a:rPr>
              <a:t>. 00250101    </a:t>
            </a:r>
            <a:br>
              <a:rPr lang="en-US" sz="1600" dirty="0" smtClean="0">
                <a:solidFill>
                  <a:schemeClr val="tx1"/>
                </a:solidFill>
              </a:rPr>
            </a:br>
            <a:r>
              <a:rPr lang="en-US" sz="1600" dirty="0" smtClean="0">
                <a:solidFill>
                  <a:schemeClr val="tx1"/>
                </a:solidFill>
              </a:rPr>
              <a:t>e-mail : </a:t>
            </a:r>
            <a:r>
              <a:rPr lang="en-US" sz="1600" dirty="0" smtClean="0">
                <a:solidFill>
                  <a:schemeClr val="tx1"/>
                </a:solidFill>
                <a:latin typeface="Adobe Caslon Pro" panose="0205050205050A020403" pitchFamily="18" charset="0"/>
              </a:rPr>
              <a:t>tmzaini@darmajaya.ac.id</a:t>
            </a:r>
            <a:endParaRPr lang="en-US" sz="1600" dirty="0">
              <a:solidFill>
                <a:schemeClr val="tx1"/>
              </a:solidFill>
              <a:latin typeface="Adobe Caslon Pro" panose="0205050205050A0204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615140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20</TotalTime>
  <Words>302</Words>
  <Application>Microsoft Office PowerPoint</Application>
  <PresentationFormat>Widescreen</PresentationFormat>
  <Paragraphs>52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Adobe Caslon Pro</vt:lpstr>
      <vt:lpstr>Arial</vt:lpstr>
      <vt:lpstr>Cambria</vt:lpstr>
      <vt:lpstr>Century Gothic</vt:lpstr>
      <vt:lpstr>Wingdings 3</vt:lpstr>
      <vt:lpstr>Wisp</vt:lpstr>
      <vt:lpstr>KONTRAK KULIAH</vt:lpstr>
      <vt:lpstr>KONTRAK KULIAH</vt:lpstr>
      <vt:lpstr>KONTRAK KULIAH</vt:lpstr>
      <vt:lpstr>KONTRAK KULIAH</vt:lpstr>
      <vt:lpstr>KONTRAK KULIAH</vt:lpstr>
      <vt:lpstr>KONTRAK KULIAH</vt:lpstr>
      <vt:lpstr>KONTRAK KULIAH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KONTRAK KULIAH</dc:title>
  <dc:creator>TMZaini</dc:creator>
  <cp:lastModifiedBy>TMZaini</cp:lastModifiedBy>
  <cp:revision>4</cp:revision>
  <dcterms:created xsi:type="dcterms:W3CDTF">2021-03-29T08:30:14Z</dcterms:created>
  <dcterms:modified xsi:type="dcterms:W3CDTF">2021-03-29T08:51:03Z</dcterms:modified>
</cp:coreProperties>
</file>