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3BDF2-C120-BB4B-FA0C-01989606D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289C5-91EE-5D9B-036C-1D4B28443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6AC65-E7E2-3B1E-A5A6-62ECF863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B22-3382-461D-A596-86D1640D714F}" type="datetimeFigureOut">
              <a:rPr lang="en-ID" smtClean="0"/>
              <a:t>30/11/2022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DAB14-7489-DCB7-44F9-893158E3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A8933-B8E3-D3EB-868C-E793BAF8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3D32-5E54-420F-8FBC-B1FD9B6A9F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659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E683-9F24-F7CA-EDE9-048D7CD3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B69A7-45BB-8F93-4FE4-1DF4B2CAA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ACA89-926A-468F-1806-5A54603E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B22-3382-461D-A596-86D1640D714F}" type="datetimeFigureOut">
              <a:rPr lang="en-ID" smtClean="0"/>
              <a:t>30/11/2022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08F80-3FB1-4BAB-491B-3565963E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4F0C9-80D7-0B4B-C3F8-D23F8E2C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3D32-5E54-420F-8FBC-B1FD9B6A9F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82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B0F58-5842-6EBC-A956-9E9B8D441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3C867-F0E0-0C9B-D6A1-7F5A75153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8A9BF-2967-4785-3DB4-BA810915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B22-3382-461D-A596-86D1640D714F}" type="datetimeFigureOut">
              <a:rPr lang="en-ID" smtClean="0"/>
              <a:t>30/11/2022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34F2D-FA6E-8115-3D23-DCDF04B6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C6BC0-9BAA-BD2B-5A39-DFBD05E0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3D32-5E54-420F-8FBC-B1FD9B6A9F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810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715A-C4DE-61D7-CAC0-03E642FD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A5289-BFDC-091F-B89B-37EF73E56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C378B-4867-0533-1AD3-711B75B9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B22-3382-461D-A596-86D1640D714F}" type="datetimeFigureOut">
              <a:rPr lang="en-ID" smtClean="0"/>
              <a:t>30/11/2022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CA54-C580-AADA-63F5-0827DB3A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3FC73-BB8B-E4D2-E138-5BF6FDA6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3D32-5E54-420F-8FBC-B1FD9B6A9F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768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473CA-9787-E53C-DF5C-16F01EA7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F8AAC-7A41-A205-EF41-9CD27CDE6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3CB4C-5645-4BB1-265A-33FE93A2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B22-3382-461D-A596-86D1640D714F}" type="datetimeFigureOut">
              <a:rPr lang="en-ID" smtClean="0"/>
              <a:t>30/11/2022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E5D8A-1D5D-4B00-3EF3-A51295A7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884CC-A004-874E-BA27-C4614DCA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3D32-5E54-420F-8FBC-B1FD9B6A9F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34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A948-FE86-C6A1-5CBF-EC1357BB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9BB82-8E85-AF70-4496-24822CBE5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C431C-2C7F-B7F2-CAB6-32FF45909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94A15-5985-F88D-DCC4-86031CF5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B22-3382-461D-A596-86D1640D714F}" type="datetimeFigureOut">
              <a:rPr lang="en-ID" smtClean="0"/>
              <a:t>30/11/2022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40233-BFA4-ED3D-37B5-CC6D7BB1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8ABDA-E648-CCE6-C2DB-2B1F5C54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3D32-5E54-420F-8FBC-B1FD9B6A9F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6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0EC2-4AE9-A577-BB43-80D59584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9B753-6E0B-D80B-5A42-371A49DCA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04540-98AF-0749-5C93-82A8429BD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0241A-59E1-0E46-0E59-D8CDAF323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43AFA-C189-2DEE-E8FE-B35AD8108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05F23-8853-2917-BC30-0102E855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B22-3382-461D-A596-86D1640D714F}" type="datetimeFigureOut">
              <a:rPr lang="en-ID" smtClean="0"/>
              <a:t>30/11/2022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49885-DE59-08B3-2DDA-4D71B7B3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64F07-1A7E-0317-0669-6957BC52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3D32-5E54-420F-8FBC-B1FD9B6A9F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639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DF40-D1A2-8A5F-571F-9578F28C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BD968-6D88-61B7-4430-314A2121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B22-3382-461D-A596-86D1640D714F}" type="datetimeFigureOut">
              <a:rPr lang="en-ID" smtClean="0"/>
              <a:t>30/11/2022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D647F-A52C-2B28-6294-BA87E6B8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4F862-F97A-58E8-66E4-BFEA4852C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3D32-5E54-420F-8FBC-B1FD9B6A9F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793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4DC87-1014-0F7D-A7F1-E226ACC8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B22-3382-461D-A596-86D1640D714F}" type="datetimeFigureOut">
              <a:rPr lang="en-ID" smtClean="0"/>
              <a:t>30/11/2022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A3F6C-CE2F-F475-004F-6A87511B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9E7F2-8FC0-D8BA-97E3-768A2AD0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3D32-5E54-420F-8FBC-B1FD9B6A9F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210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B3AF-AD2B-09A5-16A0-27E4445C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CC42-080B-BBA0-1C18-60D7B77B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C61DF-9B65-69B0-9B9A-DB7E0E7EF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12220-4210-2720-F38B-9029A148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B22-3382-461D-A596-86D1640D714F}" type="datetimeFigureOut">
              <a:rPr lang="en-ID" smtClean="0"/>
              <a:t>30/11/2022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43218-61D3-8AD1-FAE8-4CFBB0FA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218D0-2FA6-0414-3F83-612E77BD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3D32-5E54-420F-8FBC-B1FD9B6A9F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584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62C7-06F4-53C0-DFC6-CAF17232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0F13B-3B98-A585-9FBE-AF1C5E666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8DB5C-096D-E49C-8AFB-636568AE9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177E8-3A4F-9543-C3E9-6391262B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2B22-3382-461D-A596-86D1640D714F}" type="datetimeFigureOut">
              <a:rPr lang="en-ID" smtClean="0"/>
              <a:t>30/11/2022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A5D31-1230-55AE-1770-46866B36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F0F54-57E1-BCB2-90AA-39B0A439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3D32-5E54-420F-8FBC-B1FD9B6A9F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889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07B1C-A3C9-C105-0CF2-9953419F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7924B-D7A6-EE36-012B-1B37CD0B7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EF90F-2307-164B-3D71-850E746A8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52B22-3382-461D-A596-86D1640D714F}" type="datetimeFigureOut">
              <a:rPr lang="en-ID" smtClean="0"/>
              <a:t>30/11/2022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1E6EC-3040-4BC8-7377-AFEF341C5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85311-EE7A-58E8-293D-D94A22C38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3D32-5E54-420F-8FBC-B1FD9B6A9FE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992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FA57C-9903-A6EF-2036-AF492887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34C2-9EA3-021F-DA4B-47CF1288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Bahnschrift" panose="020B0502040204020203" pitchFamily="34" charset="0"/>
              </a:rPr>
              <a:t>Manajemen</a:t>
            </a:r>
            <a:r>
              <a:rPr lang="en-US" sz="3600" dirty="0">
                <a:latin typeface="Bahnschrift" panose="020B0502040204020203" pitchFamily="34" charset="0"/>
              </a:rPr>
              <a:t> </a:t>
            </a:r>
            <a:r>
              <a:rPr lang="en-US" sz="3600" dirty="0" err="1">
                <a:latin typeface="Bahnschrift" panose="020B0502040204020203" pitchFamily="34" charset="0"/>
              </a:rPr>
              <a:t>Resiko</a:t>
            </a:r>
            <a:r>
              <a:rPr lang="en-US" sz="3600" dirty="0">
                <a:latin typeface="Bahnschrift" panose="020B0502040204020203" pitchFamily="34" charset="0"/>
              </a:rPr>
              <a:t> </a:t>
            </a:r>
            <a:r>
              <a:rPr lang="en-US" sz="3600" dirty="0" err="1">
                <a:latin typeface="Bahnschrift" panose="020B0502040204020203" pitchFamily="34" charset="0"/>
              </a:rPr>
              <a:t>Kepatuhan</a:t>
            </a:r>
            <a:endParaRPr lang="en-ID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1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E750-AA53-6144-D355-09BEF398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EE47B0-EB5F-A50D-5B21-2A1B54C4B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30" t="29493" r="40018" b="29412"/>
          <a:stretch/>
        </p:blipFill>
        <p:spPr>
          <a:xfrm>
            <a:off x="2357120" y="1930401"/>
            <a:ext cx="8260080" cy="2997200"/>
          </a:xfrm>
        </p:spPr>
      </p:pic>
    </p:spTree>
    <p:extLst>
      <p:ext uri="{BB962C8B-B14F-4D97-AF65-F5344CB8AC3E}">
        <p14:creationId xmlns:p14="http://schemas.microsoft.com/office/powerpoint/2010/main" val="3747899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20F7-874E-9F1F-11A9-11178DC9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AB98DF-1662-7EBD-132E-5892F3F6B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93" t="28092" r="40543" b="24743"/>
          <a:stretch/>
        </p:blipFill>
        <p:spPr>
          <a:xfrm>
            <a:off x="1828800" y="2103120"/>
            <a:ext cx="8707120" cy="3688079"/>
          </a:xfrm>
        </p:spPr>
      </p:pic>
    </p:spTree>
    <p:extLst>
      <p:ext uri="{BB962C8B-B14F-4D97-AF65-F5344CB8AC3E}">
        <p14:creationId xmlns:p14="http://schemas.microsoft.com/office/powerpoint/2010/main" val="320907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F968-2DC4-8081-48EB-DBF969C8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CA8E-DAFA-D30C-EBA3-7EBBCA9FD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3615B-C9DE-86A0-1FCA-E1213027D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3" t="29926" r="40000" b="25482"/>
          <a:stretch/>
        </p:blipFill>
        <p:spPr>
          <a:xfrm>
            <a:off x="1564640" y="2052320"/>
            <a:ext cx="9245600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92CD-E0A8-EEC8-557C-1303BCEB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6E44-5DA3-43E2-5CE7-B6637C419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9D017-502A-D38D-6270-5AC6E880A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6" t="29778" r="57417" b="25925"/>
          <a:stretch/>
        </p:blipFill>
        <p:spPr>
          <a:xfrm>
            <a:off x="894080" y="1825625"/>
            <a:ext cx="1040384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203E-78A4-5DA4-8ADB-82868C7F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BCA49-657A-34AF-EC86-1FB4202B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D6101-DABC-D770-FF41-B3A2D7DA0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30074" r="40583" b="24148"/>
          <a:stretch/>
        </p:blipFill>
        <p:spPr>
          <a:xfrm>
            <a:off x="1087120" y="2062480"/>
            <a:ext cx="1013968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6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3F01-ED51-1D57-46C7-69BE8DA19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F4CF0-E778-9A54-FA9C-F06B2DED7A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9B7A2-35AB-16FC-5A1C-B5D92A49D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30222" r="38833" b="24740"/>
          <a:stretch/>
        </p:blipFill>
        <p:spPr>
          <a:xfrm>
            <a:off x="1524000" y="965200"/>
            <a:ext cx="9733280" cy="45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4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3839-A3E8-9D73-221A-0F4E269CA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D2F43-4511-6632-CFCE-7FA31A130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CAFDA-9B21-83E9-EC50-654D67687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0" t="31703" r="40667" b="31408"/>
          <a:stretch/>
        </p:blipFill>
        <p:spPr>
          <a:xfrm>
            <a:off x="1402080" y="944881"/>
            <a:ext cx="9814560" cy="47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3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1801-1933-1E07-1D45-E19C651AD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1F281-4925-A162-B8A4-489B73CF5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4943D-58C2-6FE7-7434-FB7D151C4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6" t="34667" r="39000" b="27555"/>
          <a:stretch/>
        </p:blipFill>
        <p:spPr>
          <a:xfrm>
            <a:off x="1229360" y="1122363"/>
            <a:ext cx="9906000" cy="41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CBDB-585F-78AB-2E90-8BE61DE70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12D74-CB0B-2F2D-EF58-D9A80327E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F42BF-0C3A-CD7B-9819-175A9C38B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30519" r="40000" b="26222"/>
          <a:stretch/>
        </p:blipFill>
        <p:spPr>
          <a:xfrm>
            <a:off x="1371600" y="1209040"/>
            <a:ext cx="9387840" cy="404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6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126C-E5EB-4437-DFD0-5CE1EB4F7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BBEB1-CA7B-8449-C6E9-7359BC85F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72E4C-D52A-ED5A-E8E2-17C777954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0" t="35407" r="50000" b="32889"/>
          <a:stretch/>
        </p:blipFill>
        <p:spPr>
          <a:xfrm>
            <a:off x="955040" y="681037"/>
            <a:ext cx="10952480" cy="51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B809-A853-A6D7-2F6E-5384B75D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ACC54-6777-85D5-4D1D-7BB141376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8EB36-4A12-A739-3586-FC26B6AE5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29037" r="43833" b="26074"/>
          <a:stretch/>
        </p:blipFill>
        <p:spPr>
          <a:xfrm>
            <a:off x="838200" y="681037"/>
            <a:ext cx="10378440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1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42F8-3515-1B1F-71E4-5D2A6891D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0E3B0D-3045-23CC-C43F-DD334E9E2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59" t="29026" r="40017" b="24743"/>
          <a:stretch/>
        </p:blipFill>
        <p:spPr>
          <a:xfrm>
            <a:off x="1635760" y="1849120"/>
            <a:ext cx="9032240" cy="3810000"/>
          </a:xfrm>
        </p:spPr>
      </p:pic>
    </p:spTree>
    <p:extLst>
      <p:ext uri="{BB962C8B-B14F-4D97-AF65-F5344CB8AC3E}">
        <p14:creationId xmlns:p14="http://schemas.microsoft.com/office/powerpoint/2010/main" val="56043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77A6-37F8-9AE5-DCF1-E28EF1BD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DBC21-F2E0-4945-F993-117D48E2D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63EFC-C3DB-7F68-0862-326D744AC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7" t="31852" r="41083" b="24888"/>
          <a:stretch/>
        </p:blipFill>
        <p:spPr>
          <a:xfrm>
            <a:off x="1605280" y="681037"/>
            <a:ext cx="9519920" cy="50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6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Sushanty Saleh</dc:creator>
  <cp:lastModifiedBy>Sushanty Saleh</cp:lastModifiedBy>
  <cp:revision>12</cp:revision>
  <dcterms:created xsi:type="dcterms:W3CDTF">2022-11-30T04:04:49Z</dcterms:created>
  <dcterms:modified xsi:type="dcterms:W3CDTF">2022-11-30T04:18:41Z</dcterms:modified>
</cp:coreProperties>
</file>