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D3BDF2-C120-BB4B-FA0C-01989606DC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C289C5-91EE-5D9B-036C-1D4B28443E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26AC65-E7E2-3B1E-A5A6-62ECF8636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52B22-3382-461D-A596-86D1640D714F}" type="datetimeFigureOut">
              <a:rPr lang="en-ID" smtClean="0"/>
              <a:t>30/11/2022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3DAB14-7489-DCB7-44F9-893158E36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2A8933-B8E3-D3EB-868C-E793BAF8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23D32-5E54-420F-8FBC-B1FD9B6A9FE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76597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FE683-9F24-F7CA-EDE9-048D7CD3B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EB69A7-45BB-8F93-4FE4-1DF4B2CAAB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0ACA89-926A-468F-1806-5A54603ED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52B22-3382-461D-A596-86D1640D714F}" type="datetimeFigureOut">
              <a:rPr lang="en-ID" smtClean="0"/>
              <a:t>30/11/2022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F08F80-3FB1-4BAB-491B-3565963E5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E4F0C9-80D7-0B4B-C3F8-D23F8E2C8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23D32-5E54-420F-8FBC-B1FD9B6A9FE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5824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E6B0F58-5842-6EBC-A956-9E9B8D441B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3C867-F0E0-0C9B-D6A1-7F5A75153F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98A9BF-2967-4785-3DB4-BA8109155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52B22-3382-461D-A596-86D1640D714F}" type="datetimeFigureOut">
              <a:rPr lang="en-ID" smtClean="0"/>
              <a:t>30/11/2022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334F2D-FA6E-8115-3D23-DCDF04B66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DC6BC0-9BAA-BD2B-5A39-DFBD05E00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23D32-5E54-420F-8FBC-B1FD9B6A9FE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38102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00715A-C4DE-61D7-CAC0-03E642FDC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CA5289-BFDC-091F-B89B-37EF73E56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1C378B-4867-0533-1AD3-711B75B9B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52B22-3382-461D-A596-86D1640D714F}" type="datetimeFigureOut">
              <a:rPr lang="en-ID" smtClean="0"/>
              <a:t>30/11/2022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30CA54-C580-AADA-63F5-0827DB3AB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43FC73-BB8B-E4D2-E138-5BF6FDA6B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23D32-5E54-420F-8FBC-B1FD9B6A9FE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27685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473CA-9787-E53C-DF5C-16F01EA72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8F8AAC-7A41-A205-EF41-9CD27CDE69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C3CB4C-5645-4BB1-265A-33FE93A21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52B22-3382-461D-A596-86D1640D714F}" type="datetimeFigureOut">
              <a:rPr lang="en-ID" smtClean="0"/>
              <a:t>30/11/2022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BE5D8A-1D5D-4B00-3EF3-A51295A7E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4884CC-A004-874E-BA27-C4614DCAB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23D32-5E54-420F-8FBC-B1FD9B6A9FE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9346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5A948-FE86-C6A1-5CBF-EC1357BBD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F9BB82-8E85-AF70-4496-24822CBE55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8C431C-2C7F-B7F2-CAB6-32FF459096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094A15-5985-F88D-DCC4-86031CF58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52B22-3382-461D-A596-86D1640D714F}" type="datetimeFigureOut">
              <a:rPr lang="en-ID" smtClean="0"/>
              <a:t>30/11/2022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140233-BFA4-ED3D-37B5-CC6D7BB12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D8ABDA-E648-CCE6-C2DB-2B1F5C544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23D32-5E54-420F-8FBC-B1FD9B6A9FE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460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40EC2-4AE9-A577-BB43-80D595844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39B753-6E0B-D80B-5A42-371A49DCA7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004540-98AF-0749-5C93-82A8429BD2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A0241A-59E1-0E46-0E59-D8CDAF3239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043AFA-C189-2DEE-E8FE-B35AD8108C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7E05F23-8853-2917-BC30-0102E8559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52B22-3382-461D-A596-86D1640D714F}" type="datetimeFigureOut">
              <a:rPr lang="en-ID" smtClean="0"/>
              <a:t>30/11/2022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649885-DE59-08B3-2DDA-4D71B7B3A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3A64F07-1A7E-0317-0669-6957BC52E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23D32-5E54-420F-8FBC-B1FD9B6A9FE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56395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7DF40-D1A2-8A5F-571F-9578F28CE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BBD968-6D88-61B7-4430-314A21219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52B22-3382-461D-A596-86D1640D714F}" type="datetimeFigureOut">
              <a:rPr lang="en-ID" smtClean="0"/>
              <a:t>30/11/2022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9D647F-A52C-2B28-6294-BA87E6B8F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34F862-F97A-58E8-66E4-BFEA4852C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23D32-5E54-420F-8FBC-B1FD9B6A9FE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17937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424DC87-1014-0F7D-A7F1-E226ACC84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52B22-3382-461D-A596-86D1640D714F}" type="datetimeFigureOut">
              <a:rPr lang="en-ID" smtClean="0"/>
              <a:t>30/11/2022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BA3F6C-CE2F-F475-004F-6A87511B0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F9E7F2-8FC0-D8BA-97E3-768A2AD0B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23D32-5E54-420F-8FBC-B1FD9B6A9FE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32107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CB3AF-AD2B-09A5-16A0-27E4445C5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24CC42-080B-BBA0-1C18-60D7B77B66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1C61DF-9B65-69B0-9B9A-DB7E0E7EFB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212220-4210-2720-F38B-9029A1481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52B22-3382-461D-A596-86D1640D714F}" type="datetimeFigureOut">
              <a:rPr lang="en-ID" smtClean="0"/>
              <a:t>30/11/2022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C43218-61D3-8AD1-FAE8-4CFBB0FAA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2218D0-2FA6-0414-3F83-612E77BDC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23D32-5E54-420F-8FBC-B1FD9B6A9FE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85842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FD62C7-06F4-53C0-DFC6-CAF172322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60F13B-3B98-A585-9FBE-AF1C5E6660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48DB5C-096D-E49C-8AFB-636568AE93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A177E8-3A4F-9543-C3E9-6391262B8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52B22-3382-461D-A596-86D1640D714F}" type="datetimeFigureOut">
              <a:rPr lang="en-ID" smtClean="0"/>
              <a:t>30/11/2022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3A5D31-1230-55AE-1770-46866B362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5F0F54-57E1-BCB2-90AA-39B0A439D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23D32-5E54-420F-8FBC-B1FD9B6A9FE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08897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4807B1C-A3C9-C105-0CF2-9953419F5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A7924B-D7A6-EE36-012B-1B37CD0B7A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CEF90F-2307-164B-3D71-850E746A88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752B22-3382-461D-A596-86D1640D714F}" type="datetimeFigureOut">
              <a:rPr lang="en-ID" smtClean="0"/>
              <a:t>30/11/2022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31E6EC-3040-4BC8-7377-AFEF341C53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185311-EE7A-58E8-293D-D94A22C389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323D32-5E54-420F-8FBC-B1FD9B6A9FE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7992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FA57C-9903-A6EF-2036-AF4928878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434C2-9EA3-021F-DA4B-47CF128871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 err="1">
                <a:latin typeface="Bahnschrift" panose="020B0502040204020203" pitchFamily="34" charset="0"/>
              </a:rPr>
              <a:t>Manajemen</a:t>
            </a:r>
            <a:r>
              <a:rPr lang="en-US" sz="3600" dirty="0">
                <a:latin typeface="Bahnschrift" panose="020B0502040204020203" pitchFamily="34" charset="0"/>
              </a:rPr>
              <a:t> </a:t>
            </a:r>
            <a:r>
              <a:rPr lang="en-US" sz="3600" dirty="0" err="1">
                <a:latin typeface="Bahnschrift" panose="020B0502040204020203" pitchFamily="34" charset="0"/>
              </a:rPr>
              <a:t>Resiko</a:t>
            </a:r>
            <a:r>
              <a:rPr lang="en-US" sz="3600" dirty="0">
                <a:latin typeface="Bahnschrift" panose="020B0502040204020203" pitchFamily="34" charset="0"/>
              </a:rPr>
              <a:t> </a:t>
            </a:r>
            <a:r>
              <a:rPr lang="en-US" sz="3600" dirty="0" err="1">
                <a:latin typeface="Bahnschrift" panose="020B0502040204020203" pitchFamily="34" charset="0"/>
              </a:rPr>
              <a:t>Kepatuhan</a:t>
            </a:r>
            <a:endParaRPr lang="en-ID" sz="3600" dirty="0"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8193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9E750-AA53-6144-D355-09BEF398A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AEE47B0-EB5F-A50D-5B21-2A1B54C4B9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730" t="29493" r="40018" b="29412"/>
          <a:stretch/>
        </p:blipFill>
        <p:spPr>
          <a:xfrm>
            <a:off x="2357120" y="1930401"/>
            <a:ext cx="8260080" cy="2997200"/>
          </a:xfrm>
        </p:spPr>
      </p:pic>
    </p:spTree>
    <p:extLst>
      <p:ext uri="{BB962C8B-B14F-4D97-AF65-F5344CB8AC3E}">
        <p14:creationId xmlns:p14="http://schemas.microsoft.com/office/powerpoint/2010/main" val="37478992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220F7-874E-9F1F-11A9-11178DC9A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6AB98DF-1662-7EBD-132E-5892F3F6BA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993" t="28092" r="40543" b="24743"/>
          <a:stretch/>
        </p:blipFill>
        <p:spPr>
          <a:xfrm>
            <a:off x="1828800" y="2103120"/>
            <a:ext cx="8707120" cy="3688079"/>
          </a:xfrm>
        </p:spPr>
      </p:pic>
    </p:spTree>
    <p:extLst>
      <p:ext uri="{BB962C8B-B14F-4D97-AF65-F5344CB8AC3E}">
        <p14:creationId xmlns:p14="http://schemas.microsoft.com/office/powerpoint/2010/main" val="32090751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9F968-2DC4-8081-48EB-DBF969C87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82CA8E-DAFA-D30C-EBA3-7EBBCA9FD2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93615B-C9DE-86A0-1FCA-E1213027DA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833" t="29926" r="40000" b="25482"/>
          <a:stretch/>
        </p:blipFill>
        <p:spPr>
          <a:xfrm>
            <a:off x="1564640" y="2052320"/>
            <a:ext cx="9245600" cy="404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5867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192CD-E0A8-EEC8-557C-1303BCEBF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5E6E44-5DA3-43E2-5CE7-B6637C4199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19D017-502A-D38D-6270-5AC6E880A6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416" t="29778" r="57417" b="25925"/>
          <a:stretch/>
        </p:blipFill>
        <p:spPr>
          <a:xfrm>
            <a:off x="894080" y="1825625"/>
            <a:ext cx="10403840" cy="3931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8793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07203E-78A4-5DA4-8ADB-82868C7F0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8BCA49-657A-34AF-EC86-1FB4202B5F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1D6101-DABC-D770-FF41-B3A2D7DA07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00" t="30074" r="40583" b="24148"/>
          <a:stretch/>
        </p:blipFill>
        <p:spPr>
          <a:xfrm>
            <a:off x="1087120" y="2062480"/>
            <a:ext cx="10139680" cy="368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668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13F01-ED51-1D57-46C7-69BE8DA196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7F4CF0-E778-9A54-FA9C-F06B2DED7A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29B7A2-35AB-16FC-5A1C-B5D92A49D1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00" t="30222" r="38833" b="24740"/>
          <a:stretch/>
        </p:blipFill>
        <p:spPr>
          <a:xfrm>
            <a:off x="1524000" y="965200"/>
            <a:ext cx="9733280" cy="458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840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93839-A3E8-9D73-221A-0F4E269CAFE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1D2F43-4511-6632-CFCE-7FA31A1304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0CAFDA-9B21-83E9-EC50-654D67687D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000" t="31703" r="40667" b="31408"/>
          <a:stretch/>
        </p:blipFill>
        <p:spPr>
          <a:xfrm>
            <a:off x="1402080" y="944881"/>
            <a:ext cx="9814560" cy="4790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736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A1801-1933-1E07-1D45-E19C651AD4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51F281-4925-A162-B8A4-489B73CF576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64943D-58C2-6FE7-7434-FB7D151C44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916" t="34667" r="39000" b="27555"/>
          <a:stretch/>
        </p:blipFill>
        <p:spPr>
          <a:xfrm>
            <a:off x="1229360" y="1122363"/>
            <a:ext cx="9906000" cy="4135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328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3CBDB-585F-78AB-2E90-8BE61DE700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312D74-CB0B-2F2D-EF58-D9A80327E7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CF42BF-0C3A-CD7B-9819-175A9C38B7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500" t="30519" r="40000" b="26222"/>
          <a:stretch/>
        </p:blipFill>
        <p:spPr>
          <a:xfrm>
            <a:off x="1371600" y="1209040"/>
            <a:ext cx="9387840" cy="404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364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D126C-E5EB-4437-DFD0-5CE1EB4F7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BBBEB1-CA7B-8449-C6E9-7359BC85F8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572E4C-D52A-ED5A-E8E2-17C777954D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750" t="35407" r="50000" b="32889"/>
          <a:stretch/>
        </p:blipFill>
        <p:spPr>
          <a:xfrm>
            <a:off x="955040" y="681037"/>
            <a:ext cx="10952480" cy="5191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27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DB809-A853-A6D7-2F6E-5384B75D8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AACC54-6777-85D5-4D1D-7BB1413764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F8EB36-4A12-A739-3586-FC26B6AE5A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67" t="29037" r="43833" b="26074"/>
          <a:stretch/>
        </p:blipFill>
        <p:spPr>
          <a:xfrm>
            <a:off x="838200" y="681037"/>
            <a:ext cx="10378440" cy="4957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015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842F8-3515-1B1F-71E4-5D2A6891D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40E3B0D-3045-23CC-C43F-DD334E9E20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659" t="29026" r="40017" b="24743"/>
          <a:stretch/>
        </p:blipFill>
        <p:spPr>
          <a:xfrm>
            <a:off x="1635760" y="1849120"/>
            <a:ext cx="9032240" cy="3810000"/>
          </a:xfrm>
        </p:spPr>
      </p:pic>
    </p:spTree>
    <p:extLst>
      <p:ext uri="{BB962C8B-B14F-4D97-AF65-F5344CB8AC3E}">
        <p14:creationId xmlns:p14="http://schemas.microsoft.com/office/powerpoint/2010/main" val="5604306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077A6-37F8-9AE5-DCF1-E28EF1BD8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CDBC21-F2E0-4945-F993-117D48E2D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063EFC-C3DB-7F68-0862-326D744AC8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167" t="31852" r="41083" b="24888"/>
          <a:stretch/>
        </p:blipFill>
        <p:spPr>
          <a:xfrm>
            <a:off x="1605280" y="681037"/>
            <a:ext cx="9519920" cy="5079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3652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3</Words>
  <Application>Microsoft Office PowerPoint</Application>
  <PresentationFormat>Widescreen</PresentationFormat>
  <Paragraphs>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Bahnschrift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Sushanty Saleh</dc:creator>
  <cp:lastModifiedBy>Sushanty Saleh</cp:lastModifiedBy>
  <cp:revision>12</cp:revision>
  <dcterms:created xsi:type="dcterms:W3CDTF">2022-11-30T04:04:49Z</dcterms:created>
  <dcterms:modified xsi:type="dcterms:W3CDTF">2022-11-30T04:18:41Z</dcterms:modified>
</cp:coreProperties>
</file>