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95" r:id="rId2"/>
    <p:sldId id="305" r:id="rId3"/>
    <p:sldId id="405" r:id="rId4"/>
    <p:sldId id="406" r:id="rId5"/>
    <p:sldId id="407" r:id="rId6"/>
    <p:sldId id="408" r:id="rId7"/>
    <p:sldId id="391" r:id="rId8"/>
  </p:sldIdLst>
  <p:sldSz cx="9144000" cy="6858000" type="screen4x3"/>
  <p:notesSz cx="7315200" cy="96012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B8B082"/>
    <a:srgbClr val="990000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3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E609F934-D067-47B7-B48A-7663D59606E7}" type="datetimeFigureOut">
              <a:rPr lang="en-US"/>
              <a:pPr>
                <a:defRPr/>
              </a:pPr>
              <a:t>2/9/2016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A94A8440-30BC-43CB-AFB2-AF9C3659C1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175BEF6C-7ABB-4AB2-ABDD-E6E29510A87A}" type="datetimeFigureOut">
              <a:rPr lang="en-US"/>
              <a:pPr>
                <a:defRPr/>
              </a:pPr>
              <a:t>2/9/2016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9012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60EF0BE6-05C2-4AB3-88A9-926AAA0BB6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62C6D-0EB4-476F-B429-46FFB7D62C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4200D-C2ED-431F-93C1-F649835D17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2C7D8-4FA3-43EB-ABED-6D887BEB5C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BA897-C322-4475-8A30-8BDF859441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D82A9-E1F8-41E5-AA36-6D4CECD90B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C7007-CE93-410D-AA6D-E4EEF9D8E5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5A023-A869-4C6D-B90C-10B1BC4537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20970-1EA3-4A00-9928-5AB8D155C0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22FA6-CB49-4F78-BF3F-66AE6A1281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B437F-7890-42E9-9F27-673AC50AB6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51EB9-BF68-4963-ADA4-0D909C543B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F63CAF-20C7-4343-92B1-8C6A477F01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 txBox="1">
            <a:spLocks/>
          </p:cNvSpPr>
          <p:nvPr/>
        </p:nvSpPr>
        <p:spPr>
          <a:xfrm>
            <a:off x="285720" y="2819400"/>
            <a:ext cx="8572560" cy="17526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TATA KELOLA 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SISTEM &amp; TEKNOLOGI INFORMASI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PERTEMUAN 14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OK-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214290"/>
            <a:ext cx="1409683" cy="1409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610A7F7-7C04-4765-A1E5-48FA9576D75E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228600"/>
            <a:ext cx="91440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PENENTUAN</a:t>
            </a:r>
            <a:r>
              <a:rPr kumimoji="0" lang="en-US" sz="36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REKOMENDASI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52442" y="1527040"/>
            <a:ext cx="8534400" cy="4616604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Materi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Pokok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: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Penentuan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Hasil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Audit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Penyusunan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Laporan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Hasil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Audit SI/TI;</a:t>
            </a: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1752" y="142852"/>
            <a:ext cx="8534400" cy="64294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PENENTUAN HASIL AUDIT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9132" y="1571612"/>
            <a:ext cx="8534400" cy="4786346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Penentuan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hasil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audit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dilakukan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dengan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mengevaluasi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hasil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audit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didapatkan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untuk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mengembangkan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opini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audit;</a:t>
            </a: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Opini-opini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berdasarkan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hasil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temuan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(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finding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)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tersebut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disusun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dalam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rekomendasi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hasil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audit;</a:t>
            </a: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defRPr/>
            </a:pP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1752" y="142852"/>
            <a:ext cx="8534400" cy="64294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PENYUSUNAN</a:t>
            </a:r>
            <a:r>
              <a:rPr kumimoji="0" lang="en-US" sz="36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LAPORAN HASIL AUDIT SI/TI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9132" y="1571612"/>
            <a:ext cx="8534400" cy="4786346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Laporan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audit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merupakan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hasil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akhir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dari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pekerjaan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audit SI/TI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berisikan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temuan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rekomendasi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kepada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manajemen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;</a:t>
            </a: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Format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laporan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akhir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audit SI/TI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variatif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disetiap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organisasi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diaudit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;</a:t>
            </a: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defRPr/>
            </a:pP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1752" y="142852"/>
            <a:ext cx="8534400" cy="64294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PENYUSUNAN</a:t>
            </a:r>
            <a:r>
              <a:rPr kumimoji="0" lang="en-US" sz="36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LAPORAN HASIL AUDIT SI/TI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9132" y="1571612"/>
            <a:ext cx="8534400" cy="4786346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Laporan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audit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berisikan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struktur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pembahasan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berikut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:</a:t>
            </a:r>
          </a:p>
          <a:p>
            <a:pPr marL="457200" lvl="0" indent="-457200" algn="just" fontAlgn="auto">
              <a:spcAft>
                <a:spcPts val="0"/>
              </a:spcAft>
              <a:defRPr/>
            </a:pP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Pendahuluan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;</a:t>
            </a: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Batasan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terhadap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pelaksanaan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audit SI/TI;</a:t>
            </a: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Syarat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da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kualifikasi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pengaudit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SI/TI;</a:t>
            </a: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Pernyataan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panduan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audit SI/TI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diikuti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selama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aktivitas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audit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dilaksanakan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;</a:t>
            </a: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defRPr/>
            </a:pP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1752" y="142852"/>
            <a:ext cx="8534400" cy="64294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PENYUSUNAN</a:t>
            </a:r>
            <a:r>
              <a:rPr kumimoji="0" lang="en-US" sz="36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LAPORAN HASIL AUDIT SI/TI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9132" y="1571612"/>
            <a:ext cx="8534400" cy="4786346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Laporan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audit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berisikan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struktur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pembahasan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berikut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:</a:t>
            </a:r>
          </a:p>
          <a:p>
            <a:pPr marL="457200" lvl="0" indent="-457200" algn="just" fontAlgn="auto">
              <a:spcAft>
                <a:spcPts val="0"/>
              </a:spcAft>
              <a:defRPr/>
            </a:pP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 startAt="5"/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Detil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temuan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audit;</a:t>
            </a: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 startAt="5"/>
              <a:defRPr/>
            </a:pP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 startAt="5"/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Keanekaragaman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temuan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beberapa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diantaranya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bersifat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penting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;</a:t>
            </a: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 startAt="5"/>
              <a:defRPr/>
            </a:pP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 startAt="5"/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Kesimpulan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keseluruhan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dari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pengaudit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SI/TI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pendapat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dari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kecukupan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kontrol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prosedur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diuji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selama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audit;</a:t>
            </a: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 startAt="5"/>
              <a:defRPr/>
            </a:pP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 startAt="5"/>
              <a:defRPr/>
            </a:pP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defRPr/>
            </a:pP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7" name="Rectangle 3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2285984" y="4429132"/>
            <a:ext cx="435771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47500" lnSpcReduction="20000"/>
          </a:bodyPr>
          <a:lstStyle>
            <a:extLst/>
          </a:lstStyle>
          <a:p>
            <a:pPr algn="ctr" fontAlgn="auto">
              <a:spcAft>
                <a:spcPts val="0"/>
              </a:spcAft>
              <a:defRPr/>
            </a:pP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Selamat</a:t>
            </a:r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 </a:t>
            </a: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belajar</a:t>
            </a:r>
            <a:endParaRPr lang="en-US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3&quot;&gt;&lt;property id=&quot;20148&quot; value=&quot;5&quot;/&gt;&lt;property id=&quot;20300&quot; value=&quot;Slide 1 - &amp;quot;Chapter 9&amp;#x0D;&amp;#x0A;B2B (Business-to-Business)&amp;quot;&quot;/&gt;&lt;property id=&quot;20307&quot; value=&quot;258&quot;/&gt;&lt;property id=&quot;20309&quot; value=&quot;-1&quot;/&gt;&lt;/object&gt;&lt;object type=&quot;3&quot; unique_id=&quot;11578&quot;&gt;&lt;property id=&quot;20148&quot; value=&quot;5&quot;/&gt;&lt;property id=&quot;20300&quot; value=&quot;Slide 10&quot;/&gt;&lt;property id=&quot;20307&quot; value=&quot;275&quot;/&gt;&lt;property id=&quot;20309&quot; value=&quot;-1&quot;/&gt;&lt;/object&gt;&lt;object type=&quot;3&quot; unique_id=&quot;11666&quot;&gt;&lt;property id=&quot;20148&quot; value=&quot;5&quot;/&gt;&lt;property id=&quot;20300&quot; value=&quot;Slide 2 - &amp;quot;1. Definisi B2B&amp;quot;&quot;/&gt;&lt;property id=&quot;20307&quot; value=&quot;295&quot;/&gt;&lt;/object&gt;&lt;object type=&quot;3&quot; unique_id=&quot;11667&quot;&gt;&lt;property id=&quot;20148&quot; value=&quot;5&quot;/&gt;&lt;property id=&quot;20300&quot; value=&quot;Slide 3 - &amp;quot;2. Konsep B2B&amp;quot;&quot;/&gt;&lt;property id=&quot;20307&quot; value=&quot;296&quot;/&gt;&lt;/object&gt;&lt;object type=&quot;3&quot; unique_id=&quot;11668&quot;&gt;&lt;property id=&quot;20148&quot; value=&quot;5&quot;/&gt;&lt;property id=&quot;20300&quot; value=&quot;Slide 4 - &amp;quot;3. Karateristik B2B&amp;quot;&quot;/&gt;&lt;property id=&quot;20307&quot; value=&quot;297&quot;/&gt;&lt;/object&gt;&lt;object type=&quot;3&quot; unique_id=&quot;11669&quot;&gt;&lt;property id=&quot;20148&quot; value=&quot;5&quot;/&gt;&lt;property id=&quot;20300&quot; value=&quot;Slide 5 - &amp;quot;3. Karateristik B2B&amp;quot;&quot;/&gt;&lt;property id=&quot;20307&quot; value=&quot;298&quot;/&gt;&lt;/object&gt;&lt;object type=&quot;3&quot; unique_id=&quot;11670&quot;&gt;&lt;property id=&quot;20148&quot; value=&quot;5&quot;/&gt;&lt;property id=&quot;20300&quot; value=&quot;Slide 6 - &amp;quot;4. Model B2B &amp;quot;&quot;/&gt;&lt;property id=&quot;20307&quot; value=&quot;299&quot;/&gt;&lt;/object&gt;&lt;object type=&quot;3&quot; unique_id=&quot;11671&quot;&gt;&lt;property id=&quot;20148&quot; value=&quot;5&quot;/&gt;&lt;property id=&quot;20300&quot; value=&quot;Slide 7 - &amp;quot;4. B2C Exchange&amp;quot;&quot;/&gt;&lt;property id=&quot;20307&quot; value=&quot;300&quot;/&gt;&lt;/object&gt;&lt;object type=&quot;3&quot; unique_id=&quot;11672&quot;&gt;&lt;property id=&quot;20148&quot; value=&quot;5&quot;/&gt;&lt;property id=&quot;20300&quot; value=&quot;Slide 8 - &amp;quot;5. Klasifikasi B2C Exchange&amp;quot;&quot;/&gt;&lt;property id=&quot;20307&quot; value=&quot;301&quot;/&gt;&lt;/object&gt;&lt;object type=&quot;3&quot; unique_id=&quot;11673&quot;&gt;&lt;property id=&quot;20148&quot; value=&quot;5&quot;/&gt;&lt;property id=&quot;20300&quot; value=&quot;Slide 9 - &amp;quot;5. Klasifikasi B2C Exchange&amp;quot;&quot;/&gt;&lt;property id=&quot;20307&quot; value=&quot;303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1473</TotalTime>
  <Words>170</Words>
  <Application>Microsoft Office PowerPoint</Application>
  <PresentationFormat>On-screen Show (4:3)</PresentationFormat>
  <Paragraphs>43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Microsoft</cp:lastModifiedBy>
  <cp:revision>204</cp:revision>
  <dcterms:created xsi:type="dcterms:W3CDTF">2010-04-18T12:06:30Z</dcterms:created>
  <dcterms:modified xsi:type="dcterms:W3CDTF">2016-02-09T03:13:04Z</dcterms:modified>
</cp:coreProperties>
</file>