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2"/>
  </p:handoutMasterIdLst>
  <p:sldIdLst>
    <p:sldId id="256" r:id="rId3"/>
    <p:sldId id="279" r:id="rId5"/>
    <p:sldId id="345" r:id="rId6"/>
    <p:sldId id="359" r:id="rId7"/>
    <p:sldId id="367" r:id="rId8"/>
    <p:sldId id="368" r:id="rId9"/>
    <p:sldId id="369" r:id="rId10"/>
    <p:sldId id="360" r:id="rId11"/>
    <p:sldId id="370" r:id="rId12"/>
    <p:sldId id="371" r:id="rId13"/>
    <p:sldId id="372" r:id="rId14"/>
    <p:sldId id="373" r:id="rId15"/>
    <p:sldId id="374" r:id="rId16"/>
    <p:sldId id="380" r:id="rId17"/>
    <p:sldId id="309" r:id="rId18"/>
    <p:sldId id="344" r:id="rId19"/>
    <p:sldId id="366" r:id="rId20"/>
    <p:sldId id="275" r:id="rId21"/>
  </p:sldIdLst>
  <p:sldSz cx="9144000" cy="6858000" type="screen4x3"/>
  <p:notesSz cx="9144000" cy="6858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41"/>
  </p:normalViewPr>
  <p:slideViewPr>
    <p:cSldViewPr showGuides="1">
      <p:cViewPr varScale="1">
        <p:scale>
          <a:sx n="72" d="100"/>
          <a:sy n="72" d="100"/>
        </p:scale>
        <p:origin x="1326" y="54"/>
      </p:cViewPr>
      <p:guideLst>
        <p:guide orient="horz" pos="2160"/>
        <p:guide pos="286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3962400" cy="342900"/>
          </a:xfrm>
          <a:prstGeom prst="rect">
            <a:avLst/>
          </a:prstGeom>
        </p:spPr>
        <p:txBody>
          <a:bodyPr vert="horz" wrap="square" lIns="91440" tIns="45720" rIns="91440" bIns="45720" numCol="1" anchor="t" anchorCtr="0" compatLnSpc="1"/>
          <a:lstStyle>
            <a:lvl1pPr eaLnBrk="1" hangingPunct="1">
              <a:defRPr sz="1200">
                <a:latin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3" name="Date Placeholder 2"/>
          <p:cNvSpPr>
            <a:spLocks noGrp="1"/>
          </p:cNvSpPr>
          <p:nvPr>
            <p:ph type="dt" sz="quarter" idx="1"/>
          </p:nvPr>
        </p:nvSpPr>
        <p:spPr>
          <a:xfrm>
            <a:off x="5180013" y="0"/>
            <a:ext cx="3962400" cy="342900"/>
          </a:xfrm>
          <a:prstGeom prst="rect">
            <a:avLst/>
          </a:prstGeom>
        </p:spPr>
        <p:txBody>
          <a:bodyPr vert="horz" wrap="square" lIns="91440" tIns="45720" rIns="91440" bIns="45720" numCol="1" anchor="t" anchorCtr="0" compatLnSpc="1"/>
          <a:lstStyle>
            <a:lvl1pPr algn="r" eaLnBrk="1" hangingPunct="1">
              <a:defRPr sz="1200">
                <a:latin typeface="Calibri"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4" name="Footer Placeholder 3"/>
          <p:cNvSpPr>
            <a:spLocks noGrp="1"/>
          </p:cNvSpPr>
          <p:nvPr>
            <p:ph type="ftr" sz="quarter" idx="2"/>
          </p:nvPr>
        </p:nvSpPr>
        <p:spPr>
          <a:xfrm>
            <a:off x="0" y="6513513"/>
            <a:ext cx="3962400" cy="342900"/>
          </a:xfrm>
          <a:prstGeom prst="rect">
            <a:avLst/>
          </a:prstGeom>
        </p:spPr>
        <p:txBody>
          <a:bodyPr vert="horz" wrap="square" lIns="91440" tIns="45720" rIns="91440" bIns="45720" numCol="1" anchor="b" anchorCtr="0" compatLnSpc="1"/>
          <a:lstStyle>
            <a:lvl1pPr eaLnBrk="1" hangingPunct="1">
              <a:defRPr sz="1200">
                <a:latin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wrap="square" lIns="91440" tIns="45720" rIns="91440" bIns="45720" numCol="1" anchor="b" anchorCtr="0" compatLnSpc="1"/>
          <a:lstStyle>
            <a:lvl1pPr algn="r" eaLnBrk="1" hangingPunct="1">
              <a:defRPr sz="1200">
                <a:latin typeface="Calibri"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AC9CFF3-854F-4396-8DA3-74A0D8E286C1}" type="slidenum">
              <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3962400" cy="342900"/>
          </a:xfrm>
          <a:prstGeom prst="rect">
            <a:avLst/>
          </a:prstGeom>
        </p:spPr>
        <p:txBody>
          <a:bodyPr vert="horz" wrap="square" lIns="91440" tIns="45720" rIns="91440" bIns="45720" numCol="1" anchor="t" anchorCtr="0" compatLnSpc="1"/>
          <a:lstStyle>
            <a:lvl1pPr eaLnBrk="1" hangingPunct="1">
              <a:defRPr sz="1200">
                <a:latin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3" name="Date Placeholder 2"/>
          <p:cNvSpPr>
            <a:spLocks noGrp="1"/>
          </p:cNvSpPr>
          <p:nvPr>
            <p:ph type="dt" idx="1"/>
          </p:nvPr>
        </p:nvSpPr>
        <p:spPr>
          <a:xfrm>
            <a:off x="5180013" y="0"/>
            <a:ext cx="3962400" cy="342900"/>
          </a:xfrm>
          <a:prstGeom prst="rect">
            <a:avLst/>
          </a:prstGeom>
        </p:spPr>
        <p:txBody>
          <a:bodyPr vert="horz" wrap="square" lIns="91440" tIns="45720" rIns="91440" bIns="45720" numCol="1" anchor="t" anchorCtr="0" compatLnSpc="1"/>
          <a:lstStyle>
            <a:lvl1pPr algn="r" eaLnBrk="1" hangingPunct="1">
              <a:defRPr sz="1200">
                <a:latin typeface="Calibri"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6513513"/>
            <a:ext cx="3962400" cy="342900"/>
          </a:xfrm>
          <a:prstGeom prst="rect">
            <a:avLst/>
          </a:prstGeom>
        </p:spPr>
        <p:txBody>
          <a:bodyPr vert="horz" wrap="square" lIns="91440" tIns="45720" rIns="91440" bIns="45720" numCol="1" anchor="b" anchorCtr="0" compatLnSpc="1"/>
          <a:lstStyle>
            <a:lvl1pPr eaLnBrk="1" hangingPunct="1">
              <a:defRPr sz="1200">
                <a:latin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lstStyle>
            <a:lvl1pPr algn="r" eaLnBrk="1" hangingPunct="1">
              <a:defRPr sz="1200">
                <a:latin typeface="Calibri"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A85AF5A-07A2-48DD-8D68-73C7F89B54B8}" type="slidenum">
              <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chemeClr val="tx1"/>
              </a:solidFill>
              <a:effectLst/>
              <a:uLnTx/>
              <a:uFillTx/>
              <a:latin typeface="Calibri" pitchFamily="34" charset="0"/>
              <a:ea typeface="+mn-ea"/>
              <a:cs typeface="Arial" panose="020B07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Slide Image Placeholder 1"/>
          <p:cNvSpPr>
            <a:spLocks noGrp="1" noRot="1" noChangeAspect="1" noTextEdit="1"/>
          </p:cNvSpPr>
          <p:nvPr>
            <p:ph type="sldImg"/>
          </p:nvPr>
        </p:nvSpPr>
        <p:spPr>
          <a:ln>
            <a:solidFill>
              <a:srgbClr val="000000"/>
            </a:solidFill>
            <a:miter/>
          </a:ln>
        </p:spPr>
      </p:sp>
      <p:sp>
        <p:nvSpPr>
          <p:cNvPr id="5122" name="Notes Placeholder 2"/>
          <p:cNvSpPr>
            <a:spLocks noGrp="1"/>
          </p:cNvSpPr>
          <p:nvPr>
            <p:ph type="body"/>
          </p:nvPr>
        </p:nvSpPr>
        <p:spPr>
          <a:noFill/>
          <a:ln>
            <a:noFill/>
          </a:ln>
        </p:spPr>
        <p:txBody>
          <a:bodyPr wrap="square" lIns="91440" tIns="45720" rIns="91440" bIns="45720" anchor="t"/>
          <a:p>
            <a:pPr lvl="0" eaLnBrk="1" hangingPunct="1">
              <a:spcBef>
                <a:spcPct val="0"/>
              </a:spcBef>
            </a:pPr>
            <a:endParaRPr lang="id-ID"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Slide Image Placeholder 1"/>
          <p:cNvSpPr>
            <a:spLocks noGrp="1" noRot="1" noChangeAspect="1" noTextEdit="1"/>
          </p:cNvSpPr>
          <p:nvPr>
            <p:ph type="sldImg"/>
          </p:nvPr>
        </p:nvSpPr>
        <p:spPr>
          <a:ln>
            <a:solidFill>
              <a:srgbClr val="000000"/>
            </a:solidFill>
            <a:miter/>
          </a:ln>
        </p:spPr>
      </p:sp>
      <p:sp>
        <p:nvSpPr>
          <p:cNvPr id="15362" name="Notes Placeholder 2"/>
          <p:cNvSpPr>
            <a:spLocks noGrp="1"/>
          </p:cNvSpPr>
          <p:nvPr>
            <p:ph type="body"/>
          </p:nvPr>
        </p:nvSpPr>
        <p:spPr>
          <a:noFill/>
          <a:ln>
            <a:noFill/>
          </a:ln>
        </p:spPr>
        <p:txBody>
          <a:bodyPr wrap="square" lIns="91440" tIns="45720" rIns="91440" bIns="45720" anchor="t"/>
          <a:p>
            <a:pPr lvl="0" eaLnBrk="1" hangingPunct="1">
              <a:spcBef>
                <a:spcPct val="0"/>
              </a:spcBef>
            </a:pPr>
            <a:endParaRPr lang="id-ID"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9217"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1265" name="Shape 84"/>
          <p:cNvSpPr>
            <a:spLocks noGrp="1"/>
          </p:cNvSpPr>
          <p:nvPr>
            <p:ph type="body"/>
          </p:nvPr>
        </p:nvSpPr>
        <p:spPr>
          <a:xfrm>
            <a:off x="685800" y="4343400"/>
            <a:ext cx="5486400" cy="4114800"/>
          </a:xfrm>
          <a:noFill/>
          <a:ln>
            <a:noFill/>
          </a:ln>
        </p:spPr>
        <p:txBody>
          <a:bodyPr wrap="square" lIns="91425" tIns="91425" rIns="91425" bIns="91425" anchor="ctr"/>
          <a:p>
            <a:pPr lvl="0">
              <a:spcBef>
                <a:spcPct val="0"/>
              </a:spcBef>
            </a:pPr>
            <a:endParaRPr lang="en-US" altLang="en-US" dirty="0"/>
          </a:p>
        </p:txBody>
      </p:sp>
      <p:sp>
        <p:nvSpPr>
          <p:cNvPr id="7171" name="Shape 85"/>
          <p:cNvSpPr>
            <a:spLocks noGrp="1" noRot="1" noChangeAspect="1" noTextEdit="1"/>
          </p:cNvSpPr>
          <p:nvPr>
            <p:ph type="sldImg" idx="2"/>
          </p:nvPr>
        </p:nvSpPr>
        <p:spPr>
          <a:xfrm>
            <a:off x="1143000" y="685800"/>
            <a:ext cx="4572000" cy="3429000"/>
          </a:xfrm>
          <a:custGeom>
            <a:avLst/>
            <a:gdLst>
              <a:gd name="txL" fmla="*/ 0 w 120000"/>
              <a:gd name="txT" fmla="*/ 0 h 120000"/>
              <a:gd name="txR" fmla="*/ 120000 w 120000"/>
              <a:gd name="txB" fmla="*/ 120000 h 120000"/>
            </a:gdLst>
            <a:ahLst/>
            <a:cxnLst>
              <a:cxn ang="0">
                <a:pos x="0" y="0"/>
              </a:cxn>
              <a:cxn ang="0">
                <a:pos x="2147483646" y="0"/>
              </a:cxn>
              <a:cxn ang="0">
                <a:pos x="2147483646" y="2147483646"/>
              </a:cxn>
              <a:cxn ang="0">
                <a:pos x="0" y="2147483646"/>
              </a:cxn>
              <a:cxn ang="0">
                <a:pos x="0" y="0"/>
              </a:cxn>
            </a:cxnLst>
            <a:rect l="txL" t="txT" r="txR" b="txB"/>
            <a:pathLst>
              <a:path w="120000" h="120000">
                <a:moveTo>
                  <a:pt x="0" y="0"/>
                </a:moveTo>
                <a:lnTo>
                  <a:pt x="120000" y="0"/>
                </a:lnTo>
                <a:lnTo>
                  <a:pt x="120000" y="120000"/>
                </a:lnTo>
                <a:lnTo>
                  <a:pt x="0" y="120000"/>
                </a:lnTo>
                <a:lnTo>
                  <a:pt x="0" y="0"/>
                </a:lnTo>
                <a:close/>
              </a:path>
            </a:pathLst>
          </a:custGeom>
          <a:ln w="9525">
            <a:solidFill>
              <a:srgbClr val="000000">
                <a:alpha val="100000"/>
              </a:srgbClr>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7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p>
            <a:pPr lvl="0"/>
            <a:r>
              <a:rPr lang="en-US" altLang="en-US" dirty="0"/>
              <a:t>Click to edit Master title style</a:t>
            </a:r>
            <a:endParaRPr lang="en-US" altLang="en-US" dirty="0"/>
          </a:p>
        </p:txBody>
      </p:sp>
      <p:sp>
        <p:nvSpPr>
          <p:cNvPr id="1027" name="Text Placeholder 2"/>
          <p:cNvSpPr>
            <a:spLocks noGrp="1"/>
          </p:cNvSpPr>
          <p:nvPr>
            <p:ph type="body"/>
          </p:nvPr>
        </p:nvSpPr>
        <p:spPr>
          <a:xfrm>
            <a:off x="457200" y="1600200"/>
            <a:ext cx="8229600" cy="4525963"/>
          </a:xfrm>
          <a:prstGeom prst="rect">
            <a:avLst/>
          </a:prstGeom>
          <a:noFill/>
          <a:ln w="9525">
            <a:noFill/>
          </a:ln>
        </p:spPr>
        <p:txBody>
          <a:bodyPr anchor="t"/>
          <a:p>
            <a:pPr lvl="0" indent="-342900"/>
            <a:r>
              <a:rPr lang="en-US" altLang="en-US" dirty="0"/>
              <a:t>Click to edit Master text styles</a:t>
            </a:r>
            <a:endParaRPr lang="en-US" altLang="en-US" dirty="0"/>
          </a:p>
          <a:p>
            <a:pPr lvl="1" indent="-285750"/>
            <a:r>
              <a:rPr lang="en-US" altLang="en-US" dirty="0"/>
              <a:t>Second level</a:t>
            </a:r>
            <a:endParaRPr lang="en-US" altLang="en-US" dirty="0"/>
          </a:p>
          <a:p>
            <a:pPr lvl="2" indent="-228600"/>
            <a:r>
              <a:rPr lang="en-US" altLang="en-US" dirty="0"/>
              <a:t>Third level</a:t>
            </a:r>
            <a:endParaRPr lang="en-US" altLang="en-US" dirty="0"/>
          </a:p>
          <a:p>
            <a:pPr lvl="3" indent="-228600"/>
            <a:r>
              <a:rPr lang="en-US" altLang="en-US" dirty="0"/>
              <a:t>Fourth level</a:t>
            </a:r>
            <a:endParaRPr lang="en-US" altLang="en-US" dirty="0"/>
          </a:p>
          <a:p>
            <a:pPr lvl="4" indent="-228600"/>
            <a:r>
              <a:rPr lang="en-US" altLang="en-US" dirty="0"/>
              <a:t>Fifth level</a:t>
            </a:r>
            <a:endParaRPr lang="en-US" alt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lstStyle>
            <a:lvl1pPr eaLnBrk="1" hangingPunct="1">
              <a:defRPr sz="1200">
                <a:solidFill>
                  <a:srgbClr val="898989"/>
                </a:solidFill>
                <a:latin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BB4E8D2B-C86B-47F7-83E5-8547BF14DF5B}" type="datetime1">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Kewirausahaan dan Perencanaan Bisnis  </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latin typeface="Calibri"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A4AF67B-DBD5-46C9-8CF1-AD202B0AB99F}" type="slidenum">
              <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rPr>
            </a:fld>
            <a:endParaRPr kumimoji="0" lang="en-US" altLang="en-US" sz="1200" b="0" i="0" u="none" strike="noStrike" kern="1200" cap="none" spc="0" normalizeH="0" baseline="0" noProof="0">
              <a:ln>
                <a:noFill/>
              </a:ln>
              <a:solidFill>
                <a:srgbClr val="898989"/>
              </a:solidFill>
              <a:effectLst/>
              <a:uLnTx/>
              <a:uFillTx/>
              <a:latin typeface="Calibri" pitchFamily="34" charset="0"/>
              <a:ea typeface="+mn-ea"/>
              <a:cs typeface="Arial" panose="020B07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7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7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7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pic>
        <p:nvPicPr>
          <p:cNvPr id="4098" name="Picture 2" descr="D:\Picture\logo ibi small.gif"/>
          <p:cNvPicPr>
            <a:picLocks noChangeAspect="1"/>
          </p:cNvPicPr>
          <p:nvPr/>
        </p:nvPicPr>
        <p:blipFill>
          <a:blip r:embed="rId2"/>
          <a:stretch>
            <a:fillRect/>
          </a:stretch>
        </p:blipFill>
        <p:spPr>
          <a:xfrm>
            <a:off x="7524750" y="0"/>
            <a:ext cx="1577975" cy="1577975"/>
          </a:xfrm>
          <a:prstGeom prst="rect">
            <a:avLst/>
          </a:prstGeom>
          <a:noFill/>
          <a:ln w="9525">
            <a:noFill/>
          </a:ln>
        </p:spPr>
      </p:pic>
      <p:sp>
        <p:nvSpPr>
          <p:cNvPr id="2054" name="Text Box 7"/>
          <p:cNvSpPr txBox="1">
            <a:spLocks noChangeArrowheads="1"/>
          </p:cNvSpPr>
          <p:nvPr/>
        </p:nvSpPr>
        <p:spPr bwMode="auto">
          <a:xfrm>
            <a:off x="1187450" y="2827338"/>
            <a:ext cx="7489825" cy="644525"/>
          </a:xfrm>
          <a:prstGeom prst="rect">
            <a:avLst/>
          </a:prstGeom>
          <a:noFill/>
          <a:ln w="9525">
            <a:noFill/>
            <a:miter lim="800000"/>
          </a:ln>
        </p:spPr>
        <p:txBody>
          <a:bodyPr>
            <a:spAutoFit/>
          </a:bodyPr>
          <a:lstStyle>
            <a:lvl1pPr eaLnBrk="0" hangingPunct="0">
              <a:defRPr>
                <a:solidFill>
                  <a:schemeClr val="tx1"/>
                </a:solidFill>
                <a:latin typeface="Arial" panose="020B0704020202020204" pitchFamily="34" charset="0"/>
                <a:cs typeface="Arial" panose="020B0704020202020204" pitchFamily="34" charset="0"/>
              </a:defRPr>
            </a:lvl1pPr>
            <a:lvl2pPr marL="742950" indent="-285750" eaLnBrk="0" hangingPunct="0">
              <a:defRPr>
                <a:solidFill>
                  <a:schemeClr val="tx1"/>
                </a:solidFill>
                <a:latin typeface="Arial" panose="020B0704020202020204" pitchFamily="34" charset="0"/>
                <a:cs typeface="Arial" panose="020B0704020202020204" pitchFamily="34" charset="0"/>
              </a:defRPr>
            </a:lvl2pPr>
            <a:lvl3pPr marL="1143000" indent="-228600" eaLnBrk="0" hangingPunct="0">
              <a:defRPr>
                <a:solidFill>
                  <a:schemeClr val="tx1"/>
                </a:solidFill>
                <a:latin typeface="Arial" panose="020B0704020202020204" pitchFamily="34" charset="0"/>
                <a:cs typeface="Arial" panose="020B0704020202020204" pitchFamily="34" charset="0"/>
              </a:defRPr>
            </a:lvl3pPr>
            <a:lvl4pPr marL="1600200" indent="-228600" eaLnBrk="0" hangingPunct="0">
              <a:defRPr>
                <a:solidFill>
                  <a:schemeClr val="tx1"/>
                </a:solidFill>
                <a:latin typeface="Arial" panose="020B0704020202020204" pitchFamily="34" charset="0"/>
                <a:cs typeface="Arial" panose="020B0704020202020204" pitchFamily="34" charset="0"/>
              </a:defRPr>
            </a:lvl4pPr>
            <a:lvl5pPr marL="2057400" indent="-228600" eaLnBrk="0" hangingPunct="0">
              <a:defRPr>
                <a:solidFill>
                  <a:schemeClr val="tx1"/>
                </a:solidFill>
                <a:latin typeface="Arial" panose="020B0704020202020204" pitchFamily="34" charset="0"/>
                <a:cs typeface="Arial" panose="020B0704020202020204" pitchFamily="34" charset="0"/>
              </a:defRPr>
            </a:lvl5pPr>
            <a:lvl6pPr marL="2514600" indent="-228600" eaLnBrk="0" fontAlgn="base" hangingPunct="0">
              <a:spcBef>
                <a:spcPct val="0"/>
              </a:spcBef>
              <a:spcAft>
                <a:spcPct val="0"/>
              </a:spcAft>
              <a:defRPr>
                <a:solidFill>
                  <a:schemeClr val="tx1"/>
                </a:solidFill>
                <a:latin typeface="Arial" panose="020B0704020202020204" pitchFamily="34" charset="0"/>
                <a:cs typeface="Arial" panose="020B0704020202020204" pitchFamily="34" charset="0"/>
              </a:defRPr>
            </a:lvl6pPr>
            <a:lvl7pPr marL="2971800" indent="-228600" eaLnBrk="0" fontAlgn="base" hangingPunct="0">
              <a:spcBef>
                <a:spcPct val="0"/>
              </a:spcBef>
              <a:spcAft>
                <a:spcPct val="0"/>
              </a:spcAft>
              <a:defRPr>
                <a:solidFill>
                  <a:schemeClr val="tx1"/>
                </a:solidFill>
                <a:latin typeface="Arial" panose="020B0704020202020204" pitchFamily="34" charset="0"/>
                <a:cs typeface="Arial" panose="020B0704020202020204" pitchFamily="34" charset="0"/>
              </a:defRPr>
            </a:lvl7pPr>
            <a:lvl8pPr marL="3429000" indent="-228600" eaLnBrk="0" fontAlgn="base" hangingPunct="0">
              <a:spcBef>
                <a:spcPct val="0"/>
              </a:spcBef>
              <a:spcAft>
                <a:spcPct val="0"/>
              </a:spcAft>
              <a:defRPr>
                <a:solidFill>
                  <a:schemeClr val="tx1"/>
                </a:solidFill>
                <a:latin typeface="Arial" panose="020B0704020202020204" pitchFamily="34" charset="0"/>
                <a:cs typeface="Arial" panose="020B0704020202020204" pitchFamily="34" charset="0"/>
              </a:defRPr>
            </a:lvl8pPr>
            <a:lvl9pPr marL="3886200" indent="-228600" eaLnBrk="0" fontAlgn="base" hangingPunct="0">
              <a:spcBef>
                <a:spcPct val="0"/>
              </a:spcBef>
              <a:spcAft>
                <a:spcPct val="0"/>
              </a:spcAft>
              <a:defRPr>
                <a:solidFill>
                  <a:schemeClr val="tx1"/>
                </a:solidFill>
                <a:latin typeface="Arial" panose="020B0704020202020204" pitchFamily="34" charset="0"/>
                <a:cs typeface="Arial" panose="020B07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ID" sz="3600" b="1" i="0" u="none" strike="noStrike" kern="1200" cap="none" spc="0" normalizeH="0" baseline="0" noProof="0" smtClean="0">
                <a:ln>
                  <a:noFill/>
                </a:ln>
                <a:solidFill>
                  <a:schemeClr val="tx1"/>
                </a:solidFill>
                <a:effectLst/>
                <a:uLnTx/>
                <a:uFillTx/>
                <a:latin typeface="Book Antiqua" pitchFamily="18" charset="0"/>
                <a:ea typeface="Calibri" pitchFamily="34" charset="0"/>
                <a:cs typeface="Times New Roman" panose="02020603050405020304" pitchFamily="18" charset="0"/>
                <a:sym typeface="+mn-ea"/>
              </a:rPr>
              <a:t>PEMROGR</a:t>
            </a:r>
            <a:r>
              <a:rPr kumimoji="0" lang="en-US" altLang="en-ID" sz="3600" b="1" i="0" u="none" strike="noStrike" kern="1200" cap="none" spc="0" normalizeH="0" baseline="0" noProof="0" smtClean="0">
                <a:ln>
                  <a:noFill/>
                </a:ln>
                <a:solidFill>
                  <a:schemeClr val="tx1"/>
                </a:solidFill>
                <a:effectLst/>
                <a:uLnTx/>
                <a:uFillTx/>
                <a:latin typeface="Book Antiqua" pitchFamily="18" charset="0"/>
                <a:ea typeface="Calibri" pitchFamily="34" charset="0"/>
                <a:cs typeface="Times New Roman" panose="02020603050405020304" pitchFamily="18" charset="0"/>
                <a:sym typeface="+mn-ea"/>
              </a:rPr>
              <a:t>A</a:t>
            </a:r>
            <a:r>
              <a:rPr kumimoji="0" lang="en-ID" sz="3600" b="1" i="0" u="none" strike="noStrike" kern="1200" cap="none" spc="0" normalizeH="0" baseline="0" noProof="0" smtClean="0">
                <a:ln>
                  <a:noFill/>
                </a:ln>
                <a:solidFill>
                  <a:schemeClr val="tx1"/>
                </a:solidFill>
                <a:effectLst/>
                <a:uLnTx/>
                <a:uFillTx/>
                <a:latin typeface="Book Antiqua" pitchFamily="18" charset="0"/>
                <a:ea typeface="Calibri" pitchFamily="34" charset="0"/>
                <a:cs typeface="Times New Roman" panose="02020603050405020304" pitchFamily="18" charset="0"/>
                <a:sym typeface="+mn-ea"/>
              </a:rPr>
              <a:t>MAN TERSTRUKTUR</a:t>
            </a:r>
            <a:endParaRPr kumimoji="0" lang="en-US" altLang="en-US" sz="3600" b="1" i="0" u="none" strike="noStrike" kern="1200" cap="none" spc="0" normalizeH="0" baseline="0" noProof="0" dirty="0" smtClean="0">
              <a:ln>
                <a:noFill/>
              </a:ln>
              <a:solidFill>
                <a:schemeClr val="tx1"/>
              </a:solidFill>
              <a:effectLst>
                <a:outerShdw blurRad="38100" dist="38100" dir="2700000" algn="tl">
                  <a:srgbClr val="C0C0C0"/>
                </a:outerShdw>
              </a:effectLst>
              <a:uLnTx/>
              <a:uFillTx/>
              <a:latin typeface="Arial" panose="020B0704020202020204" pitchFamily="34" charset="0"/>
              <a:ea typeface="+mn-ea"/>
              <a:cs typeface="Arial" panose="020B0704020202020204" pitchFamily="34" charset="0"/>
              <a:sym typeface="+mn-ea"/>
            </a:endParaRPr>
          </a:p>
        </p:txBody>
      </p:sp>
      <p:sp>
        <p:nvSpPr>
          <p:cNvPr id="9" name="Footer Placeholder 4"/>
          <p:cNvSpPr txBox="1">
            <a:spLocks noGrp="1"/>
          </p:cNvSpPr>
          <p:nvPr>
            <p:ph type="ftr" sz="quarter" idx="11"/>
          </p:nvPr>
        </p:nvSpPr>
        <p:spPr>
          <a:xfrm>
            <a:off x="3124200" y="6499225"/>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Struktur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102" name="Rectangle 7"/>
          <p:cNvSpPr txBox="1"/>
          <p:nvPr/>
        </p:nvSpPr>
        <p:spPr>
          <a:xfrm>
            <a:off x="1187450" y="1127125"/>
            <a:ext cx="5899150" cy="1146175"/>
          </a:xfrm>
          <a:prstGeom prst="rect">
            <a:avLst/>
          </a:prstGeom>
          <a:noFill/>
          <a:ln w="9525">
            <a:noFill/>
          </a:ln>
        </p:spPr>
        <p:txBody>
          <a:bodyPr anchor="t"/>
          <a:p>
            <a:pPr indent="0" eaLnBrk="0" hangingPunct="0">
              <a:spcBef>
                <a:spcPct val="20000"/>
              </a:spcBef>
              <a:buFont typeface="Arial" panose="020B0704020202020204" pitchFamily="34" charset="0"/>
              <a:buNone/>
            </a:pPr>
            <a:r>
              <a:rPr lang="en-US" altLang="zh-CN" sz="2000" u="sng" dirty="0">
                <a:solidFill>
                  <a:srgbClr val="0070C0"/>
                </a:solidFill>
                <a:latin typeface="Calibri" pitchFamily="34" charset="0"/>
              </a:rPr>
              <a:t>Materi Pembelajaran</a:t>
            </a:r>
            <a:r>
              <a:rPr lang="en-US" altLang="zh-CN" sz="3200" dirty="0">
                <a:solidFill>
                  <a:srgbClr val="0070C0"/>
                </a:solidFill>
                <a:latin typeface="Calibri" pitchFamily="34" charset="0"/>
              </a:rPr>
              <a:t> </a:t>
            </a:r>
            <a:endParaRPr lang="en-US" altLang="zh-CN" sz="3200" dirty="0">
              <a:solidFill>
                <a:srgbClr val="0070C0"/>
              </a:solidFill>
              <a:latin typeface="Calibri" pitchFamily="34" charset="0"/>
            </a:endParaRPr>
          </a:p>
          <a:p>
            <a:pPr indent="0" eaLnBrk="0" hangingPunct="0">
              <a:spcBef>
                <a:spcPct val="20000"/>
              </a:spcBef>
              <a:buFont typeface="Arial" panose="020B0704020202020204" pitchFamily="34" charset="0"/>
              <a:buNone/>
            </a:pPr>
            <a:r>
              <a:rPr lang="en-US" sz="3200" dirty="0">
                <a:solidFill>
                  <a:srgbClr val="0070C0"/>
                </a:solidFill>
                <a:latin typeface="Calibri" pitchFamily="34" charset="0"/>
              </a:rPr>
              <a:t>Matakuliah :</a:t>
            </a:r>
            <a:endParaRPr lang="en-US" sz="3200" dirty="0">
              <a:solidFill>
                <a:srgbClr val="0070C0"/>
              </a:solidFill>
              <a:latin typeface="Calibri" pitchFamily="34" charset="0"/>
            </a:endParaRPr>
          </a:p>
        </p:txBody>
      </p:sp>
      <p:sp>
        <p:nvSpPr>
          <p:cNvPr id="4103" name="Rectangle 7"/>
          <p:cNvSpPr txBox="1"/>
          <p:nvPr/>
        </p:nvSpPr>
        <p:spPr>
          <a:xfrm>
            <a:off x="1222375" y="3387725"/>
            <a:ext cx="5365750" cy="488950"/>
          </a:xfrm>
          <a:prstGeom prst="rect">
            <a:avLst/>
          </a:prstGeom>
          <a:noFill/>
          <a:ln w="9525">
            <a:noFill/>
          </a:ln>
        </p:spPr>
        <p:txBody>
          <a:bodyPr anchor="t"/>
          <a:p>
            <a:pPr indent="0" eaLnBrk="0" hangingPunct="0">
              <a:spcBef>
                <a:spcPct val="20000"/>
              </a:spcBef>
              <a:buFont typeface="Arial" panose="020B0704020202020204" pitchFamily="34" charset="0"/>
              <a:buNone/>
            </a:pPr>
            <a:r>
              <a:rPr lang="en-US" sz="2000" dirty="0">
                <a:solidFill>
                  <a:srgbClr val="404040"/>
                </a:solidFill>
                <a:latin typeface="Calibri" pitchFamily="34" charset="0"/>
              </a:rPr>
              <a:t>Kode Matakuliah : SKO 21411</a:t>
            </a:r>
            <a:endParaRPr lang="en-US" sz="2000" dirty="0">
              <a:solidFill>
                <a:srgbClr val="404040"/>
              </a:solidFill>
              <a:latin typeface="Calibri" pitchFamily="34" charset="0"/>
            </a:endParaRPr>
          </a:p>
        </p:txBody>
      </p:sp>
      <p:sp>
        <p:nvSpPr>
          <p:cNvPr id="4104" name="Rectangle 7"/>
          <p:cNvSpPr txBox="1"/>
          <p:nvPr/>
        </p:nvSpPr>
        <p:spPr>
          <a:xfrm>
            <a:off x="1187450" y="4829175"/>
            <a:ext cx="6302375" cy="944563"/>
          </a:xfrm>
          <a:prstGeom prst="rect">
            <a:avLst/>
          </a:prstGeom>
          <a:noFill/>
          <a:ln w="9525">
            <a:noFill/>
          </a:ln>
        </p:spPr>
        <p:txBody>
          <a:bodyPr anchor="t"/>
          <a:p>
            <a:pPr indent="0" eaLnBrk="0" hangingPunct="0">
              <a:spcBef>
                <a:spcPct val="20000"/>
              </a:spcBef>
              <a:buFont typeface="Arial" panose="020B0704020202020204" pitchFamily="34" charset="0"/>
              <a:buNone/>
            </a:pPr>
            <a:r>
              <a:rPr lang="en-ID" altLang="x-none" sz="1800" dirty="0">
                <a:solidFill>
                  <a:srgbClr val="0D0D0D"/>
                </a:solidFill>
                <a:latin typeface="Calibri" pitchFamily="34" charset="0"/>
              </a:rPr>
              <a:t>Dosen Pengampu </a:t>
            </a:r>
            <a:r>
              <a:rPr lang="en-US" altLang="en-ID" sz="1800" dirty="0">
                <a:solidFill>
                  <a:srgbClr val="0D0D0D"/>
                </a:solidFill>
                <a:latin typeface="Calibri" pitchFamily="34" charset="0"/>
              </a:rPr>
              <a:t>Matakuliah</a:t>
            </a:r>
            <a:r>
              <a:rPr lang="en-ID" altLang="x-none" sz="1800" dirty="0">
                <a:solidFill>
                  <a:srgbClr val="0D0D0D"/>
                </a:solidFill>
                <a:latin typeface="Calibri" pitchFamily="34" charset="0"/>
              </a:rPr>
              <a:t>:</a:t>
            </a:r>
            <a:r>
              <a:rPr lang="en-ID" altLang="x-none" sz="2400" dirty="0">
                <a:solidFill>
                  <a:srgbClr val="0D0D0D"/>
                </a:solidFill>
                <a:latin typeface="Calibri" pitchFamily="34" charset="0"/>
              </a:rPr>
              <a:t> </a:t>
            </a:r>
            <a:endParaRPr lang="en-ID" altLang="x-none" sz="2400" dirty="0">
              <a:solidFill>
                <a:srgbClr val="0D0D0D"/>
              </a:solidFill>
              <a:latin typeface="Calibri" pitchFamily="34" charset="0"/>
            </a:endParaRPr>
          </a:p>
          <a:p>
            <a:pPr indent="0" eaLnBrk="0" hangingPunct="0">
              <a:spcBef>
                <a:spcPct val="20000"/>
              </a:spcBef>
              <a:buFont typeface="Arial" panose="020B0704020202020204" pitchFamily="34" charset="0"/>
              <a:buNone/>
            </a:pPr>
            <a:r>
              <a:rPr lang="en-ID" altLang="x-none" sz="2400" dirty="0">
                <a:solidFill>
                  <a:srgbClr val="0D0D0D"/>
                </a:solidFill>
                <a:latin typeface="Calibri" pitchFamily="34" charset="0"/>
              </a:rPr>
              <a:t>Bayu Nugroho, </a:t>
            </a:r>
            <a:r>
              <a:rPr lang="en-US" altLang="en-ID" sz="2400" dirty="0">
                <a:solidFill>
                  <a:srgbClr val="0D0D0D"/>
                </a:solidFill>
                <a:latin typeface="Calibri" pitchFamily="34" charset="0"/>
              </a:rPr>
              <a:t>S.Kom., </a:t>
            </a:r>
            <a:r>
              <a:rPr lang="en-ID" altLang="x-none" sz="2400" dirty="0">
                <a:solidFill>
                  <a:srgbClr val="0D0D0D"/>
                </a:solidFill>
                <a:latin typeface="Calibri" pitchFamily="34" charset="0"/>
              </a:rPr>
              <a:t>M.Eng</a:t>
            </a:r>
            <a:endParaRPr lang="en-ID" altLang="x-none" sz="2400" dirty="0">
              <a:solidFill>
                <a:srgbClr val="0D0D0D"/>
              </a:solidFill>
              <a:latin typeface="Calibri" pitchFamily="34" charset="0"/>
            </a:endParaRPr>
          </a:p>
        </p:txBody>
      </p:sp>
      <p:sp>
        <p:nvSpPr>
          <p:cNvPr id="4105" name="Rectangle 7"/>
          <p:cNvSpPr txBox="1"/>
          <p:nvPr/>
        </p:nvSpPr>
        <p:spPr>
          <a:xfrm>
            <a:off x="1187450" y="298450"/>
            <a:ext cx="3062288" cy="384175"/>
          </a:xfrm>
          <a:prstGeom prst="rect">
            <a:avLst/>
          </a:prstGeom>
          <a:noFill/>
          <a:ln w="9525">
            <a:noFill/>
          </a:ln>
        </p:spPr>
        <p:txBody>
          <a:bodyPr anchor="t"/>
          <a:p>
            <a:pPr indent="0" eaLnBrk="0" hangingPunct="0">
              <a:spcBef>
                <a:spcPct val="20000"/>
              </a:spcBef>
              <a:buFont typeface="Arial" panose="020B0704020202020204" pitchFamily="34" charset="0"/>
              <a:buNone/>
            </a:pPr>
            <a:r>
              <a:rPr lang="en-US" altLang="en-ID" sz="1800" b="1" dirty="0">
                <a:solidFill>
                  <a:srgbClr val="595959"/>
                </a:solidFill>
                <a:latin typeface="Arial Narrow Bold" panose="020B0706020202030204" charset="0"/>
              </a:rPr>
              <a:t>Bahan Ajar</a:t>
            </a:r>
            <a:endParaRPr lang="en-US" altLang="en-ID" sz="1800" b="1" u="sng" dirty="0">
              <a:solidFill>
                <a:srgbClr val="595959"/>
              </a:solidFill>
              <a:latin typeface="Arial Narrow Bold" panose="020B0706020202030204" charset="0"/>
            </a:endParaRPr>
          </a:p>
        </p:txBody>
      </p:sp>
      <p:sp>
        <p:nvSpPr>
          <p:cNvPr id="3" name="Rectangle 7"/>
          <p:cNvSpPr txBox="1"/>
          <p:nvPr/>
        </p:nvSpPr>
        <p:spPr>
          <a:xfrm>
            <a:off x="1222375" y="3981450"/>
            <a:ext cx="5365750" cy="488950"/>
          </a:xfrm>
          <a:prstGeom prst="rect">
            <a:avLst/>
          </a:prstGeom>
          <a:noFill/>
          <a:ln w="9525">
            <a:noFill/>
          </a:ln>
        </p:spPr>
        <p:txBody>
          <a:bodyPr/>
          <a:lstStyle>
            <a:lvl1pPr marL="342900" indent="-342900" algn="l" rtl="0" eaLnBrk="0" fontAlgn="base" hangingPunct="0">
              <a:spcBef>
                <a:spcPct val="20000"/>
              </a:spcBef>
              <a:spcAft>
                <a:spcPct val="0"/>
              </a:spcAft>
              <a:buFont typeface="Arial" panose="020B07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7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7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5pPr>
          </a:lstStyle>
          <a:p>
            <a:pPr marL="0" marR="0" lvl="0" indent="0" algn="l" defTabSz="914400" rtl="0" eaLnBrk="0" fontAlgn="base" latinLnBrk="0" hangingPunct="0">
              <a:lnSpc>
                <a:spcPct val="100000"/>
              </a:lnSpc>
              <a:spcBef>
                <a:spcPct val="20000"/>
              </a:spcBef>
              <a:spcAft>
                <a:spcPct val="0"/>
              </a:spcAft>
              <a:buFont typeface="Arial" panose="020B0704020202020204" pitchFamily="34" charset="0"/>
              <a:buNone/>
            </a:pPr>
            <a:r>
              <a:rPr kumimoji="0" lang="en-US" sz="2400" b="0" i="0" u="none" strike="noStrike" kern="1200" cap="none" spc="0" normalizeH="0" baseline="0" noProof="1" dirty="0">
                <a:solidFill>
                  <a:schemeClr val="accent6">
                    <a:lumMod val="75000"/>
                  </a:schemeClr>
                </a:solidFill>
                <a:latin typeface="+mn-lt"/>
                <a:ea typeface="+mn-ea"/>
                <a:cs typeface="Arial" panose="020B0704020202020204" pitchFamily="34" charset="0"/>
                <a:sym typeface="+mn-ea"/>
              </a:rPr>
              <a:t>Prodi : SISTEM KOMPUTER</a:t>
            </a:r>
            <a:endParaRPr kumimoji="0" lang="en-US" sz="2400" b="0" i="0" u="none" strike="noStrike" kern="1200" cap="none" spc="0" normalizeH="0" baseline="0" noProof="1" dirty="0">
              <a:solidFill>
                <a:schemeClr val="accent6">
                  <a:lumMod val="75000"/>
                </a:schemeClr>
              </a:solidFill>
              <a:latin typeface="+mn-lt"/>
              <a:ea typeface="Arial" panose="020B0704020202020204" pitchFamily="34" charset="0"/>
              <a:cs typeface="Arial" panose="020B0704020202020204" pitchFamily="34" charset="0"/>
              <a:sym typeface="+mn-ea"/>
            </a:endParaRPr>
          </a:p>
        </p:txBody>
      </p:sp>
      <p:grpSp>
        <p:nvGrpSpPr>
          <p:cNvPr id="4" name="Group 3"/>
          <p:cNvGrpSpPr/>
          <p:nvPr/>
        </p:nvGrpSpPr>
        <p:grpSpPr>
          <a:xfrm>
            <a:off x="5063490" y="298450"/>
            <a:ext cx="2461260" cy="1013460"/>
            <a:chOff x="7974" y="470"/>
            <a:chExt cx="3876" cy="1596"/>
          </a:xfrm>
        </p:grpSpPr>
        <p:pic>
          <p:nvPicPr>
            <p:cNvPr id="13" name="Picture 12"/>
            <p:cNvPicPr>
              <a:picLocks noChangeAspect="1"/>
            </p:cNvPicPr>
            <p:nvPr/>
          </p:nvPicPr>
          <p:blipFill>
            <a:blip r:embed="rId3"/>
            <a:stretch>
              <a:fillRect/>
            </a:stretch>
          </p:blipFill>
          <p:spPr>
            <a:xfrm>
              <a:off x="7974" y="470"/>
              <a:ext cx="3876" cy="1596"/>
            </a:xfrm>
            <a:prstGeom prst="rect">
              <a:avLst/>
            </a:prstGeom>
          </p:spPr>
        </p:pic>
        <p:sp>
          <p:nvSpPr>
            <p:cNvPr id="2" name="Rectangles 1"/>
            <p:cNvSpPr/>
            <p:nvPr/>
          </p:nvSpPr>
          <p:spPr>
            <a:xfrm>
              <a:off x="8778" y="1041"/>
              <a:ext cx="2382" cy="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400"/>
                <a:t>Chapter 15</a:t>
              </a:r>
              <a:endParaRPr lang="en-US" sz="1400"/>
            </a:p>
          </p:txBody>
        </p:sp>
      </p:gr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#line</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666875"/>
            <a:ext cx="8690610" cy="4399915"/>
          </a:xfrm>
          <a:prstGeom prst="rect">
            <a:avLst/>
          </a:prstGeom>
          <a:noFill/>
        </p:spPr>
        <p:txBody>
          <a:bodyPr wrap="square" rtlCol="0" anchor="t">
            <a:spAutoFit/>
          </a:bodyPr>
          <a:p>
            <a:r>
              <a:rPr lang="en-US" sz="2800">
                <a:solidFill>
                  <a:schemeClr val="tx1"/>
                </a:solidFill>
              </a:rPr>
              <a:t>The #line directive is used most often while debugging a program. The syntax is:</a:t>
            </a:r>
            <a:endParaRPr lang="en-US" sz="2800">
              <a:solidFill>
                <a:schemeClr val="tx1"/>
              </a:solidFill>
            </a:endParaRPr>
          </a:p>
          <a:p>
            <a:endParaRPr lang="en-US" sz="2800">
              <a:solidFill>
                <a:schemeClr val="tx1"/>
              </a:solidFill>
            </a:endParaRPr>
          </a:p>
          <a:p>
            <a:r>
              <a:rPr lang="en-US" sz="2800">
                <a:solidFill>
                  <a:schemeClr val="accent6">
                    <a:lumMod val="75000"/>
                  </a:schemeClr>
                </a:solidFill>
              </a:rPr>
              <a:t>#line lineNumberValue "filename.ino"</a:t>
            </a:r>
            <a:endParaRPr lang="en-US" sz="2800">
              <a:solidFill>
                <a:schemeClr val="accent6">
                  <a:lumMod val="75000"/>
                </a:schemeClr>
              </a:solidFill>
            </a:endParaRPr>
          </a:p>
          <a:p>
            <a:endParaRPr lang="en-US" sz="2800">
              <a:solidFill>
                <a:schemeClr val="tx1"/>
              </a:solidFill>
            </a:endParaRPr>
          </a:p>
          <a:p>
            <a:r>
              <a:rPr lang="en-US" sz="2800">
                <a:solidFill>
                  <a:schemeClr val="tx1"/>
                </a:solidFill>
              </a:rPr>
              <a:t>where lineNumberValue is the line number you want to the compiler to use from that point on in the source </a:t>
            </a:r>
            <a:endParaRPr lang="en-US" sz="2800">
              <a:solidFill>
                <a:schemeClr val="tx1"/>
              </a:solidFill>
            </a:endParaRPr>
          </a:p>
          <a:p>
            <a:r>
              <a:rPr lang="en-US" sz="2800">
                <a:solidFill>
                  <a:schemeClr val="tx1"/>
                </a:solidFill>
              </a:rPr>
              <a:t>code file name filename.ino. Therefore:</a:t>
            </a:r>
            <a:endParaRPr lang="en-US" sz="2800">
              <a:solidFill>
                <a:schemeClr val="tx1"/>
              </a:solidFill>
            </a:endParaRPr>
          </a:p>
          <a:p>
            <a:endParaRPr lang="en-US" sz="2800">
              <a:solidFill>
                <a:schemeClr val="tx1"/>
              </a:solidFill>
            </a:endParaRPr>
          </a:p>
          <a:p>
            <a:r>
              <a:rPr lang="en-US" sz="2800">
                <a:solidFill>
                  <a:schemeClr val="accent6">
                    <a:lumMod val="75000"/>
                  </a:schemeClr>
                </a:solidFill>
              </a:rPr>
              <a:t>#line 100 "C:\Temp\myCode.ino"</a:t>
            </a:r>
            <a:endParaRPr lang="en-US" sz="2800">
              <a:solidFill>
                <a:schemeClr val="accent6">
                  <a:lumMod val="75000"/>
                </a:schemeClr>
              </a:solidFill>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#if, Conditional Directives</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666875"/>
            <a:ext cx="8690610" cy="4615815"/>
          </a:xfrm>
          <a:prstGeom prst="rect">
            <a:avLst/>
          </a:prstGeom>
          <a:noFill/>
        </p:spPr>
        <p:txBody>
          <a:bodyPr wrap="square" rtlCol="0" anchor="t">
            <a:spAutoFit/>
          </a:bodyPr>
          <a:p>
            <a:r>
              <a:rPr lang="en-US" sz="2800">
                <a:solidFill>
                  <a:schemeClr val="tx1"/>
                </a:solidFill>
              </a:rPr>
              <a:t>There are a number of conditional directives, and they are very similar, so we can discuss them as a group. </a:t>
            </a:r>
            <a:endParaRPr lang="en-US" sz="2800">
              <a:solidFill>
                <a:schemeClr val="tx1"/>
              </a:solidFill>
            </a:endParaRPr>
          </a:p>
          <a:p>
            <a:r>
              <a:rPr lang="en-US" sz="2800">
                <a:solidFill>
                  <a:schemeClr val="tx1"/>
                </a:solidFill>
              </a:rPr>
              <a:t>First, the expression:</a:t>
            </a:r>
            <a:endParaRPr lang="en-US" sz="2800">
              <a:solidFill>
                <a:schemeClr val="tx1"/>
              </a:solidFill>
            </a:endParaRPr>
          </a:p>
          <a:p>
            <a:endParaRPr lang="en-US" sz="1400">
              <a:solidFill>
                <a:schemeClr val="tx1"/>
              </a:solidFill>
            </a:endParaRPr>
          </a:p>
          <a:p>
            <a:r>
              <a:rPr lang="en-US" sz="2800">
                <a:solidFill>
                  <a:schemeClr val="tx1"/>
                </a:solidFill>
              </a:rPr>
              <a:t>	</a:t>
            </a:r>
            <a:r>
              <a:rPr lang="en-US" sz="2800">
                <a:solidFill>
                  <a:schemeClr val="accent6">
                    <a:lumMod val="75000"/>
                  </a:schemeClr>
                </a:solidFill>
              </a:rPr>
              <a:t>#if definedConstant expression operand</a:t>
            </a:r>
            <a:endParaRPr lang="en-US" sz="2800">
              <a:solidFill>
                <a:schemeClr val="accent6">
                  <a:lumMod val="75000"/>
                </a:schemeClr>
              </a:solidFill>
            </a:endParaRPr>
          </a:p>
          <a:p>
            <a:r>
              <a:rPr lang="en-US" sz="2800">
                <a:solidFill>
                  <a:schemeClr val="accent6">
                    <a:lumMod val="75000"/>
                  </a:schemeClr>
                </a:solidFill>
              </a:rPr>
              <a:t>		// Statement(s)</a:t>
            </a:r>
            <a:endParaRPr lang="en-US" sz="2800">
              <a:solidFill>
                <a:schemeClr val="accent6">
                  <a:lumMod val="75000"/>
                </a:schemeClr>
              </a:solidFill>
            </a:endParaRPr>
          </a:p>
          <a:p>
            <a:r>
              <a:rPr lang="en-US" sz="2800">
                <a:solidFill>
                  <a:schemeClr val="accent6">
                    <a:lumMod val="75000"/>
                  </a:schemeClr>
                </a:solidFill>
              </a:rPr>
              <a:t>	#endif</a:t>
            </a:r>
            <a:endParaRPr lang="en-US" sz="2800">
              <a:solidFill>
                <a:schemeClr val="accent6">
                  <a:lumMod val="75000"/>
                </a:schemeClr>
              </a:solidFill>
            </a:endParaRPr>
          </a:p>
          <a:p>
            <a:r>
              <a:rPr lang="en-US" sz="2800">
                <a:solidFill>
                  <a:schemeClr val="tx1"/>
                </a:solidFill>
              </a:rPr>
              <a:t>might be written as:</a:t>
            </a:r>
            <a:endParaRPr lang="en-US" sz="2800">
              <a:solidFill>
                <a:schemeClr val="tx1"/>
              </a:solidFill>
            </a:endParaRPr>
          </a:p>
          <a:p>
            <a:r>
              <a:rPr lang="en-US" sz="2800">
                <a:solidFill>
                  <a:schemeClr val="tx1"/>
                </a:solidFill>
              </a:rPr>
              <a:t>	</a:t>
            </a:r>
            <a:r>
              <a:rPr lang="en-US" sz="2800">
                <a:solidFill>
                  <a:schemeClr val="accent6">
                    <a:lumMod val="75000"/>
                  </a:schemeClr>
                </a:solidFill>
              </a:rPr>
              <a:t>#if BOARD == ATMEGA168</a:t>
            </a:r>
            <a:endParaRPr lang="en-US" sz="2800">
              <a:solidFill>
                <a:schemeClr val="accent6">
                  <a:lumMod val="75000"/>
                </a:schemeClr>
              </a:solidFill>
            </a:endParaRPr>
          </a:p>
          <a:p>
            <a:r>
              <a:rPr lang="en-US" sz="2800">
                <a:solidFill>
                  <a:schemeClr val="accent6">
                    <a:lumMod val="75000"/>
                  </a:schemeClr>
                </a:solidFill>
              </a:rPr>
              <a:t>	#define MAXEEPROM 1024</a:t>
            </a:r>
            <a:endParaRPr lang="en-US" sz="2800">
              <a:solidFill>
                <a:schemeClr val="accent6">
                  <a:lumMod val="75000"/>
                </a:schemeClr>
              </a:solidFill>
            </a:endParaRPr>
          </a:p>
          <a:p>
            <a:r>
              <a:rPr lang="en-US" sz="2800">
                <a:solidFill>
                  <a:schemeClr val="accent6">
                    <a:lumMod val="75000"/>
                  </a:schemeClr>
                </a:solidFill>
              </a:rPr>
              <a:t>	#endif</a:t>
            </a:r>
            <a:endParaRPr lang="en-US" sz="2800">
              <a:solidFill>
                <a:schemeClr val="accent6">
                  <a:lumMod val="75000"/>
                </a:schemeClr>
              </a:solidFill>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Bitwise Operators</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666875"/>
            <a:ext cx="8690610" cy="3107690"/>
          </a:xfrm>
          <a:prstGeom prst="rect">
            <a:avLst/>
          </a:prstGeom>
          <a:noFill/>
        </p:spPr>
        <p:txBody>
          <a:bodyPr wrap="square" rtlCol="0" anchor="t">
            <a:spAutoFit/>
          </a:bodyPr>
          <a:p>
            <a:r>
              <a:rPr lang="en-US" sz="2800">
                <a:solidFill>
                  <a:schemeClr val="tx1"/>
                </a:solidFill>
              </a:rPr>
              <a:t>Arduino C provides you with four bitwise logic operators: AND, OR, XOR, and NOT. The first three </a:t>
            </a:r>
            <a:endParaRPr lang="en-US" sz="2800">
              <a:solidFill>
                <a:schemeClr val="tx1"/>
              </a:solidFill>
            </a:endParaRPr>
          </a:p>
          <a:p>
            <a:r>
              <a:rPr lang="en-US" sz="2800">
                <a:solidFill>
                  <a:schemeClr val="tx1"/>
                </a:solidFill>
              </a:rPr>
              <a:t>operators are binary operators and, hence, require two operands in the expression. The bitwise NOT </a:t>
            </a:r>
            <a:endParaRPr lang="en-US" sz="2800">
              <a:solidFill>
                <a:schemeClr val="tx1"/>
              </a:solidFill>
            </a:endParaRPr>
          </a:p>
          <a:p>
            <a:r>
              <a:rPr lang="en-US" sz="2800">
                <a:solidFill>
                  <a:schemeClr val="tx1"/>
                </a:solidFill>
              </a:rPr>
              <a:t>operator is a unary operator and uses only a single operand. Bitwise operations can only be performed on integer data (i.e., no floating point data).</a:t>
            </a:r>
            <a:endParaRPr lang="en-US" sz="2800">
              <a:solidFill>
                <a:schemeClr val="tx1"/>
              </a:solidFil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Bitwise AND</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383665"/>
            <a:ext cx="8690610" cy="1691640"/>
          </a:xfrm>
          <a:prstGeom prst="rect">
            <a:avLst/>
          </a:prstGeom>
          <a:noFill/>
        </p:spPr>
        <p:txBody>
          <a:bodyPr wrap="square" rtlCol="0" anchor="t">
            <a:spAutoFit/>
          </a:bodyPr>
          <a:p>
            <a:r>
              <a:rPr lang="en-US" sz="2800">
                <a:solidFill>
                  <a:schemeClr val="tx1"/>
                </a:solidFill>
              </a:rPr>
              <a:t>In code, the bitwise AND might look like:</a:t>
            </a:r>
            <a:endParaRPr lang="en-US" sz="2800">
              <a:solidFill>
                <a:schemeClr val="tx1"/>
              </a:solidFill>
            </a:endParaRPr>
          </a:p>
          <a:p>
            <a:r>
              <a:rPr lang="en-US" sz="2800">
                <a:solidFill>
                  <a:schemeClr val="tx1"/>
                </a:solidFill>
              </a:rPr>
              <a:t>	</a:t>
            </a:r>
            <a:r>
              <a:rPr lang="en-US" sz="2400">
                <a:solidFill>
                  <a:schemeClr val="accent6">
                    <a:lumMod val="75000"/>
                  </a:schemeClr>
                </a:solidFill>
              </a:rPr>
              <a:t>byte a = 10; // 00001010</a:t>
            </a:r>
            <a:endParaRPr lang="en-US" sz="2400">
              <a:solidFill>
                <a:schemeClr val="accent6">
                  <a:lumMod val="75000"/>
                </a:schemeClr>
              </a:solidFill>
            </a:endParaRPr>
          </a:p>
          <a:p>
            <a:r>
              <a:rPr lang="en-US" sz="2400">
                <a:solidFill>
                  <a:schemeClr val="accent6">
                    <a:lumMod val="75000"/>
                  </a:schemeClr>
                </a:solidFill>
              </a:rPr>
              <a:t>	byte b = 6; // 00000110</a:t>
            </a:r>
            <a:endParaRPr lang="en-US" sz="2400">
              <a:solidFill>
                <a:schemeClr val="accent6">
                  <a:lumMod val="75000"/>
                </a:schemeClr>
              </a:solidFill>
            </a:endParaRPr>
          </a:p>
          <a:p>
            <a:r>
              <a:rPr lang="en-US" sz="2400">
                <a:solidFill>
                  <a:schemeClr val="accent6">
                    <a:lumMod val="75000"/>
                  </a:schemeClr>
                </a:solidFill>
              </a:rPr>
              <a:t>	byte c = a &amp; b; // 00000010 = c</a:t>
            </a:r>
            <a:endParaRPr lang="en-US" sz="2400">
              <a:solidFill>
                <a:schemeClr val="accent6">
                  <a:lumMod val="75000"/>
                </a:schemeClr>
              </a:solidFill>
            </a:endParaRPr>
          </a:p>
        </p:txBody>
      </p:sp>
      <p:sp>
        <p:nvSpPr>
          <p:cNvPr id="2" name="Shape 81"/>
          <p:cNvSpPr>
            <a:spLocks noGrp="1"/>
          </p:cNvSpPr>
          <p:nvPr/>
        </p:nvSpPr>
        <p:spPr>
          <a:xfrm>
            <a:off x="286385" y="3696970"/>
            <a:ext cx="8514080" cy="615950"/>
          </a:xfrm>
          <a:prstGeom prst="rect">
            <a:avLst/>
          </a:prstGeom>
          <a:noFill/>
          <a:ln w="9525">
            <a:noFill/>
          </a:ln>
        </p:spPr>
        <p:txBody>
          <a:bodyPr vert="horz" wrap="square" lIns="91425" tIns="45700" rIns="91425" bIns="45700" anchor="t"/>
          <a:lstStyle>
            <a:lvl1pPr marL="342900" indent="-342900" algn="l" rtl="0" eaLnBrk="0" fontAlgn="base" hangingPunct="0">
              <a:spcBef>
                <a:spcPct val="20000"/>
              </a:spcBef>
              <a:spcAft>
                <a:spcPct val="0"/>
              </a:spcAft>
              <a:buFont typeface="Arial" panose="020B07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7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7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9pPr>
          </a:lstStyle>
          <a:p>
            <a:pPr marL="0" indent="0">
              <a:spcBef>
                <a:spcPct val="0"/>
              </a:spcBef>
              <a:buClr>
                <a:schemeClr val="accent2"/>
              </a:buClr>
              <a:buSzPct val="60000"/>
              <a:buNone/>
            </a:pPr>
            <a:r>
              <a:rPr lang="en-US" sz="2800" b="1" dirty="0">
                <a:sym typeface="+mn-ea"/>
              </a:rPr>
              <a:t>Bitwise OR</a:t>
            </a:r>
            <a:endParaRPr lang="en-US" sz="2800" b="1" dirty="0">
              <a:sym typeface="+mn-ea"/>
            </a:endParaRPr>
          </a:p>
        </p:txBody>
      </p:sp>
      <p:sp>
        <p:nvSpPr>
          <p:cNvPr id="3" name="Text Box 2"/>
          <p:cNvSpPr txBox="1"/>
          <p:nvPr/>
        </p:nvSpPr>
        <p:spPr>
          <a:xfrm>
            <a:off x="286385" y="4284345"/>
            <a:ext cx="8690610" cy="1630045"/>
          </a:xfrm>
          <a:prstGeom prst="rect">
            <a:avLst/>
          </a:prstGeom>
          <a:noFill/>
        </p:spPr>
        <p:txBody>
          <a:bodyPr wrap="square" rtlCol="0" anchor="t">
            <a:spAutoFit/>
          </a:bodyPr>
          <a:p>
            <a:r>
              <a:rPr lang="en-US" sz="2800">
                <a:solidFill>
                  <a:schemeClr val="tx1"/>
                </a:solidFill>
              </a:rPr>
              <a:t>In code, a bitwise OR fragment might be written as:</a:t>
            </a:r>
            <a:endParaRPr lang="en-US" sz="2800">
              <a:solidFill>
                <a:schemeClr val="tx1"/>
              </a:solidFill>
            </a:endParaRPr>
          </a:p>
          <a:p>
            <a:r>
              <a:rPr lang="en-US" sz="2400">
                <a:solidFill>
                  <a:schemeClr val="accent6">
                    <a:lumMod val="75000"/>
                  </a:schemeClr>
                </a:solidFill>
              </a:rPr>
              <a:t>	byte a = 10; // 00001010</a:t>
            </a:r>
            <a:endParaRPr lang="en-US" sz="2400">
              <a:solidFill>
                <a:schemeClr val="accent6">
                  <a:lumMod val="75000"/>
                </a:schemeClr>
              </a:solidFill>
            </a:endParaRPr>
          </a:p>
          <a:p>
            <a:r>
              <a:rPr lang="en-US" sz="2400">
                <a:solidFill>
                  <a:schemeClr val="accent6">
                    <a:lumMod val="75000"/>
                  </a:schemeClr>
                </a:solidFill>
              </a:rPr>
              <a:t>	byte b = 6; // 00000110</a:t>
            </a:r>
            <a:endParaRPr lang="en-US" sz="2400">
              <a:solidFill>
                <a:schemeClr val="accent6">
                  <a:lumMod val="75000"/>
                </a:schemeClr>
              </a:solidFill>
            </a:endParaRPr>
          </a:p>
          <a:p>
            <a:r>
              <a:rPr lang="en-US" sz="2400">
                <a:solidFill>
                  <a:schemeClr val="accent6">
                    <a:lumMod val="75000"/>
                  </a:schemeClr>
                </a:solidFill>
              </a:rPr>
              <a:t>	byte c = a | b; // 00001110</a:t>
            </a:r>
            <a:endParaRPr lang="en-US" sz="2400">
              <a:solidFill>
                <a:schemeClr val="accent6">
                  <a:lumMod val="75000"/>
                </a:schemeClr>
              </a:solidFill>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Bitwise Exclusive OR (XOR)</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383665"/>
            <a:ext cx="8690610" cy="1630045"/>
          </a:xfrm>
          <a:prstGeom prst="rect">
            <a:avLst/>
          </a:prstGeom>
          <a:noFill/>
        </p:spPr>
        <p:txBody>
          <a:bodyPr wrap="square" rtlCol="0" anchor="t">
            <a:spAutoFit/>
          </a:bodyPr>
          <a:p>
            <a:r>
              <a:rPr lang="en-US" sz="2800">
                <a:solidFill>
                  <a:schemeClr val="tx1"/>
                </a:solidFill>
              </a:rPr>
              <a:t>Using our code fragment:</a:t>
            </a:r>
            <a:endParaRPr lang="en-US" sz="2800">
              <a:solidFill>
                <a:schemeClr val="tx1"/>
              </a:solidFill>
            </a:endParaRPr>
          </a:p>
          <a:p>
            <a:r>
              <a:rPr lang="en-US" sz="2400">
                <a:solidFill>
                  <a:srgbClr val="FF0000"/>
                </a:solidFill>
              </a:rPr>
              <a:t>	</a:t>
            </a:r>
            <a:r>
              <a:rPr lang="en-US" sz="2400">
                <a:solidFill>
                  <a:schemeClr val="accent6">
                    <a:lumMod val="75000"/>
                  </a:schemeClr>
                </a:solidFill>
              </a:rPr>
              <a:t>byte a = 10; // 00001010</a:t>
            </a:r>
            <a:endParaRPr lang="en-US" sz="2400">
              <a:solidFill>
                <a:schemeClr val="accent6">
                  <a:lumMod val="75000"/>
                </a:schemeClr>
              </a:solidFill>
            </a:endParaRPr>
          </a:p>
          <a:p>
            <a:r>
              <a:rPr lang="en-US" sz="2400">
                <a:solidFill>
                  <a:schemeClr val="accent6">
                    <a:lumMod val="75000"/>
                  </a:schemeClr>
                </a:solidFill>
              </a:rPr>
              <a:t>	byte b = 6; // 00000110</a:t>
            </a:r>
            <a:endParaRPr lang="en-US" sz="2400">
              <a:solidFill>
                <a:schemeClr val="accent6">
                  <a:lumMod val="75000"/>
                </a:schemeClr>
              </a:solidFill>
            </a:endParaRPr>
          </a:p>
          <a:p>
            <a:r>
              <a:rPr lang="en-US" sz="2400">
                <a:solidFill>
                  <a:schemeClr val="accent6">
                    <a:lumMod val="75000"/>
                  </a:schemeClr>
                </a:solidFill>
              </a:rPr>
              <a:t>	byte c = a ^ b; // 00001100</a:t>
            </a:r>
            <a:endParaRPr lang="en-US" sz="2400">
              <a:solidFill>
                <a:schemeClr val="accent6">
                  <a:lumMod val="75000"/>
                </a:schemeClr>
              </a:solidFill>
            </a:endParaRPr>
          </a:p>
        </p:txBody>
      </p:sp>
      <p:sp>
        <p:nvSpPr>
          <p:cNvPr id="2" name="Shape 81"/>
          <p:cNvSpPr>
            <a:spLocks noGrp="1"/>
          </p:cNvSpPr>
          <p:nvPr/>
        </p:nvSpPr>
        <p:spPr>
          <a:xfrm>
            <a:off x="286385" y="3696970"/>
            <a:ext cx="8514080" cy="615950"/>
          </a:xfrm>
          <a:prstGeom prst="rect">
            <a:avLst/>
          </a:prstGeom>
          <a:noFill/>
          <a:ln w="9525">
            <a:noFill/>
          </a:ln>
        </p:spPr>
        <p:txBody>
          <a:bodyPr vert="horz" wrap="square" lIns="91425" tIns="45700" rIns="91425" bIns="45700" anchor="t"/>
          <a:lstStyle>
            <a:lvl1pPr marL="342900" indent="-342900" algn="l" rtl="0" eaLnBrk="0" fontAlgn="base" hangingPunct="0">
              <a:spcBef>
                <a:spcPct val="20000"/>
              </a:spcBef>
              <a:spcAft>
                <a:spcPct val="0"/>
              </a:spcAft>
              <a:buFont typeface="Arial" panose="020B07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7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7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9pPr>
          </a:lstStyle>
          <a:p>
            <a:pPr marL="0" indent="0">
              <a:spcBef>
                <a:spcPct val="0"/>
              </a:spcBef>
              <a:buClr>
                <a:schemeClr val="accent2"/>
              </a:buClr>
              <a:buSzPct val="60000"/>
              <a:buNone/>
            </a:pPr>
            <a:r>
              <a:rPr lang="en-US" sz="2800" b="1" dirty="0">
                <a:sym typeface="+mn-ea"/>
              </a:rPr>
              <a:t>Bitwise NOT (~)</a:t>
            </a:r>
            <a:endParaRPr lang="en-US" sz="2800" b="1" dirty="0">
              <a:sym typeface="+mn-ea"/>
            </a:endParaRPr>
          </a:p>
        </p:txBody>
      </p:sp>
      <p:sp>
        <p:nvSpPr>
          <p:cNvPr id="3" name="Text Box 2"/>
          <p:cNvSpPr txBox="1"/>
          <p:nvPr/>
        </p:nvSpPr>
        <p:spPr>
          <a:xfrm>
            <a:off x="286385" y="4284345"/>
            <a:ext cx="8690610" cy="1691640"/>
          </a:xfrm>
          <a:prstGeom prst="rect">
            <a:avLst/>
          </a:prstGeom>
          <a:noFill/>
        </p:spPr>
        <p:txBody>
          <a:bodyPr wrap="square" rtlCol="0" anchor="t">
            <a:spAutoFit/>
          </a:bodyPr>
          <a:p>
            <a:r>
              <a:rPr lang="en-US" sz="2800">
                <a:solidFill>
                  <a:schemeClr val="tx1"/>
                </a:solidFill>
              </a:rPr>
              <a:t>That is, all 0 bits become 1s and all 1 bits become 0s. For example:</a:t>
            </a:r>
            <a:endParaRPr lang="en-US" sz="2800">
              <a:solidFill>
                <a:schemeClr val="tx1"/>
              </a:solidFill>
            </a:endParaRPr>
          </a:p>
          <a:p>
            <a:r>
              <a:rPr lang="en-US" sz="2400">
                <a:solidFill>
                  <a:schemeClr val="accent6">
                    <a:lumMod val="75000"/>
                  </a:schemeClr>
                </a:solidFill>
              </a:rPr>
              <a:t>	byte a = 1; // 00000001</a:t>
            </a:r>
            <a:endParaRPr lang="en-US" sz="2400">
              <a:solidFill>
                <a:schemeClr val="accent6">
                  <a:lumMod val="75000"/>
                </a:schemeClr>
              </a:solidFill>
            </a:endParaRPr>
          </a:p>
          <a:p>
            <a:r>
              <a:rPr lang="en-US" sz="2400">
                <a:solidFill>
                  <a:schemeClr val="accent6">
                    <a:lumMod val="75000"/>
                  </a:schemeClr>
                </a:solidFill>
              </a:rPr>
              <a:t>	byte c = ~a ; // 11111110</a:t>
            </a:r>
            <a:endParaRPr lang="en-US" sz="2400">
              <a:solidFill>
                <a:schemeClr val="accent6">
                  <a:lumMod val="75000"/>
                </a:schemeClr>
              </a:solidFill>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68605" y="1107440"/>
            <a:ext cx="8500110" cy="5005705"/>
          </a:xfrm>
        </p:spPr>
        <p:txBody>
          <a:bodyPr vert="horz" wrap="square" lIns="91425" tIns="45700" rIns="91425" bIns="45700" anchor="t"/>
          <a:p>
            <a:pPr marL="0" indent="0">
              <a:spcBef>
                <a:spcPct val="0"/>
              </a:spcBef>
              <a:buClr>
                <a:schemeClr val="accent2"/>
              </a:buClr>
              <a:buSzPct val="60000"/>
              <a:buNone/>
            </a:pPr>
            <a:r>
              <a:rPr lang="en-US" sz="2800" b="1" dirty="0"/>
              <a:t>Tugas Mandiri (teori):</a:t>
            </a:r>
            <a:endParaRPr lang="en-US" sz="2800" b="1" dirty="0"/>
          </a:p>
          <a:p>
            <a:pPr marL="0" indent="0">
              <a:spcBef>
                <a:spcPct val="0"/>
              </a:spcBef>
              <a:buClr>
                <a:schemeClr val="accent2"/>
              </a:buClr>
              <a:buSzPct val="60000"/>
              <a:buNone/>
            </a:pPr>
            <a:endParaRPr lang="en-US" sz="800" b="1" dirty="0"/>
          </a:p>
          <a:p>
            <a:pPr marL="0" indent="0">
              <a:spcBef>
                <a:spcPct val="0"/>
              </a:spcBef>
              <a:buClr>
                <a:schemeClr val="accent2"/>
              </a:buClr>
              <a:buSzPct val="60000"/>
              <a:buNone/>
            </a:pPr>
            <a:endParaRPr lang="en-US" sz="800" dirty="0"/>
          </a:p>
          <a:p>
            <a:pPr marL="514350" indent="-514350">
              <a:spcBef>
                <a:spcPct val="0"/>
              </a:spcBef>
              <a:buClr>
                <a:schemeClr val="accent2"/>
              </a:buClr>
              <a:buSzPct val="60000"/>
              <a:buFont typeface="+mj-lt"/>
              <a:buAutoNum type="arabicPeriod"/>
            </a:pPr>
            <a:r>
              <a:rPr lang="en-US" sz="2800" dirty="0"/>
              <a:t>If you have an integer value k and wish to multiply it by 2 and assign the result into variable j, then what statement would you use? </a:t>
            </a:r>
            <a:endParaRPr lang="en-US" sz="2800" dirty="0"/>
          </a:p>
          <a:p>
            <a:pPr marL="514350" indent="-514350">
              <a:spcBef>
                <a:spcPct val="0"/>
              </a:spcBef>
              <a:buClr>
                <a:schemeClr val="accent2"/>
              </a:buClr>
              <a:buSzPct val="60000"/>
              <a:buFont typeface="+mj-lt"/>
              <a:buAutoNum type="arabicPeriod"/>
            </a:pPr>
            <a:r>
              <a:rPr lang="en-US" sz="2800" dirty="0"/>
              <a:t>What types of data would you consider using for bitwise operations?</a:t>
            </a: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3" name="Shape 81"/>
          <p:cNvSpPr>
            <a:spLocks noGrp="1"/>
          </p:cNvSpPr>
          <p:nvPr/>
        </p:nvSpPr>
        <p:spPr>
          <a:xfrm>
            <a:off x="268605" y="740410"/>
            <a:ext cx="4006215" cy="2233930"/>
          </a:xfrm>
          <a:prstGeom prst="rect">
            <a:avLst/>
          </a:prstGeom>
          <a:noFill/>
          <a:ln w="9525">
            <a:noFill/>
          </a:ln>
        </p:spPr>
        <p:txBody>
          <a:bodyPr vert="horz" wrap="square" lIns="91425" tIns="45700" rIns="91425" bIns="45700" anchor="t"/>
          <a:lstStyle>
            <a:lvl1pPr marL="342900" indent="-342900" algn="l" rtl="0" eaLnBrk="0" fontAlgn="base" hangingPunct="0">
              <a:spcBef>
                <a:spcPct val="20000"/>
              </a:spcBef>
              <a:spcAft>
                <a:spcPct val="0"/>
              </a:spcAft>
              <a:buFont typeface="Arial" panose="020B07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7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7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7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704020202020204" pitchFamily="34" charset="0"/>
              <a:buChar char="•"/>
              <a:defRPr sz="2000" kern="1200">
                <a:solidFill>
                  <a:schemeClr val="tx1"/>
                </a:solidFill>
                <a:latin typeface="+mn-lt"/>
                <a:ea typeface="+mn-ea"/>
                <a:cs typeface="+mn-cs"/>
              </a:defRPr>
            </a:lvl9pPr>
          </a:lstStyle>
          <a:p>
            <a:pPr marL="0" indent="0">
              <a:spcBef>
                <a:spcPct val="0"/>
              </a:spcBef>
              <a:buClr>
                <a:schemeClr val="accent2"/>
              </a:buClr>
              <a:buSzPct val="60000"/>
              <a:buNone/>
            </a:pPr>
            <a:r>
              <a:rPr lang="en-US" sz="2800" b="1" dirty="0"/>
              <a:t>Tugas Mandiri (prakt):</a:t>
            </a:r>
            <a:endParaRPr lang="en-US" sz="2800" b="1" dirty="0"/>
          </a:p>
          <a:p>
            <a:pPr marL="0" indent="0">
              <a:spcBef>
                <a:spcPct val="0"/>
              </a:spcBef>
              <a:buClr>
                <a:schemeClr val="accent2"/>
              </a:buClr>
              <a:buSzPct val="60000"/>
              <a:buNone/>
            </a:pPr>
            <a:endParaRPr lang="en-US" sz="800" b="1" dirty="0"/>
          </a:p>
          <a:p>
            <a:pPr marL="0" indent="0">
              <a:spcBef>
                <a:spcPct val="0"/>
              </a:spcBef>
              <a:buClr>
                <a:schemeClr val="accent2"/>
              </a:buClr>
              <a:buSzPct val="60000"/>
              <a:buNone/>
            </a:pPr>
            <a:endParaRPr lang="en-US" sz="800" dirty="0"/>
          </a:p>
          <a:p>
            <a:pPr marL="0" indent="0">
              <a:spcBef>
                <a:spcPct val="0"/>
              </a:spcBef>
              <a:buClr>
                <a:schemeClr val="accent2"/>
              </a:buClr>
              <a:buSzPct val="60000"/>
              <a:buNone/>
            </a:pPr>
            <a:endParaRPr lang="en-US" sz="1200" dirty="0">
              <a:sym typeface="+mn-ea"/>
            </a:endParaRPr>
          </a:p>
        </p:txBody>
      </p:sp>
      <p:pic>
        <p:nvPicPr>
          <p:cNvPr id="2" name="Picture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162685" y="1431290"/>
            <a:ext cx="6108065" cy="4873625"/>
          </a:xfrm>
          <a:prstGeom prst="rect">
            <a:avLst/>
          </a:prstGeom>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68605" y="1107440"/>
            <a:ext cx="8500110" cy="5005705"/>
          </a:xfrm>
        </p:spPr>
        <p:txBody>
          <a:bodyPr vert="horz" wrap="square" lIns="91425" tIns="45700" rIns="91425" bIns="45700" anchor="t"/>
          <a:p>
            <a:pPr marL="0" indent="0">
              <a:spcBef>
                <a:spcPct val="0"/>
              </a:spcBef>
              <a:buClr>
                <a:schemeClr val="accent2"/>
              </a:buClr>
              <a:buSzPct val="60000"/>
              <a:buNone/>
            </a:pPr>
            <a:r>
              <a:rPr lang="en-US" sz="2800" b="1" dirty="0">
                <a:sym typeface="+mn-ea"/>
              </a:rPr>
              <a:t>Tugas Mandiri (prakt):</a:t>
            </a:r>
            <a:endParaRPr lang="en-US" sz="800" b="1" dirty="0"/>
          </a:p>
          <a:p>
            <a:pPr marL="0" indent="0">
              <a:spcBef>
                <a:spcPct val="0"/>
              </a:spcBef>
              <a:buClr>
                <a:schemeClr val="accent2"/>
              </a:buClr>
              <a:buSzPct val="60000"/>
              <a:buNone/>
            </a:pPr>
            <a:endParaRPr lang="en-US" sz="800" dirty="0"/>
          </a:p>
          <a:p>
            <a:pPr marL="0" indent="0">
              <a:spcBef>
                <a:spcPct val="0"/>
              </a:spcBef>
              <a:buClr>
                <a:schemeClr val="accent2"/>
              </a:buClr>
              <a:buSzPct val="60000"/>
              <a:buFont typeface="+mj-lt"/>
              <a:buNone/>
            </a:pPr>
            <a:r>
              <a:rPr lang="en-US" sz="1200" dirty="0">
                <a:solidFill>
                  <a:schemeClr val="accent6">
                    <a:lumMod val="75000"/>
                  </a:schemeClr>
                </a:solidFill>
                <a:sym typeface="+mn-ea"/>
              </a:rPr>
              <a:t>//the matrix will hold the pin assignments for the led</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int pinMatrix[3][3] =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{2,  3,  4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{5,  6,  7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{8,  9, 10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void setup()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//use a nested for loop to initialize all the pins</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for (int i = 0; i &lt; 3; i++)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for (int j = 0; j &lt; 3; j++)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pinMode(pinMatrix[i][j], OUTPUT);</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for i</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for j</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setup()</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void loop()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//this nested for loop will turn each LED on and off in sequence</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for (int i = 0; i &lt; 3; i++)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for (int j = 0; j &lt; 3; j++) {</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digitalWrite(pinMatrix[i][j], HIGH);</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delay(100);</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digitalWrite(pinMatrix[i][j], LOW);</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for i</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for j</a:t>
            </a:r>
            <a:endParaRPr lang="en-US" sz="1200" dirty="0">
              <a:solidFill>
                <a:schemeClr val="accent6">
                  <a:lumMod val="75000"/>
                </a:schemeClr>
              </a:solidFill>
              <a:sym typeface="+mn-ea"/>
            </a:endParaRPr>
          </a:p>
          <a:p>
            <a:pPr marL="0" indent="0">
              <a:spcBef>
                <a:spcPct val="0"/>
              </a:spcBef>
              <a:buClr>
                <a:schemeClr val="accent2"/>
              </a:buClr>
              <a:buSzPct val="60000"/>
              <a:buFont typeface="+mj-lt"/>
              <a:buNone/>
            </a:pPr>
            <a:r>
              <a:rPr lang="en-US" sz="1200" dirty="0">
                <a:solidFill>
                  <a:schemeClr val="accent6">
                    <a:lumMod val="75000"/>
                  </a:schemeClr>
                </a:solidFill>
                <a:sym typeface="+mn-ea"/>
              </a:rPr>
              <a:t>} //close loop()</a:t>
            </a:r>
            <a:endParaRPr lang="en-US" sz="1200" dirty="0">
              <a:solidFill>
                <a:schemeClr val="accent6">
                  <a:lumMod val="75000"/>
                </a:schemeClr>
              </a:solidFill>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0" name="Text Box 99"/>
          <p:cNvSpPr txBox="1"/>
          <p:nvPr/>
        </p:nvSpPr>
        <p:spPr>
          <a:xfrm>
            <a:off x="4272915" y="2540000"/>
            <a:ext cx="4495800" cy="1383665"/>
          </a:xfrm>
          <a:prstGeom prst="rect">
            <a:avLst/>
          </a:prstGeom>
          <a:noFill/>
          <a:ln w="9525">
            <a:noFill/>
          </a:ln>
        </p:spPr>
        <p:txBody>
          <a:bodyPr wrap="square">
            <a:spAutoFit/>
          </a:bodyPr>
          <a:p>
            <a:pPr marL="0" indent="0" algn="l"/>
            <a:r>
              <a:rPr sz="2800" b="0">
                <a:latin typeface="Calibri" pitchFamily="34" charset="0"/>
                <a:cs typeface="Calibri" pitchFamily="34" charset="0"/>
              </a:rPr>
              <a:t>Analisa kondisi Led saat Sketch Program </a:t>
            </a:r>
            <a:r>
              <a:rPr lang="en-US" sz="2800" b="0">
                <a:latin typeface="Calibri" pitchFamily="34" charset="0"/>
                <a:cs typeface="Calibri" pitchFamily="34" charset="0"/>
              </a:rPr>
              <a:t>ini</a:t>
            </a:r>
            <a:r>
              <a:rPr sz="2800" b="0">
                <a:latin typeface="Calibri" pitchFamily="34" charset="0"/>
                <a:cs typeface="Calibri" pitchFamily="34" charset="0"/>
              </a:rPr>
              <a:t> di jalankan</a:t>
            </a:r>
            <a:endParaRPr lang="en-US" sz="2800" b="0">
              <a:latin typeface="Calibri" pitchFamily="34" charset="0"/>
              <a:cs typeface="Calibri" pitchFamily="34" charset="0"/>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a:spLocks noGrp="1"/>
          </p:cNvSpPr>
          <p:nvPr>
            <p:ph type="title"/>
            <p:custDataLst>
              <p:tags r:id="rId1"/>
            </p:custDataLst>
          </p:nvPr>
        </p:nvSpPr>
        <p:spPr bwMode="auto">
          <a:xfrm>
            <a:off x="3500430" y="2629326"/>
            <a:ext cx="2428892" cy="1362075"/>
          </a:xfrm>
          <a:ln>
            <a:miter lim="800000"/>
          </a:ln>
          <a:effectLst/>
          <a:scene3d>
            <a:camera prst="orthographicFront"/>
            <a:lightRig rig="balanced" dir="t"/>
          </a:scene3d>
          <a:sp3d prstMaterial="plastic"/>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7200" b="0" i="0" u="none" strike="noStrike" kern="1200" cap="none" spc="0" normalizeH="0" baseline="0" noProof="0" dirty="0" smtClean="0">
                <a:ln w="18415" cmpd="sng">
                  <a:solidFill>
                    <a:srgbClr val="FFFFFF"/>
                  </a:solidFill>
                  <a:prstDash val="solid"/>
                </a:ln>
                <a:solidFill>
                  <a:srgbClr val="FFFF00"/>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uLnTx/>
                <a:uFillTx/>
                <a:latin typeface="Arial Black" panose="020B0A04020102020204" pitchFamily="34" charset="0"/>
                <a:ea typeface="+mj-ea"/>
                <a:cs typeface="+mj-cs"/>
              </a:rPr>
              <a:t>end</a:t>
            </a:r>
            <a:endParaRPr kumimoji="0" lang="en-US" sz="7200" b="0" i="0" u="none" strike="noStrike" kern="1200" cap="none" spc="0" normalizeH="0" baseline="0" noProof="0" dirty="0">
              <a:ln w="18415" cmpd="sng">
                <a:solidFill>
                  <a:srgbClr val="FFFFFF"/>
                </a:solidFill>
                <a:prstDash val="solid"/>
              </a:ln>
              <a:solidFill>
                <a:srgbClr val="FFFF00"/>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uLnTx/>
              <a:uFillTx/>
              <a:latin typeface="Arial Black" panose="020B0A04020102020204" pitchFamily="34" charset="0"/>
              <a:ea typeface="+mj-ea"/>
              <a:cs typeface="+mj-cs"/>
            </a:endParaRPr>
          </a:p>
        </p:txBody>
      </p:sp>
      <p:sp>
        <p:nvSpPr>
          <p:cNvPr id="14339" name="Date Placeholder 3"/>
          <p:cNvSpPr>
            <a:spLocks noGrp="1"/>
          </p:cNvSpPr>
          <p:nvPr>
            <p:ph type="dt" sz="half" idx="10"/>
          </p:nvPr>
        </p:nvSpPr>
        <p:spPr>
          <a:noFill/>
          <a:ln>
            <a:noFill/>
          </a:ln>
        </p:spPr>
        <p:txBody>
          <a:bodyPr wrap="square" lIns="91440" tIns="45720" rIns="91440" bIns="4572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704020202020204" pitchFamily="34" charset="0"/>
                <a:ea typeface="Arial" panose="020B07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704020202020204" pitchFamily="34" charset="0"/>
                <a:ea typeface="Arial" panose="020B0704020202020204" pitchFamily="34" charset="0"/>
                <a:cs typeface="+mn-cs"/>
              </a:defRPr>
            </a:lvl5pPr>
          </a:lstStyle>
          <a:p>
            <a:pPr lvl="0" indent="0" eaLnBrk="1" hangingPunct="1"/>
            <a:r>
              <a:rPr lang="en-US" altLang="en-US" sz="1200" dirty="0">
                <a:solidFill>
                  <a:srgbClr val="898989"/>
                </a:solidFill>
                <a:latin typeface="Calibri" pitchFamily="34" charset="0"/>
              </a:rPr>
              <a:t>*</a:t>
            </a:r>
            <a:endParaRPr lang="en-US" altLang="en-US" sz="1200" dirty="0">
              <a:solidFill>
                <a:srgbClr val="898989"/>
              </a:solidFill>
              <a:latin typeface="Calibri" pitchFamily="3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Shape 80"/>
          <p:cNvSpPr>
            <a:spLocks noGrp="1"/>
          </p:cNvSpPr>
          <p:nvPr>
            <p:ph type="title"/>
          </p:nvPr>
        </p:nvSpPr>
        <p:spPr>
          <a:xfrm>
            <a:off x="395288" y="1098550"/>
            <a:ext cx="8229600" cy="650875"/>
          </a:xfrm>
        </p:spPr>
        <p:txBody>
          <a:bodyPr vert="horz" wrap="square" lIns="91425" tIns="45700" rIns="91425" bIns="45700" anchor="ctr"/>
          <a:p>
            <a:pPr algn="l">
              <a:buClr>
                <a:srgbClr val="1F497D"/>
              </a:buClr>
              <a:buSzPct val="25000"/>
            </a:pPr>
            <a:r>
              <a:rPr lang="en-US" altLang="en-US" sz="3200" b="1" u="sng" dirty="0">
                <a:latin typeface="Arial" panose="020B0704020202020204" pitchFamily="34" charset="0"/>
                <a:sym typeface="Arial" panose="020B0704020202020204" pitchFamily="34" charset="0"/>
              </a:rPr>
              <a:t>Tables of Content</a:t>
            </a:r>
            <a:endParaRPr lang="en-US" altLang="en-US" sz="3200" b="1" u="sng" dirty="0">
              <a:latin typeface="Arial" panose="020B0704020202020204" pitchFamily="34" charset="0"/>
              <a:ea typeface="Arial" panose="020B0704020202020204" pitchFamily="34" charset="0"/>
              <a:sym typeface="Arial" panose="020B0704020202020204" pitchFamily="34" charset="0"/>
            </a:endParaRPr>
          </a:p>
        </p:txBody>
      </p:sp>
      <p:sp>
        <p:nvSpPr>
          <p:cNvPr id="8194" name="Shape 81"/>
          <p:cNvSpPr>
            <a:spLocks noGrp="1"/>
          </p:cNvSpPr>
          <p:nvPr>
            <p:ph idx="1"/>
          </p:nvPr>
        </p:nvSpPr>
        <p:spPr>
          <a:xfrm>
            <a:off x="395605" y="1982470"/>
            <a:ext cx="8171815" cy="2892425"/>
          </a:xfrm>
        </p:spPr>
        <p:txBody>
          <a:bodyPr vert="horz" wrap="square" lIns="91425" tIns="45700" rIns="91425" bIns="45700" anchor="t"/>
          <a:p>
            <a:pPr marL="0" indent="0">
              <a:spcBef>
                <a:spcPct val="0"/>
              </a:spcBef>
              <a:buClr>
                <a:schemeClr val="accent2"/>
              </a:buClr>
              <a:buSzPct val="60000"/>
              <a:buNone/>
            </a:pPr>
            <a:r>
              <a:rPr lang="en-US" sz="3000" dirty="0"/>
              <a:t>The C Preprocessor and Bitwise Operations</a:t>
            </a:r>
            <a:endParaRPr lang="en-US" sz="3000" dirty="0"/>
          </a:p>
          <a:p>
            <a:pPr marL="0" indent="0">
              <a:spcBef>
                <a:spcPct val="0"/>
              </a:spcBef>
              <a:buClr>
                <a:schemeClr val="accent2"/>
              </a:buClr>
              <a:buSzPct val="60000"/>
              <a:buNone/>
            </a:pPr>
            <a:r>
              <a:rPr lang="en-US" sz="3000" dirty="0"/>
              <a:t>	- Preprocessor Directives</a:t>
            </a:r>
            <a:endParaRPr lang="en-US" sz="3000" dirty="0"/>
          </a:p>
          <a:p>
            <a:pPr marL="0" indent="0">
              <a:spcBef>
                <a:spcPct val="0"/>
              </a:spcBef>
              <a:buClr>
                <a:schemeClr val="accent2"/>
              </a:buClr>
              <a:buSzPct val="60000"/>
              <a:buNone/>
            </a:pPr>
            <a:r>
              <a:rPr lang="en-US" sz="3000">
                <a:cs typeface="+mn-lt"/>
                <a:sym typeface="+mn-ea"/>
              </a:rPr>
              <a:t>	- Parameterized Macros</a:t>
            </a:r>
            <a:endParaRPr lang="en-US" sz="3000">
              <a:cs typeface="+mn-lt"/>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241" name="Shape 80"/>
          <p:cNvSpPr>
            <a:spLocks noGrp="1"/>
          </p:cNvSpPr>
          <p:nvPr/>
        </p:nvSpPr>
        <p:spPr>
          <a:xfrm>
            <a:off x="395288" y="313055"/>
            <a:ext cx="8229600" cy="650875"/>
          </a:xfrm>
          <a:prstGeom prst="rect">
            <a:avLst/>
          </a:prstGeom>
          <a:noFill/>
          <a:ln w="9525">
            <a:noFill/>
          </a:ln>
        </p:spPr>
        <p:txBody>
          <a:bodyPr vert="horz" wrap="square" lIns="91425" tIns="45700" rIns="91425" bIns="45700"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1421130"/>
          </a:xfrm>
        </p:spPr>
        <p:txBody>
          <a:bodyPr vert="horz" wrap="square" lIns="91425" tIns="45700" rIns="91425" bIns="45700" anchor="t"/>
          <a:p>
            <a:pPr marL="0" indent="0">
              <a:spcBef>
                <a:spcPct val="0"/>
              </a:spcBef>
              <a:buClr>
                <a:schemeClr val="accent2"/>
              </a:buClr>
              <a:buSzPct val="60000"/>
              <a:buNone/>
            </a:pPr>
            <a:r>
              <a:rPr lang="en-US" sz="3000" b="1" dirty="0">
                <a:sym typeface="+mn-ea"/>
              </a:rPr>
              <a:t>Preprocessor Directives</a:t>
            </a:r>
            <a:endParaRPr lang="en-US" sz="2800" b="1" dirty="0">
              <a:sym typeface="+mn-ea"/>
            </a:endParaRPr>
          </a:p>
          <a:p>
            <a:pPr marL="0" indent="0">
              <a:spcBef>
                <a:spcPct val="0"/>
              </a:spcBef>
              <a:buClr>
                <a:schemeClr val="accent2"/>
              </a:buClr>
              <a:buSzPct val="60000"/>
              <a:buNone/>
            </a:pP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3" name="Text Box 2"/>
          <p:cNvSpPr txBox="1"/>
          <p:nvPr/>
        </p:nvSpPr>
        <p:spPr>
          <a:xfrm>
            <a:off x="286385" y="1683385"/>
            <a:ext cx="8531225" cy="2245360"/>
          </a:xfrm>
          <a:prstGeom prst="rect">
            <a:avLst/>
          </a:prstGeom>
          <a:noFill/>
        </p:spPr>
        <p:txBody>
          <a:bodyPr wrap="square" rtlCol="0" anchor="t">
            <a:spAutoFit/>
          </a:bodyPr>
          <a:p>
            <a:r>
              <a:rPr lang="en-US" sz="2800"/>
              <a:t>The ANSI C specification details the duties of the C preprocessor. It is the function of the C preprocessor to process the defined directives supported by the C compiler. Table lists the preprocessor directives that Arduino C can translate.</a:t>
            </a:r>
            <a:endParaRPr lang="en-US" sz="280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dirty="0"/>
              <a:t>Arduino C Preprocessor Directives</a:t>
            </a: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graphicFrame>
        <p:nvGraphicFramePr>
          <p:cNvPr id="7" name="Table 6"/>
          <p:cNvGraphicFramePr/>
          <p:nvPr>
            <p:custDataLst>
              <p:tags r:id="rId1"/>
            </p:custDataLst>
          </p:nvPr>
        </p:nvGraphicFramePr>
        <p:xfrm>
          <a:off x="286385" y="1383665"/>
          <a:ext cx="8225790" cy="4396740"/>
        </p:xfrm>
        <a:graphic>
          <a:graphicData uri="http://schemas.openxmlformats.org/drawingml/2006/table">
            <a:tbl>
              <a:tblPr firstRow="1" bandRow="1">
                <a:tableStyleId>{5C22544A-7EE6-4342-B048-85BDC9FD1C3A}</a:tableStyleId>
              </a:tblPr>
              <a:tblGrid>
                <a:gridCol w="3771265"/>
                <a:gridCol w="4454525"/>
              </a:tblGrid>
              <a:tr h="504825">
                <a:tc>
                  <a:txBody>
                    <a:bodyPr/>
                    <a:p>
                      <a:pPr algn="ctr">
                        <a:buNone/>
                      </a:pPr>
                      <a:r>
                        <a:rPr lang="en-US" sz="2400"/>
                        <a:t>Directive</a:t>
                      </a:r>
                      <a:endParaRPr lang="en-US" sz="2400"/>
                    </a:p>
                  </a:txBody>
                  <a:tcPr anchor="ctr" anchorCtr="0"/>
                </a:tc>
                <a:tc>
                  <a:txBody>
                    <a:bodyPr/>
                    <a:p>
                      <a:pPr algn="ctr">
                        <a:buNone/>
                      </a:pPr>
                      <a:r>
                        <a:rPr lang="en-US" sz="2400"/>
                        <a:t>Action</a:t>
                      </a:r>
                      <a:endParaRPr lang="en-US" sz="2400"/>
                    </a:p>
                  </a:txBody>
                  <a:tcPr anchor="ctr" anchorCtr="0"/>
                </a:tc>
              </a:tr>
              <a:tr h="841375">
                <a:tc>
                  <a:txBody>
                    <a:bodyPr/>
                    <a:p>
                      <a:pPr>
                        <a:buNone/>
                      </a:pPr>
                      <a:r>
                        <a:rPr lang="en-US" sz="1600"/>
                        <a:t>#define NAME value</a:t>
                      </a:r>
                      <a:endParaRPr lang="en-US" sz="1600"/>
                    </a:p>
                  </a:txBody>
                  <a:tcPr anchor="ctr" anchorCtr="0"/>
                </a:tc>
                <a:tc>
                  <a:txBody>
                    <a:bodyPr/>
                    <a:p>
                      <a:pPr>
                        <a:buNone/>
                      </a:pPr>
                      <a:r>
                        <a:rPr lang="en-US" sz="1600"/>
                        <a:t>Ascribes the identifier NAME to the constant value.</a:t>
                      </a:r>
                      <a:endParaRPr lang="en-US" sz="1600"/>
                    </a:p>
                  </a:txBody>
                  <a:tcPr anchor="ctr" anchorCtr="0"/>
                </a:tc>
              </a:tr>
              <a:tr h="840740">
                <a:tc>
                  <a:txBody>
                    <a:bodyPr/>
                    <a:p>
                      <a:pPr>
                        <a:buNone/>
                      </a:pPr>
                      <a:r>
                        <a:rPr lang="en-US" sz="1600"/>
                        <a:t>#undef NAME</a:t>
                      </a:r>
                      <a:endParaRPr lang="en-US" sz="1600"/>
                    </a:p>
                  </a:txBody>
                  <a:tcPr anchor="ctr" anchorCtr="0"/>
                </a:tc>
                <a:tc>
                  <a:txBody>
                    <a:bodyPr/>
                    <a:p>
                      <a:pPr>
                        <a:buNone/>
                      </a:pPr>
                      <a:r>
                        <a:rPr lang="en-US" sz="1600"/>
                        <a:t>Removes NAME from the list of defined constants</a:t>
                      </a:r>
                      <a:endParaRPr lang="en-US" sz="1600"/>
                    </a:p>
                  </a:txBody>
                  <a:tcPr anchor="ctr" anchorCtr="0"/>
                </a:tc>
              </a:tr>
              <a:tr h="2209800">
                <a:tc>
                  <a:txBody>
                    <a:bodyPr/>
                    <a:p>
                      <a:pPr>
                        <a:buNone/>
                      </a:pPr>
                      <a:r>
                        <a:rPr lang="en-US" sz="1600"/>
                        <a:t>#line lineNumberValue "filename.ino"</a:t>
                      </a:r>
                      <a:endParaRPr lang="en-US" sz="1600"/>
                    </a:p>
                  </a:txBody>
                  <a:tcPr anchor="ctr" anchorCtr="0"/>
                </a:tc>
                <a:tc>
                  <a:txBody>
                    <a:bodyPr/>
                    <a:p>
                      <a:pPr>
                        <a:buNone/>
                      </a:pPr>
                      <a:r>
                        <a:rPr lang="en-US" sz="1600"/>
                        <a:t>Allows the compiler to refer to any line numbers in the file named filename.ino to be referenced as line lineNumberValue from this point on by the compiler. </a:t>
                      </a:r>
                      <a:endParaRPr lang="en-US" sz="1600"/>
                    </a:p>
                    <a:p>
                      <a:pPr>
                        <a:buNone/>
                      </a:pPr>
                      <a:r>
                        <a:rPr lang="en-US" sz="1600"/>
                        <a:t>Normally used in debugging. This is not in the Arduino C reference material, but the compiler recognizes it</a:t>
                      </a:r>
                      <a:endParaRPr lang="en-US" sz="1600"/>
                    </a:p>
                  </a:txBody>
                  <a:tcPr anchor="ctr" anchorCtr="0"/>
                </a:tc>
              </a:tr>
            </a:tbl>
          </a:graphicData>
        </a:graphic>
      </p:graphicFrame>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dirty="0"/>
              <a:t>Arduino C Preprocessor Directives</a:t>
            </a: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graphicFrame>
        <p:nvGraphicFramePr>
          <p:cNvPr id="7" name="Table 6"/>
          <p:cNvGraphicFramePr/>
          <p:nvPr>
            <p:custDataLst>
              <p:tags r:id="rId1"/>
            </p:custDataLst>
          </p:nvPr>
        </p:nvGraphicFramePr>
        <p:xfrm>
          <a:off x="286385" y="1283335"/>
          <a:ext cx="8238490" cy="5159375"/>
        </p:xfrm>
        <a:graphic>
          <a:graphicData uri="http://schemas.openxmlformats.org/drawingml/2006/table">
            <a:tbl>
              <a:tblPr firstRow="1" bandRow="1">
                <a:tableStyleId>{5C22544A-7EE6-4342-B048-85BDC9FD1C3A}</a:tableStyleId>
              </a:tblPr>
              <a:tblGrid>
                <a:gridCol w="3093720"/>
                <a:gridCol w="5144770"/>
              </a:tblGrid>
              <a:tr h="457200">
                <a:tc>
                  <a:txBody>
                    <a:bodyPr/>
                    <a:p>
                      <a:pPr algn="ctr">
                        <a:buNone/>
                      </a:pPr>
                      <a:r>
                        <a:rPr lang="en-US" sz="2400"/>
                        <a:t>Directive</a:t>
                      </a:r>
                      <a:endParaRPr lang="en-US" sz="2400"/>
                    </a:p>
                  </a:txBody>
                  <a:tcPr anchor="ctr" anchorCtr="0"/>
                </a:tc>
                <a:tc>
                  <a:txBody>
                    <a:bodyPr/>
                    <a:p>
                      <a:pPr algn="ctr">
                        <a:buNone/>
                      </a:pPr>
                      <a:r>
                        <a:rPr lang="en-US" sz="2400"/>
                        <a:t>Action</a:t>
                      </a:r>
                      <a:endParaRPr lang="en-US" sz="2400"/>
                    </a:p>
                  </a:txBody>
                  <a:tcPr anchor="ctr" anchorCtr="0"/>
                </a:tc>
              </a:tr>
              <a:tr h="1554480">
                <a:tc>
                  <a:txBody>
                    <a:bodyPr/>
                    <a:p>
                      <a:pPr>
                        <a:buNone/>
                      </a:pPr>
                      <a:r>
                        <a:rPr lang="en-US" sz="1600"/>
                        <a:t>#if definedConstant expression operand</a:t>
                      </a:r>
                      <a:endParaRPr lang="en-US" sz="1600"/>
                    </a:p>
                  </a:txBody>
                  <a:tcPr anchor="ctr" anchorCtr="0"/>
                </a:tc>
                <a:tc>
                  <a:txBody>
                    <a:bodyPr/>
                    <a:p>
                      <a:pPr>
                        <a:buNone/>
                      </a:pPr>
                      <a:r>
                        <a:rPr lang="en-US" sz="1600"/>
                        <a:t>Conditional compilation. Example:</a:t>
                      </a:r>
                      <a:endParaRPr lang="en-US" sz="1600"/>
                    </a:p>
                    <a:p>
                      <a:pPr>
                        <a:buNone/>
                      </a:pPr>
                      <a:r>
                        <a:rPr lang="en-US" sz="1600">
                          <a:solidFill>
                            <a:schemeClr val="accent6">
                              <a:lumMod val="75000"/>
                            </a:schemeClr>
                          </a:solidFill>
                        </a:rPr>
                        <a:t>#if LED == 12</a:t>
                      </a:r>
                      <a:endParaRPr lang="en-US" sz="1600">
                        <a:solidFill>
                          <a:schemeClr val="accent6">
                            <a:lumMod val="75000"/>
                          </a:schemeClr>
                        </a:solidFill>
                      </a:endParaRPr>
                    </a:p>
                    <a:p>
                      <a:pPr>
                        <a:buNone/>
                      </a:pPr>
                      <a:r>
                        <a:rPr lang="en-US" sz="1600">
                          <a:solidFill>
                            <a:schemeClr val="accent6">
                              <a:lumMod val="75000"/>
                            </a:schemeClr>
                          </a:solidFill>
                        </a:rPr>
                        <a:t>   #define VOLTS 5</a:t>
                      </a:r>
                      <a:endParaRPr lang="en-US" sz="1600">
                        <a:solidFill>
                          <a:schemeClr val="accent6">
                            <a:lumMod val="75000"/>
                          </a:schemeClr>
                        </a:solidFill>
                      </a:endParaRPr>
                    </a:p>
                    <a:p>
                      <a:pPr>
                        <a:buNone/>
                      </a:pPr>
                      <a:r>
                        <a:rPr lang="en-US" sz="1600">
                          <a:solidFill>
                            <a:schemeClr val="accent6">
                              <a:lumMod val="75000"/>
                            </a:schemeClr>
                          </a:solidFill>
                        </a:rPr>
                        <a:t>#endif</a:t>
                      </a:r>
                      <a:endParaRPr lang="en-US" sz="1600">
                        <a:solidFill>
                          <a:schemeClr val="accent6">
                            <a:lumMod val="75000"/>
                          </a:schemeClr>
                        </a:solidFill>
                      </a:endParaRPr>
                    </a:p>
                    <a:p>
                      <a:pPr>
                        <a:buNone/>
                      </a:pPr>
                      <a:r>
                        <a:rPr lang="en-US" sz="1600"/>
                        <a:t>This is not in the Arduino C reference material, but the compiler recognizes it..</a:t>
                      </a:r>
                      <a:endParaRPr lang="en-US" sz="1600"/>
                    </a:p>
                  </a:txBody>
                  <a:tcPr anchor="ctr" anchorCtr="0"/>
                </a:tc>
              </a:tr>
              <a:tr h="1310640">
                <a:tc>
                  <a:txBody>
                    <a:bodyPr/>
                    <a:p>
                      <a:pPr>
                        <a:buNone/>
                      </a:pPr>
                      <a:r>
                        <a:rPr lang="en-US" sz="1600"/>
                        <a:t>#if defined NAME</a:t>
                      </a:r>
                      <a:endParaRPr lang="en-US" sz="1600"/>
                    </a:p>
                    <a:p>
                      <a:pPr>
                        <a:buNone/>
                      </a:pPr>
                      <a:r>
                        <a:rPr lang="en-US" sz="1600"/>
                        <a:t>    // statement(s)</a:t>
                      </a:r>
                      <a:endParaRPr lang="en-US" sz="1600"/>
                    </a:p>
                    <a:p>
                      <a:pPr>
                        <a:buNone/>
                      </a:pPr>
                      <a:r>
                        <a:rPr lang="en-US" sz="1600"/>
                        <a:t>#endif</a:t>
                      </a:r>
                      <a:endParaRPr lang="en-US" sz="1600"/>
                    </a:p>
                  </a:txBody>
                  <a:tcPr anchor="ctr" anchorCtr="0"/>
                </a:tc>
                <a:tc>
                  <a:txBody>
                    <a:bodyPr/>
                    <a:p>
                      <a:pPr>
                        <a:buNone/>
                      </a:pPr>
                      <a:r>
                        <a:rPr lang="en-US" sz="1600"/>
                        <a:t>Allows for conditional compilation of statements if NAME is defined. The statement block ends with #endif. This is not in the Arduino C reference material, but the compiler </a:t>
                      </a:r>
                      <a:endParaRPr lang="en-US" sz="1600"/>
                    </a:p>
                    <a:p>
                      <a:pPr>
                        <a:buNone/>
                      </a:pPr>
                      <a:r>
                        <a:rPr lang="en-US" sz="1600"/>
                        <a:t>recognizes it</a:t>
                      </a:r>
                      <a:endParaRPr lang="en-US" sz="1600"/>
                    </a:p>
                  </a:txBody>
                  <a:tcPr anchor="ctr" anchorCtr="0"/>
                </a:tc>
              </a:tr>
              <a:tr h="1837055">
                <a:tc>
                  <a:txBody>
                    <a:bodyPr/>
                    <a:p>
                      <a:pPr>
                        <a:buNone/>
                      </a:pPr>
                      <a:r>
                        <a:rPr lang="en-US" sz="1600"/>
                        <a:t>#if !defined NAME</a:t>
                      </a:r>
                      <a:endParaRPr lang="en-US" sz="1600"/>
                    </a:p>
                    <a:p>
                      <a:pPr>
                        <a:buNone/>
                      </a:pPr>
                      <a:r>
                        <a:rPr lang="en-US" sz="1600"/>
                        <a:t>   // statement(s)</a:t>
                      </a:r>
                      <a:endParaRPr lang="en-US" sz="1600"/>
                    </a:p>
                    <a:p>
                      <a:pPr>
                        <a:buNone/>
                      </a:pPr>
                      <a:r>
                        <a:rPr lang="en-US" sz="1600"/>
                        <a:t>#endif</a:t>
                      </a:r>
                      <a:endParaRPr lang="en-US" sz="1600"/>
                    </a:p>
                  </a:txBody>
                  <a:tcPr anchor="ctr" anchorCtr="0"/>
                </a:tc>
                <a:tc>
                  <a:txBody>
                    <a:bodyPr/>
                    <a:p>
                      <a:pPr>
                        <a:buNone/>
                      </a:pPr>
                      <a:r>
                        <a:rPr lang="en-US" sz="1600"/>
                        <a:t>Same as #if defined, but processes statement block only if NAME is not defined. This is not in the Arduino C reference material, but the compiler recognizes it.</a:t>
                      </a:r>
                      <a:endParaRPr lang="en-US" sz="1600"/>
                    </a:p>
                  </a:txBody>
                  <a:tcPr anchor="ctr" anchorCtr="0"/>
                </a:tc>
              </a:tr>
            </a:tbl>
          </a:graphicData>
        </a:graphic>
      </p:graphicFrame>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dirty="0"/>
              <a:t>Arduino C Preprocessor Directives</a:t>
            </a: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graphicFrame>
        <p:nvGraphicFramePr>
          <p:cNvPr id="7" name="Table 6"/>
          <p:cNvGraphicFramePr/>
          <p:nvPr>
            <p:custDataLst>
              <p:tags r:id="rId1"/>
            </p:custDataLst>
          </p:nvPr>
        </p:nvGraphicFramePr>
        <p:xfrm>
          <a:off x="286385" y="1283335"/>
          <a:ext cx="8238490" cy="4860925"/>
        </p:xfrm>
        <a:graphic>
          <a:graphicData uri="http://schemas.openxmlformats.org/drawingml/2006/table">
            <a:tbl>
              <a:tblPr firstRow="1" bandRow="1">
                <a:tableStyleId>{5C22544A-7EE6-4342-B048-85BDC9FD1C3A}</a:tableStyleId>
              </a:tblPr>
              <a:tblGrid>
                <a:gridCol w="3093720"/>
                <a:gridCol w="5144770"/>
              </a:tblGrid>
              <a:tr h="457200">
                <a:tc>
                  <a:txBody>
                    <a:bodyPr/>
                    <a:p>
                      <a:pPr algn="ctr">
                        <a:buNone/>
                      </a:pPr>
                      <a:r>
                        <a:rPr lang="en-US" sz="2400"/>
                        <a:t>Directive</a:t>
                      </a:r>
                      <a:endParaRPr lang="en-US" sz="2400"/>
                    </a:p>
                  </a:txBody>
                  <a:tcPr anchor="ctr" anchorCtr="0"/>
                </a:tc>
                <a:tc>
                  <a:txBody>
                    <a:bodyPr/>
                    <a:p>
                      <a:pPr algn="ctr">
                        <a:buNone/>
                      </a:pPr>
                      <a:r>
                        <a:rPr lang="en-US" sz="2400"/>
                        <a:t>Action</a:t>
                      </a:r>
                      <a:endParaRPr lang="en-US" sz="2400"/>
                    </a:p>
                  </a:txBody>
                  <a:tcPr anchor="ctr" anchorCtr="0"/>
                </a:tc>
              </a:tr>
              <a:tr h="579120">
                <a:tc>
                  <a:txBody>
                    <a:bodyPr/>
                    <a:p>
                      <a:pPr>
                        <a:buNone/>
                      </a:pPr>
                      <a:r>
                        <a:rPr lang="en-US" sz="1600"/>
                        <a:t>#ifdef</a:t>
                      </a:r>
                      <a:endParaRPr lang="en-US" sz="1600"/>
                    </a:p>
                  </a:txBody>
                  <a:tcPr anchor="ctr" anchorCtr="0"/>
                </a:tc>
                <a:tc>
                  <a:txBody>
                    <a:bodyPr/>
                    <a:p>
                      <a:pPr>
                        <a:buNone/>
                      </a:pPr>
                      <a:r>
                        <a:rPr lang="en-US" sz="1600"/>
                        <a:t>Same as #if defined. This is not in the Arduino C reference material, but the compiler recognizes it.</a:t>
                      </a:r>
                      <a:endParaRPr lang="en-US" sz="1600"/>
                    </a:p>
                  </a:txBody>
                  <a:tcPr anchor="ctr" anchorCtr="0"/>
                </a:tc>
              </a:tr>
              <a:tr h="1310640">
                <a:tc>
                  <a:txBody>
                    <a:bodyPr/>
                    <a:p>
                      <a:pPr>
                        <a:buNone/>
                      </a:pPr>
                      <a:r>
                        <a:rPr lang="en-US" sz="1600"/>
                        <a:t>#if defined NAME</a:t>
                      </a:r>
                      <a:endParaRPr lang="en-US" sz="1600"/>
                    </a:p>
                    <a:p>
                      <a:pPr>
                        <a:buNone/>
                      </a:pPr>
                      <a:r>
                        <a:rPr lang="en-US" sz="1600"/>
                        <a:t>    // statement(s)</a:t>
                      </a:r>
                      <a:endParaRPr lang="en-US" sz="1600"/>
                    </a:p>
                    <a:p>
                      <a:pPr>
                        <a:buNone/>
                      </a:pPr>
                      <a:r>
                        <a:rPr lang="en-US" sz="1600"/>
                        <a:t>#endif</a:t>
                      </a:r>
                      <a:endParaRPr lang="en-US" sz="1600"/>
                    </a:p>
                  </a:txBody>
                  <a:tcPr anchor="ctr" anchorCtr="0"/>
                </a:tc>
                <a:tc>
                  <a:txBody>
                    <a:bodyPr/>
                    <a:p>
                      <a:pPr>
                        <a:buNone/>
                      </a:pPr>
                      <a:r>
                        <a:rPr lang="en-US" sz="1600"/>
                        <a:t>Allows for conditional compilation of statements if NAME is defined. The statement block ends with #endif. This is not in the Arduino C reference material, but the compiler recognizes it</a:t>
                      </a:r>
                      <a:endParaRPr lang="en-US" sz="1600"/>
                    </a:p>
                  </a:txBody>
                  <a:tcPr anchor="ctr" anchorCtr="0"/>
                </a:tc>
              </a:tr>
              <a:tr h="715645">
                <a:tc>
                  <a:txBody>
                    <a:bodyPr/>
                    <a:p>
                      <a:pPr>
                        <a:buNone/>
                      </a:pPr>
                      <a:r>
                        <a:rPr lang="en-US" sz="1600">
                          <a:sym typeface="+mn-ea"/>
                        </a:rPr>
                        <a:t>#ifndef</a:t>
                      </a:r>
                      <a:endParaRPr lang="en-US" sz="1600">
                        <a:sym typeface="+mn-ea"/>
                      </a:endParaRPr>
                    </a:p>
                    <a:p>
                      <a:pPr>
                        <a:buNone/>
                      </a:pPr>
                      <a:endParaRPr lang="en-US" sz="1600">
                        <a:sym typeface="+mn-ea"/>
                      </a:endParaRPr>
                    </a:p>
                  </a:txBody>
                  <a:tcPr anchor="ctr" anchorCtr="0"/>
                </a:tc>
                <a:tc>
                  <a:txBody>
                    <a:bodyPr/>
                    <a:p>
                      <a:pPr>
                        <a:buNone/>
                      </a:pPr>
                      <a:r>
                        <a:rPr lang="en-US" sz="1600">
                          <a:sym typeface="+mn-ea"/>
                        </a:rPr>
                        <a:t>Same as #if !defined. This is not in the Arduino C reference material, but the compiler recognizes it.</a:t>
                      </a:r>
                      <a:endParaRPr lang="en-US" sz="1600">
                        <a:sym typeface="+mn-ea"/>
                      </a:endParaRPr>
                    </a:p>
                  </a:txBody>
                  <a:tcPr anchor="ctr" anchorCtr="0"/>
                </a:tc>
              </a:tr>
              <a:tr h="1115695">
                <a:tc>
                  <a:txBody>
                    <a:bodyPr/>
                    <a:p>
                      <a:pPr>
                        <a:buNone/>
                      </a:pPr>
                      <a:r>
                        <a:rPr lang="en-US" sz="1600"/>
                        <a:t>#else</a:t>
                      </a:r>
                      <a:endParaRPr lang="en-US" sz="1600"/>
                    </a:p>
                  </a:txBody>
                  <a:tcPr anchor="ctr" anchorCtr="0"/>
                </a:tc>
                <a:tc>
                  <a:txBody>
                    <a:bodyPr/>
                    <a:p>
                      <a:pPr>
                        <a:buNone/>
                      </a:pPr>
                      <a:r>
                        <a:rPr lang="en-US" sz="1600"/>
                        <a:t>Can be used with #if like an if-else statement but to </a:t>
                      </a:r>
                      <a:endParaRPr lang="en-US" sz="1600"/>
                    </a:p>
                    <a:p>
                      <a:pPr>
                        <a:buNone/>
                      </a:pPr>
                      <a:r>
                        <a:rPr lang="en-US" sz="1600"/>
                        <a:t>control compiled statements. Example:</a:t>
                      </a:r>
                      <a:endParaRPr lang="en-US" sz="1600"/>
                    </a:p>
                    <a:p>
                      <a:pPr>
                        <a:buNone/>
                      </a:pPr>
                      <a:r>
                        <a:rPr lang="en-US" sz="1600">
                          <a:solidFill>
                            <a:schemeClr val="accent6">
                              <a:lumMod val="75000"/>
                            </a:schemeClr>
                          </a:solidFill>
                        </a:rPr>
                        <a:t>#if defined ATMEGA2560</a:t>
                      </a:r>
                      <a:endParaRPr lang="en-US" sz="1600">
                        <a:solidFill>
                          <a:schemeClr val="accent6">
                            <a:lumMod val="75000"/>
                          </a:schemeClr>
                        </a:solidFill>
                      </a:endParaRPr>
                    </a:p>
                    <a:p>
                      <a:pPr>
                        <a:buNone/>
                      </a:pPr>
                      <a:r>
                        <a:rPr lang="en-US" sz="1600">
                          <a:solidFill>
                            <a:schemeClr val="accent6">
                              <a:lumMod val="75000"/>
                            </a:schemeClr>
                          </a:solidFill>
                        </a:rPr>
                        <a:t>    #define BUFFER 64 </a:t>
                      </a:r>
                      <a:endParaRPr lang="en-US" sz="1600">
                        <a:solidFill>
                          <a:schemeClr val="accent6">
                            <a:lumMod val="75000"/>
                          </a:schemeClr>
                        </a:solidFill>
                      </a:endParaRPr>
                    </a:p>
                    <a:p>
                      <a:pPr>
                        <a:buNone/>
                      </a:pPr>
                      <a:r>
                        <a:rPr lang="en-US" sz="1600">
                          <a:solidFill>
                            <a:schemeClr val="accent6">
                              <a:lumMod val="75000"/>
                            </a:schemeClr>
                          </a:solidFill>
                        </a:rPr>
                        <a:t>#else</a:t>
                      </a:r>
                      <a:endParaRPr lang="en-US" sz="1600">
                        <a:solidFill>
                          <a:schemeClr val="accent6">
                            <a:lumMod val="75000"/>
                          </a:schemeClr>
                        </a:solidFill>
                      </a:endParaRPr>
                    </a:p>
                    <a:p>
                      <a:pPr>
                        <a:buNone/>
                      </a:pPr>
                      <a:r>
                        <a:rPr lang="en-US" sz="1600">
                          <a:solidFill>
                            <a:schemeClr val="accent6">
                              <a:lumMod val="75000"/>
                            </a:schemeClr>
                          </a:solidFill>
                        </a:rPr>
                        <a:t>    #define BUFFER 32</a:t>
                      </a:r>
                      <a:endParaRPr lang="en-US" sz="1600">
                        <a:solidFill>
                          <a:schemeClr val="accent6">
                            <a:lumMod val="75000"/>
                          </a:schemeClr>
                        </a:solidFill>
                      </a:endParaRPr>
                    </a:p>
                    <a:p>
                      <a:pPr>
                        <a:buNone/>
                      </a:pPr>
                      <a:r>
                        <a:rPr lang="en-US" sz="1600">
                          <a:solidFill>
                            <a:schemeClr val="accent6">
                              <a:lumMod val="75000"/>
                            </a:schemeClr>
                          </a:solidFill>
                        </a:rPr>
                        <a:t>#endif</a:t>
                      </a:r>
                      <a:endParaRPr lang="en-US" sz="1600">
                        <a:solidFill>
                          <a:schemeClr val="accent6">
                            <a:lumMod val="75000"/>
                          </a:schemeClr>
                        </a:solidFill>
                      </a:endParaRPr>
                    </a:p>
                  </a:txBody>
                  <a:tcPr anchor="ctr" anchorCtr="0"/>
                </a:tc>
              </a:tr>
            </a:tbl>
          </a:graphicData>
        </a:graphic>
      </p:graphicFrame>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dirty="0"/>
              <a:t>Arduino C Preprocessor Directives</a:t>
            </a:r>
            <a:endParaRPr lang="en-US" sz="2800" dirty="0"/>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graphicFrame>
        <p:nvGraphicFramePr>
          <p:cNvPr id="7" name="Table 6"/>
          <p:cNvGraphicFramePr/>
          <p:nvPr>
            <p:custDataLst>
              <p:tags r:id="rId1"/>
            </p:custDataLst>
          </p:nvPr>
        </p:nvGraphicFramePr>
        <p:xfrm>
          <a:off x="286385" y="1283335"/>
          <a:ext cx="8238490" cy="4860925"/>
        </p:xfrm>
        <a:graphic>
          <a:graphicData uri="http://schemas.openxmlformats.org/drawingml/2006/table">
            <a:tbl>
              <a:tblPr firstRow="1" bandRow="1">
                <a:tableStyleId>{5C22544A-7EE6-4342-B048-85BDC9FD1C3A}</a:tableStyleId>
              </a:tblPr>
              <a:tblGrid>
                <a:gridCol w="3093720"/>
                <a:gridCol w="5144770"/>
              </a:tblGrid>
              <a:tr h="457200">
                <a:tc>
                  <a:txBody>
                    <a:bodyPr/>
                    <a:p>
                      <a:pPr algn="ctr">
                        <a:buNone/>
                      </a:pPr>
                      <a:r>
                        <a:rPr lang="en-US" sz="2400"/>
                        <a:t>Directive</a:t>
                      </a:r>
                      <a:endParaRPr lang="en-US" sz="2400"/>
                    </a:p>
                  </a:txBody>
                  <a:tcPr anchor="ctr" anchorCtr="0"/>
                </a:tc>
                <a:tc>
                  <a:txBody>
                    <a:bodyPr/>
                    <a:p>
                      <a:pPr algn="ctr">
                        <a:buNone/>
                      </a:pPr>
                      <a:r>
                        <a:rPr lang="en-US" sz="2400"/>
                        <a:t>Action</a:t>
                      </a:r>
                      <a:endParaRPr lang="en-US" sz="2400"/>
                    </a:p>
                  </a:txBody>
                  <a:tcPr anchor="ctr" anchorCtr="0"/>
                </a:tc>
              </a:tr>
              <a:tr h="579120">
                <a:tc>
                  <a:txBody>
                    <a:bodyPr/>
                    <a:p>
                      <a:pPr>
                        <a:buNone/>
                      </a:pPr>
                      <a:r>
                        <a:rPr lang="en-US" sz="1600"/>
                        <a:t>#elif</a:t>
                      </a:r>
                      <a:endParaRPr lang="en-US" sz="1600"/>
                    </a:p>
                  </a:txBody>
                  <a:tcPr anchor="ctr" anchorCtr="0"/>
                </a:tc>
                <a:tc>
                  <a:txBody>
                    <a:bodyPr/>
                    <a:p>
                      <a:pPr>
                        <a:buNone/>
                      </a:pPr>
                      <a:r>
                        <a:rPr lang="en-US" sz="1600"/>
                        <a:t>Used with #if for cascading #if’s</a:t>
                      </a:r>
                      <a:endParaRPr lang="en-US" sz="1600"/>
                    </a:p>
                  </a:txBody>
                  <a:tcPr anchor="ctr" anchorCtr="0"/>
                </a:tc>
              </a:tr>
              <a:tr h="1310640">
                <a:tc>
                  <a:txBody>
                    <a:bodyPr/>
                    <a:p>
                      <a:pPr>
                        <a:buNone/>
                      </a:pPr>
                      <a:r>
                        <a:rPr lang="en-US" sz="1600"/>
                        <a:t>#include "filename.xxx"</a:t>
                      </a:r>
                      <a:endParaRPr lang="en-US" sz="1600"/>
                    </a:p>
                  </a:txBody>
                  <a:tcPr anchor="ctr" anchorCtr="0"/>
                </a:tc>
                <a:tc>
                  <a:txBody>
                    <a:bodyPr/>
                    <a:p>
                      <a:pPr>
                        <a:buNone/>
                      </a:pPr>
                      <a:r>
                        <a:rPr lang="en-US" sz="1600"/>
                        <a:t>Opens the file named filename.xxx and reads the contents of the file into the program source code. Usually, if double quotes surround the file name, then the search for the file is in the currently active directory. If angle brackets are used (&lt;filename.xxx&gt;), then the search begins in some implementation-defined manner. This is not in the Arduino C reference material, but the compiler recognizes it.</a:t>
                      </a:r>
                      <a:endParaRPr lang="en-US" sz="1600"/>
                    </a:p>
                  </a:txBody>
                  <a:tcPr anchor="ctr" anchorCtr="0"/>
                </a:tc>
              </a:tr>
            </a:tbl>
          </a:graphicData>
        </a:graphic>
      </p:graphicFrame>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#undef</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807210"/>
            <a:ext cx="8690610" cy="4246245"/>
          </a:xfrm>
          <a:prstGeom prst="rect">
            <a:avLst/>
          </a:prstGeom>
          <a:noFill/>
        </p:spPr>
        <p:txBody>
          <a:bodyPr wrap="square" rtlCol="0" anchor="t">
            <a:spAutoFit/>
          </a:bodyPr>
          <a:p>
            <a:r>
              <a:rPr lang="en-US" sz="2800"/>
              <a:t>The #undef is used to turn off a previously-defined #define preprocessor directive. For example:</a:t>
            </a:r>
            <a:endParaRPr lang="en-US" sz="2800"/>
          </a:p>
          <a:p>
            <a:r>
              <a:rPr lang="en-US" sz="2400">
                <a:solidFill>
                  <a:schemeClr val="accent6">
                    <a:lumMod val="75000"/>
                  </a:schemeClr>
                </a:solidFill>
              </a:rPr>
              <a:t>	#ifdef DEBUG</a:t>
            </a:r>
            <a:endParaRPr lang="en-US" sz="2400">
              <a:solidFill>
                <a:schemeClr val="accent6">
                  <a:lumMod val="75000"/>
                </a:schemeClr>
              </a:solidFill>
            </a:endParaRPr>
          </a:p>
          <a:p>
            <a:r>
              <a:rPr lang="en-US" sz="2400">
                <a:solidFill>
                  <a:schemeClr val="accent6">
                    <a:lumMod val="75000"/>
                  </a:schemeClr>
                </a:solidFill>
              </a:rPr>
              <a:t>   		Serial.print("The counter value is: ");</a:t>
            </a:r>
            <a:endParaRPr lang="en-US" sz="2400">
              <a:solidFill>
                <a:schemeClr val="accent6">
                  <a:lumMod val="75000"/>
                </a:schemeClr>
              </a:solidFill>
            </a:endParaRPr>
          </a:p>
          <a:p>
            <a:r>
              <a:rPr lang="en-US" sz="2400">
                <a:solidFill>
                  <a:schemeClr val="accent6">
                    <a:lumMod val="75000"/>
                  </a:schemeClr>
                </a:solidFill>
              </a:rPr>
              <a:t>   		Serial.println(myCounter);</a:t>
            </a:r>
            <a:endParaRPr lang="en-US" sz="2400">
              <a:solidFill>
                <a:schemeClr val="accent6">
                  <a:lumMod val="75000"/>
                </a:schemeClr>
              </a:solidFill>
            </a:endParaRPr>
          </a:p>
          <a:p>
            <a:r>
              <a:rPr lang="en-US" sz="2400">
                <a:solidFill>
                  <a:schemeClr val="accent6">
                    <a:lumMod val="75000"/>
                  </a:schemeClr>
                </a:solidFill>
              </a:rPr>
              <a:t>	#endif</a:t>
            </a:r>
            <a:endParaRPr lang="en-US" sz="2400">
              <a:solidFill>
                <a:schemeClr val="accent6">
                  <a:lumMod val="75000"/>
                </a:schemeClr>
              </a:solidFill>
            </a:endParaRPr>
          </a:p>
          <a:p>
            <a:r>
              <a:rPr lang="en-US" sz="2800"/>
              <a:t>This is a technique (called scaffolding) that you have used before to toggle debugging code into the program. If the source contains:</a:t>
            </a:r>
            <a:endParaRPr lang="en-US" sz="2800"/>
          </a:p>
          <a:p>
            <a:endParaRPr lang="en-US" sz="1000"/>
          </a:p>
          <a:p>
            <a:r>
              <a:rPr lang="en-US" sz="2400">
                <a:solidFill>
                  <a:schemeClr val="accent6">
                    <a:lumMod val="75000"/>
                  </a:schemeClr>
                </a:solidFill>
              </a:rPr>
              <a:t>	#define DEBUG 1</a:t>
            </a:r>
            <a:endParaRPr lang="en-US" sz="2400">
              <a:solidFill>
                <a:schemeClr val="accent6">
                  <a:lumMod val="75000"/>
                </a:schemeClr>
              </a:solidFil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Shape 80"/>
          <p:cNvSpPr>
            <a:spLocks noGrp="1"/>
          </p:cNvSpPr>
          <p:nvPr>
            <p:ph type="title"/>
          </p:nvPr>
        </p:nvSpPr>
        <p:spPr>
          <a:xfrm>
            <a:off x="268288" y="212725"/>
            <a:ext cx="8229600" cy="650875"/>
          </a:xfrm>
        </p:spPr>
        <p:txBody>
          <a:bodyPr vert="horz" wrap="square" lIns="91425" tIns="45700" rIns="91425" bIns="45700" anchor="ctr"/>
          <a:p>
            <a:pPr algn="l">
              <a:buClr>
                <a:srgbClr val="1F497D"/>
              </a:buClr>
              <a:buSzPct val="25000"/>
            </a:pPr>
            <a:r>
              <a:rPr lang="en-US" altLang="en-US" sz="1400" b="1" u="sng" dirty="0">
                <a:latin typeface="Arial" panose="020B0704020202020204" pitchFamily="34" charset="0"/>
                <a:sym typeface="Arial" panose="020B0704020202020204" pitchFamily="34" charset="0"/>
              </a:rPr>
              <a:t>Chapter 14</a:t>
            </a:r>
            <a:endParaRPr lang="en-US" altLang="en-US" sz="1400" b="1" u="sng" dirty="0">
              <a:latin typeface="Arial" panose="020B0704020202020204" pitchFamily="34" charset="0"/>
              <a:ea typeface="Arial" panose="020B0704020202020204" pitchFamily="34" charset="0"/>
              <a:sym typeface="Arial" panose="020B0704020202020204" pitchFamily="34" charset="0"/>
            </a:endParaRPr>
          </a:p>
        </p:txBody>
      </p:sp>
      <p:sp>
        <p:nvSpPr>
          <p:cNvPr id="10242" name="Shape 81"/>
          <p:cNvSpPr>
            <a:spLocks noGrp="1"/>
          </p:cNvSpPr>
          <p:nvPr>
            <p:ph idx="1"/>
          </p:nvPr>
        </p:nvSpPr>
        <p:spPr>
          <a:xfrm>
            <a:off x="286385" y="767715"/>
            <a:ext cx="8514080" cy="615950"/>
          </a:xfrm>
        </p:spPr>
        <p:txBody>
          <a:bodyPr vert="horz" wrap="square" lIns="91425" tIns="45700" rIns="91425" bIns="45700" anchor="t"/>
          <a:p>
            <a:pPr marL="0" indent="0">
              <a:spcBef>
                <a:spcPct val="0"/>
              </a:spcBef>
              <a:buClr>
                <a:schemeClr val="accent2"/>
              </a:buClr>
              <a:buSzPct val="60000"/>
              <a:buNone/>
            </a:pPr>
            <a:r>
              <a:rPr lang="en-US" sz="2800" b="1" dirty="0">
                <a:sym typeface="+mn-ea"/>
              </a:rPr>
              <a:t>#undef</a:t>
            </a:r>
            <a:endParaRPr lang="en-US" sz="2800" b="1" dirty="0">
              <a:sym typeface="+mn-ea"/>
            </a:endParaRPr>
          </a:p>
        </p:txBody>
      </p:sp>
      <p:sp>
        <p:nvSpPr>
          <p:cNvPr id="5" name="Footer Placeholder 4"/>
          <p:cNvSpPr txBox="1">
            <a:spLocks noGrp="1"/>
          </p:cNvSpPr>
          <p:nvPr>
            <p:ph type="ftr" sz="quarter" idx="11"/>
          </p:nvPr>
        </p:nvSpPr>
        <p:spPr>
          <a:xfrm>
            <a:off x="3095625" y="6497638"/>
            <a:ext cx="28956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Pemrograman Tersturktur</a:t>
            </a: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4" name="Text Box 3"/>
          <p:cNvSpPr txBox="1"/>
          <p:nvPr/>
        </p:nvSpPr>
        <p:spPr>
          <a:xfrm>
            <a:off x="286385" y="1666875"/>
            <a:ext cx="8690610" cy="4554220"/>
          </a:xfrm>
          <a:prstGeom prst="rect">
            <a:avLst/>
          </a:prstGeom>
          <a:noFill/>
        </p:spPr>
        <p:txBody>
          <a:bodyPr wrap="square" rtlCol="0" anchor="t">
            <a:spAutoFit/>
          </a:bodyPr>
          <a:p>
            <a:r>
              <a:rPr lang="en-US" sz="2400">
                <a:solidFill>
                  <a:schemeClr val="accent6">
                    <a:lumMod val="75000"/>
                  </a:schemeClr>
                </a:solidFill>
              </a:rPr>
              <a:t>	#define DEBUG 1</a:t>
            </a:r>
            <a:endParaRPr lang="en-US" sz="2400">
              <a:solidFill>
                <a:schemeClr val="accent6">
                  <a:lumMod val="75000"/>
                </a:schemeClr>
              </a:solidFill>
            </a:endParaRPr>
          </a:p>
          <a:p>
            <a:r>
              <a:rPr lang="en-US" sz="2400">
                <a:solidFill>
                  <a:schemeClr val="accent6">
                    <a:lumMod val="75000"/>
                  </a:schemeClr>
                </a:solidFill>
              </a:rPr>
              <a:t>		// A whole bunch of program lines</a:t>
            </a:r>
            <a:endParaRPr lang="en-US" sz="2400">
              <a:solidFill>
                <a:schemeClr val="accent6">
                  <a:lumMod val="75000"/>
                </a:schemeClr>
              </a:solidFill>
            </a:endParaRPr>
          </a:p>
          <a:p>
            <a:r>
              <a:rPr lang="en-US" sz="2400">
                <a:solidFill>
                  <a:schemeClr val="accent6">
                    <a:lumMod val="75000"/>
                  </a:schemeClr>
                </a:solidFill>
              </a:rPr>
              <a:t>		// that still need to be debugged</a:t>
            </a:r>
            <a:endParaRPr lang="en-US" sz="2400">
              <a:solidFill>
                <a:schemeClr val="accent6">
                  <a:lumMod val="75000"/>
                </a:schemeClr>
              </a:solidFill>
            </a:endParaRPr>
          </a:p>
          <a:p>
            <a:r>
              <a:rPr lang="en-US" sz="2400">
                <a:solidFill>
                  <a:schemeClr val="accent6">
                    <a:lumMod val="75000"/>
                  </a:schemeClr>
                </a:solidFill>
              </a:rPr>
              <a:t>	#undef DEBUG</a:t>
            </a:r>
            <a:endParaRPr lang="en-US" sz="2400">
              <a:solidFill>
                <a:schemeClr val="accent6">
                  <a:lumMod val="75000"/>
                </a:schemeClr>
              </a:solidFill>
            </a:endParaRPr>
          </a:p>
          <a:p>
            <a:r>
              <a:rPr lang="en-US" sz="2400">
                <a:solidFill>
                  <a:schemeClr val="accent6">
                    <a:lumMod val="75000"/>
                  </a:schemeClr>
                </a:solidFill>
              </a:rPr>
              <a:t>	ReadSensorCounter() {</a:t>
            </a:r>
            <a:endParaRPr lang="en-US" sz="2400">
              <a:solidFill>
                <a:schemeClr val="accent6">
                  <a:lumMod val="75000"/>
                </a:schemeClr>
              </a:solidFill>
            </a:endParaRPr>
          </a:p>
          <a:p>
            <a:r>
              <a:rPr lang="en-US" sz="2400">
                <a:solidFill>
                  <a:schemeClr val="accent6">
                    <a:lumMod val="75000"/>
                  </a:schemeClr>
                </a:solidFill>
              </a:rPr>
              <a:t>		// code for the debugged function</a:t>
            </a:r>
            <a:endParaRPr lang="en-US" sz="2400">
              <a:solidFill>
                <a:schemeClr val="accent6">
                  <a:lumMod val="75000"/>
                </a:schemeClr>
              </a:solidFill>
            </a:endParaRPr>
          </a:p>
          <a:p>
            <a:r>
              <a:rPr lang="en-US" sz="2400">
                <a:solidFill>
                  <a:schemeClr val="accent6">
                    <a:lumMod val="75000"/>
                  </a:schemeClr>
                </a:solidFill>
              </a:rPr>
              <a:t>	}</a:t>
            </a:r>
            <a:endParaRPr lang="en-US" sz="2400">
              <a:solidFill>
                <a:schemeClr val="accent6">
                  <a:lumMod val="75000"/>
                </a:schemeClr>
              </a:solidFill>
            </a:endParaRPr>
          </a:p>
          <a:p>
            <a:endParaRPr lang="en-US" sz="1000"/>
          </a:p>
          <a:p>
            <a:r>
              <a:rPr lang="en-US" sz="2800"/>
              <a:t>When the preprocessor sees the #undef directive, it removes DEBUG from its list of #defines. This has the </a:t>
            </a:r>
            <a:endParaRPr lang="en-US" sz="2800"/>
          </a:p>
          <a:p>
            <a:r>
              <a:rPr lang="en-US" sz="2800"/>
              <a:t>effect of removing the Serial() calls from the (now debugged) ReadSensorCounter() function.</a:t>
            </a:r>
            <a:endParaRPr lang="en-US" sz="2800"/>
          </a:p>
        </p:txBody>
      </p:sp>
    </p:spTree>
  </p:cSld>
  <p:clrMapOvr>
    <a:masterClrMapping/>
  </p:clrMapOvr>
  <p:transition spd="slow">
    <p:cut/>
  </p:transition>
</p:sld>
</file>

<file path=ppt/tags/tag1.xml><?xml version="1.0" encoding="utf-8"?>
<p:tagLst xmlns:p="http://schemas.openxmlformats.org/presentationml/2006/main">
  <p:tag name="KSO_WM_UNIT_TABLE_BEAUTIFY" val="smartTable{10b08172-a9c3-4389-b866-cbfced8b9108}"/>
</p:tagLst>
</file>

<file path=ppt/tags/tag2.xml><?xml version="1.0" encoding="utf-8"?>
<p:tagLst xmlns:p="http://schemas.openxmlformats.org/presentationml/2006/main">
  <p:tag name="KSO_WM_UNIT_TABLE_BEAUTIFY" val="smartTable{10b08172-a9c3-4389-b866-cbfced8b9108}"/>
</p:tagLst>
</file>

<file path=ppt/tags/tag3.xml><?xml version="1.0" encoding="utf-8"?>
<p:tagLst xmlns:p="http://schemas.openxmlformats.org/presentationml/2006/main">
  <p:tag name="KSO_WM_UNIT_TABLE_BEAUTIFY" val="smartTable{10b08172-a9c3-4389-b866-cbfced8b9108}"/>
</p:tagLst>
</file>

<file path=ppt/tags/tag4.xml><?xml version="1.0" encoding="utf-8"?>
<p:tagLst xmlns:p="http://schemas.openxmlformats.org/presentationml/2006/main">
  <p:tag name="KSO_WM_UNIT_TABLE_BEAUTIFY" val="smartTable{10b08172-a9c3-4389-b866-cbfced8b9108}"/>
</p:tagLst>
</file>

<file path=ppt/tags/tag5.xml><?xml version="1.0" encoding="utf-8"?>
<p:tagLst xmlns:p="http://schemas.openxmlformats.org/presentationml/2006/main">
  <p:tag name="PRESENTER_SHAPEINFO" val="&lt;ThreeDShapeInfo&gt;&lt;uuid val=&quot;{05A44488-2ACF-4347-AB47-2512FC001EB7}&quot;/&gt;&lt;filename val=&quot;D:\template ppt\template darmajaya\flash template\data\asimages\{05A44488-2ACF-4347-AB47-2512FC001EB7}.png&quot;/&gt;&lt;hasEffects val=&quot;1&quot;/&gt;&lt;left val=&quot;168.72&quot;/&gt;&lt;top val=&quot;177.84&quot;/&gt;&lt;width val=&quot;391.92&quot;/&gt;&lt;height val=&quot;205.2&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6566</Words>
  <Application>WPS Writer</Application>
  <PresentationFormat>On-screen Show (4:3)</PresentationFormat>
  <Paragraphs>309</Paragraphs>
  <Slides>18</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18</vt:i4>
      </vt:variant>
    </vt:vector>
  </HeadingPairs>
  <TitlesOfParts>
    <vt:vector size="32" baseType="lpstr">
      <vt:lpstr>Arial</vt:lpstr>
      <vt:lpstr>SimSun</vt:lpstr>
      <vt:lpstr>Wingdings</vt:lpstr>
      <vt:lpstr>Calibri</vt:lpstr>
      <vt:lpstr>Helvetica Neue</vt:lpstr>
      <vt:lpstr>Book Antiqua</vt:lpstr>
      <vt:lpstr>苹方-简</vt:lpstr>
      <vt:lpstr>Times New Roman</vt:lpstr>
      <vt:lpstr>Arial Narrow Bold</vt:lpstr>
      <vt:lpstr>Arial Black</vt:lpstr>
      <vt:lpstr>微软雅黑</vt:lpstr>
      <vt:lpstr>汉仪旗黑</vt:lpstr>
      <vt:lpstr>Arial Unicode MS</vt:lpstr>
      <vt:lpstr>Office Theme</vt:lpstr>
      <vt:lpstr>PowerPoint 演示文稿</vt:lpstr>
      <vt:lpstr>Tables of Content</vt:lpstr>
      <vt:lpstr>Chapter 14</vt:lpstr>
      <vt:lpstr>Chapter 14</vt:lpstr>
      <vt:lpstr>Chapter 14</vt:lpstr>
      <vt:lpstr>Chapter 14</vt:lpstr>
      <vt:lpstr>Chapter 14</vt:lpstr>
      <vt:lpstr>Chapter 14</vt:lpstr>
      <vt:lpstr>Chapter 14</vt:lpstr>
      <vt:lpstr>Chapter 14</vt:lpstr>
      <vt:lpstr>Chapter 14</vt:lpstr>
      <vt:lpstr>Chapter 14</vt:lpstr>
      <vt:lpstr>Chapter 14</vt:lpstr>
      <vt:lpstr>Chapter 14</vt:lpstr>
      <vt:lpstr>Chapter 14</vt:lpstr>
      <vt:lpstr>Chapter 14</vt:lpstr>
      <vt:lpstr>Chapter 14</vt:lpstr>
      <vt:lpstr>end</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bayunugroho</cp:lastModifiedBy>
  <cp:revision>382</cp:revision>
  <dcterms:created xsi:type="dcterms:W3CDTF">2023-09-06T04:26:11Z</dcterms:created>
  <dcterms:modified xsi:type="dcterms:W3CDTF">2023-09-06T04:26:11Z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1033-3.2.0.6370</vt:lpwstr>
  </property>
</Properties>
</file>