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99" r:id="rId3"/>
    <p:sldId id="302" r:id="rId4"/>
    <p:sldId id="304" r:id="rId5"/>
    <p:sldId id="305" r:id="rId6"/>
    <p:sldId id="306" r:id="rId7"/>
    <p:sldId id="307" r:id="rId8"/>
    <p:sldId id="301" r:id="rId9"/>
    <p:sldId id="308" r:id="rId10"/>
    <p:sldId id="309" r:id="rId11"/>
    <p:sldId id="310" r:id="rId12"/>
    <p:sldId id="300" r:id="rId13"/>
  </p:sldIdLst>
  <p:sldSz cx="9144000" cy="6858000" type="screen4x3"/>
  <p:notesSz cx="7045325" cy="9345613"/>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753" autoAdjust="0"/>
    <p:restoredTop sz="94309" autoAdjust="0"/>
  </p:normalViewPr>
  <p:slideViewPr>
    <p:cSldViewPr>
      <p:cViewPr varScale="1">
        <p:scale>
          <a:sx n="121" d="100"/>
          <a:sy n="121" d="100"/>
        </p:scale>
        <p:origin x="1528"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0B08E8-BFA9-7E47-86EC-B9AEFE28E838}" type="doc">
      <dgm:prSet loTypeId="urn:microsoft.com/office/officeart/2005/8/layout/vList2" loCatId="" qsTypeId="urn:microsoft.com/office/officeart/2005/8/quickstyle/simple1" qsCatId="simple" csTypeId="urn:microsoft.com/office/officeart/2005/8/colors/accent1_2" csCatId="accent1" phldr="1"/>
      <dgm:spPr/>
      <dgm:t>
        <a:bodyPr/>
        <a:lstStyle/>
        <a:p>
          <a:endParaRPr lang="id-ID"/>
        </a:p>
      </dgm:t>
    </dgm:pt>
    <dgm:pt modelId="{4BD51BF2-C5BE-D34A-A256-80FBEE5FA61D}">
      <dgm:prSet phldrT="[Teks]"/>
      <dgm:spPr>
        <a:solidFill>
          <a:schemeClr val="accent3">
            <a:lumMod val="40000"/>
            <a:lumOff val="60000"/>
          </a:schemeClr>
        </a:solidFill>
      </dgm:spPr>
      <dgm:t>
        <a:bodyPr/>
        <a:lstStyle/>
        <a:p>
          <a:pPr algn="just"/>
          <a:r>
            <a:rPr lang="id-ID" dirty="0">
              <a:solidFill>
                <a:sysClr val="windowText" lastClr="000000"/>
              </a:solidFill>
              <a:latin typeface="Cambria" panose="02040503050406030204" pitchFamily="18" charset="0"/>
            </a:rPr>
            <a:t>Perkembangan teknologi informasi dan komunikasi yang melaju dengan pesat telah menimbulkan berbagai peluang dan tantangan. Teknologi informasi memungkinkan manusia untuk saling terhubung tanpa mengenal batas wilayah negara sehingga salah satu faktor pendorong globalisasi.</a:t>
          </a:r>
        </a:p>
      </dgm:t>
    </dgm:pt>
    <dgm:pt modelId="{394F5EDC-4B46-D842-83C4-A64D1DE269C8}" type="parTrans" cxnId="{606AC45F-7E44-6D45-B861-239887C10902}">
      <dgm:prSet/>
      <dgm:spPr/>
      <dgm:t>
        <a:bodyPr/>
        <a:lstStyle/>
        <a:p>
          <a:endParaRPr lang="id-ID"/>
        </a:p>
      </dgm:t>
    </dgm:pt>
    <dgm:pt modelId="{4CD5A67A-9616-0F40-A441-37B525F89B71}" type="sibTrans" cxnId="{606AC45F-7E44-6D45-B861-239887C10902}">
      <dgm:prSet/>
      <dgm:spPr/>
      <dgm:t>
        <a:bodyPr/>
        <a:lstStyle/>
        <a:p>
          <a:endParaRPr lang="id-ID"/>
        </a:p>
      </dgm:t>
    </dgm:pt>
    <dgm:pt modelId="{8231F1D3-31F5-4C44-9948-391B34A74217}">
      <dgm:prSet phldrT="[Teks]"/>
      <dgm:spPr>
        <a:solidFill>
          <a:schemeClr val="accent5">
            <a:lumMod val="40000"/>
            <a:lumOff val="60000"/>
          </a:schemeClr>
        </a:solidFill>
      </dgm:spPr>
      <dgm:t>
        <a:bodyPr/>
        <a:lstStyle/>
        <a:p>
          <a:pPr algn="just"/>
          <a:r>
            <a:rPr lang="id-ID" dirty="0">
              <a:solidFill>
                <a:sysClr val="windowText" lastClr="000000"/>
              </a:solidFill>
              <a:latin typeface="Cambria" panose="02040503050406030204" pitchFamily="18" charset="0"/>
            </a:rPr>
            <a:t>Berbagai sektor kehidupan telah memanfaatkan sistem teknologi informasi, seperti </a:t>
          </a:r>
          <a:r>
            <a:rPr lang="id-ID" dirty="0" err="1">
              <a:solidFill>
                <a:sysClr val="windowText" lastClr="000000"/>
              </a:solidFill>
              <a:latin typeface="Cambria" panose="02040503050406030204" pitchFamily="18" charset="0"/>
            </a:rPr>
            <a:t>penyelengaraan</a:t>
          </a:r>
          <a:r>
            <a:rPr lang="id-ID" dirty="0">
              <a:solidFill>
                <a:sysClr val="windowText" lastClr="000000"/>
              </a:solidFill>
              <a:latin typeface="Cambria" panose="02040503050406030204" pitchFamily="18" charset="0"/>
            </a:rPr>
            <a:t> </a:t>
          </a:r>
          <a:r>
            <a:rPr lang="id-ID" dirty="0" err="1">
              <a:solidFill>
                <a:sysClr val="windowText" lastClr="000000"/>
              </a:solidFill>
              <a:latin typeface="Cambria" panose="02040503050406030204" pitchFamily="18" charset="0"/>
            </a:rPr>
            <a:t>e-commerce</a:t>
          </a:r>
          <a:r>
            <a:rPr lang="id-ID" dirty="0">
              <a:solidFill>
                <a:sysClr val="windowText" lastClr="000000"/>
              </a:solidFill>
              <a:latin typeface="Cambria" panose="02040503050406030204" pitchFamily="18" charset="0"/>
            </a:rPr>
            <a:t>, </a:t>
          </a:r>
          <a:r>
            <a:rPr lang="id-ID" dirty="0" err="1">
              <a:solidFill>
                <a:sysClr val="windowText" lastClr="000000"/>
              </a:solidFill>
              <a:latin typeface="Cambria" panose="02040503050406030204" pitchFamily="18" charset="0"/>
            </a:rPr>
            <a:t>e-education</a:t>
          </a:r>
          <a:r>
            <a:rPr lang="id-ID" dirty="0">
              <a:solidFill>
                <a:sysClr val="windowText" lastClr="000000"/>
              </a:solidFill>
              <a:latin typeface="Cambria" panose="02040503050406030204" pitchFamily="18" charset="0"/>
            </a:rPr>
            <a:t>, </a:t>
          </a:r>
          <a:r>
            <a:rPr lang="id-ID" dirty="0" err="1">
              <a:solidFill>
                <a:sysClr val="windowText" lastClr="000000"/>
              </a:solidFill>
              <a:latin typeface="Cambria" panose="02040503050406030204" pitchFamily="18" charset="0"/>
            </a:rPr>
            <a:t>e-healty</a:t>
          </a:r>
          <a:r>
            <a:rPr lang="id-ID" dirty="0">
              <a:solidFill>
                <a:sysClr val="windowText" lastClr="000000"/>
              </a:solidFill>
              <a:latin typeface="Cambria" panose="02040503050406030204" pitchFamily="18" charset="0"/>
            </a:rPr>
            <a:t>, </a:t>
          </a:r>
          <a:r>
            <a:rPr lang="id-ID" dirty="0" err="1">
              <a:solidFill>
                <a:sysClr val="windowText" lastClr="000000"/>
              </a:solidFill>
              <a:latin typeface="Cambria" panose="02040503050406030204" pitchFamily="18" charset="0"/>
            </a:rPr>
            <a:t>e-government</a:t>
          </a:r>
          <a:r>
            <a:rPr lang="id-ID" dirty="0">
              <a:solidFill>
                <a:sysClr val="windowText" lastClr="000000"/>
              </a:solidFill>
              <a:latin typeface="Cambria" panose="02040503050406030204" pitchFamily="18" charset="0"/>
            </a:rPr>
            <a:t> dsb.</a:t>
          </a:r>
        </a:p>
      </dgm:t>
    </dgm:pt>
    <dgm:pt modelId="{06EE56CF-C5A9-A64A-AAD9-FE77E9392CD6}" type="parTrans" cxnId="{E9C34E06-80FC-D448-9E28-4BDEBD6C644D}">
      <dgm:prSet/>
      <dgm:spPr/>
      <dgm:t>
        <a:bodyPr/>
        <a:lstStyle/>
        <a:p>
          <a:endParaRPr lang="id-ID"/>
        </a:p>
      </dgm:t>
    </dgm:pt>
    <dgm:pt modelId="{87F99558-416B-B140-B1A3-374745CAD911}" type="sibTrans" cxnId="{E9C34E06-80FC-D448-9E28-4BDEBD6C644D}">
      <dgm:prSet/>
      <dgm:spPr/>
      <dgm:t>
        <a:bodyPr/>
        <a:lstStyle/>
        <a:p>
          <a:endParaRPr lang="id-ID"/>
        </a:p>
      </dgm:t>
    </dgm:pt>
    <dgm:pt modelId="{35EAFBBE-4A29-FD4D-B476-1493AE4DCDCA}">
      <dgm:prSet phldrT="[Teks]"/>
      <dgm:spPr>
        <a:solidFill>
          <a:schemeClr val="accent6">
            <a:lumMod val="60000"/>
            <a:lumOff val="40000"/>
          </a:schemeClr>
        </a:solidFill>
      </dgm:spPr>
      <dgm:t>
        <a:bodyPr/>
        <a:lstStyle/>
        <a:p>
          <a:pPr algn="just"/>
          <a:r>
            <a:rPr lang="id-ID" dirty="0">
              <a:solidFill>
                <a:sysClr val="windowText" lastClr="000000"/>
              </a:solidFill>
              <a:latin typeface="Cambria" panose="02040503050406030204" pitchFamily="18" charset="0"/>
            </a:rPr>
            <a:t>Pemanfaatan teknologi informasi tersebut mengakibatkan Data Pribadi seseorang sangat mudah dikumpulkan dan dipindahkan dari satu pihak ke pihak lain tanpa sepengetahuan Subjek Data Pribadi, sehingga mengancam hak konstitusional Subjek Data Pribadi.</a:t>
          </a:r>
        </a:p>
      </dgm:t>
    </dgm:pt>
    <dgm:pt modelId="{2CB9A40C-2B18-AC44-9CAE-8422AC6E2478}" type="parTrans" cxnId="{3E1E39C2-9548-C540-B5C6-47E22D75DEBF}">
      <dgm:prSet/>
      <dgm:spPr/>
      <dgm:t>
        <a:bodyPr/>
        <a:lstStyle/>
        <a:p>
          <a:endParaRPr lang="id-ID"/>
        </a:p>
      </dgm:t>
    </dgm:pt>
    <dgm:pt modelId="{33C037BB-3913-7340-9F7C-97C5FCA1A7F1}" type="sibTrans" cxnId="{3E1E39C2-9548-C540-B5C6-47E22D75DEBF}">
      <dgm:prSet/>
      <dgm:spPr/>
      <dgm:t>
        <a:bodyPr/>
        <a:lstStyle/>
        <a:p>
          <a:endParaRPr lang="id-ID"/>
        </a:p>
      </dgm:t>
    </dgm:pt>
    <dgm:pt modelId="{739D8D81-8DDC-6E41-9C66-7741F7E9E832}" type="pres">
      <dgm:prSet presAssocID="{3C0B08E8-BFA9-7E47-86EC-B9AEFE28E838}" presName="linear" presStyleCnt="0">
        <dgm:presLayoutVars>
          <dgm:animLvl val="lvl"/>
          <dgm:resizeHandles val="exact"/>
        </dgm:presLayoutVars>
      </dgm:prSet>
      <dgm:spPr/>
    </dgm:pt>
    <dgm:pt modelId="{D8CA642B-27A0-6E4D-8D82-271AF2E9C667}" type="pres">
      <dgm:prSet presAssocID="{4BD51BF2-C5BE-D34A-A256-80FBEE5FA61D}" presName="parentText" presStyleLbl="node1" presStyleIdx="0" presStyleCnt="3">
        <dgm:presLayoutVars>
          <dgm:chMax val="0"/>
          <dgm:bulletEnabled val="1"/>
        </dgm:presLayoutVars>
      </dgm:prSet>
      <dgm:spPr/>
    </dgm:pt>
    <dgm:pt modelId="{6C755C4A-6B80-DA46-93FB-33A1E4382752}" type="pres">
      <dgm:prSet presAssocID="{4CD5A67A-9616-0F40-A441-37B525F89B71}" presName="spacer" presStyleCnt="0"/>
      <dgm:spPr/>
    </dgm:pt>
    <dgm:pt modelId="{04A0069B-BE80-6D48-A4E1-83F15DDC998A}" type="pres">
      <dgm:prSet presAssocID="{8231F1D3-31F5-4C44-9948-391B34A74217}" presName="parentText" presStyleLbl="node1" presStyleIdx="1" presStyleCnt="3">
        <dgm:presLayoutVars>
          <dgm:chMax val="0"/>
          <dgm:bulletEnabled val="1"/>
        </dgm:presLayoutVars>
      </dgm:prSet>
      <dgm:spPr/>
    </dgm:pt>
    <dgm:pt modelId="{20936328-3393-4248-B66A-FC72E873FC8D}" type="pres">
      <dgm:prSet presAssocID="{87F99558-416B-B140-B1A3-374745CAD911}" presName="spacer" presStyleCnt="0"/>
      <dgm:spPr/>
    </dgm:pt>
    <dgm:pt modelId="{FB06D9FC-B277-5A4E-9734-C71D164B71CF}" type="pres">
      <dgm:prSet presAssocID="{35EAFBBE-4A29-FD4D-B476-1493AE4DCDCA}" presName="parentText" presStyleLbl="node1" presStyleIdx="2" presStyleCnt="3">
        <dgm:presLayoutVars>
          <dgm:chMax val="0"/>
          <dgm:bulletEnabled val="1"/>
        </dgm:presLayoutVars>
      </dgm:prSet>
      <dgm:spPr/>
    </dgm:pt>
  </dgm:ptLst>
  <dgm:cxnLst>
    <dgm:cxn modelId="{E9C34E06-80FC-D448-9E28-4BDEBD6C644D}" srcId="{3C0B08E8-BFA9-7E47-86EC-B9AEFE28E838}" destId="{8231F1D3-31F5-4C44-9948-391B34A74217}" srcOrd="1" destOrd="0" parTransId="{06EE56CF-C5A9-A64A-AAD9-FE77E9392CD6}" sibTransId="{87F99558-416B-B140-B1A3-374745CAD911}"/>
    <dgm:cxn modelId="{AFA4532D-0C35-5947-ACF2-97CE87FCD06C}" type="presOf" srcId="{35EAFBBE-4A29-FD4D-B476-1493AE4DCDCA}" destId="{FB06D9FC-B277-5A4E-9734-C71D164B71CF}" srcOrd="0" destOrd="0" presId="urn:microsoft.com/office/officeart/2005/8/layout/vList2"/>
    <dgm:cxn modelId="{606AC45F-7E44-6D45-B861-239887C10902}" srcId="{3C0B08E8-BFA9-7E47-86EC-B9AEFE28E838}" destId="{4BD51BF2-C5BE-D34A-A256-80FBEE5FA61D}" srcOrd="0" destOrd="0" parTransId="{394F5EDC-4B46-D842-83C4-A64D1DE269C8}" sibTransId="{4CD5A67A-9616-0F40-A441-37B525F89B71}"/>
    <dgm:cxn modelId="{FB7D7870-1673-4F40-99D7-F99462AA6FE7}" type="presOf" srcId="{3C0B08E8-BFA9-7E47-86EC-B9AEFE28E838}" destId="{739D8D81-8DDC-6E41-9C66-7741F7E9E832}" srcOrd="0" destOrd="0" presId="urn:microsoft.com/office/officeart/2005/8/layout/vList2"/>
    <dgm:cxn modelId="{CD3CF19B-B59D-9E48-89AE-060B5A35C6C3}" type="presOf" srcId="{8231F1D3-31F5-4C44-9948-391B34A74217}" destId="{04A0069B-BE80-6D48-A4E1-83F15DDC998A}" srcOrd="0" destOrd="0" presId="urn:microsoft.com/office/officeart/2005/8/layout/vList2"/>
    <dgm:cxn modelId="{18BF66BA-45A3-474F-BD69-8D292C8BA05D}" type="presOf" srcId="{4BD51BF2-C5BE-D34A-A256-80FBEE5FA61D}" destId="{D8CA642B-27A0-6E4D-8D82-271AF2E9C667}" srcOrd="0" destOrd="0" presId="urn:microsoft.com/office/officeart/2005/8/layout/vList2"/>
    <dgm:cxn modelId="{3E1E39C2-9548-C540-B5C6-47E22D75DEBF}" srcId="{3C0B08E8-BFA9-7E47-86EC-B9AEFE28E838}" destId="{35EAFBBE-4A29-FD4D-B476-1493AE4DCDCA}" srcOrd="2" destOrd="0" parTransId="{2CB9A40C-2B18-AC44-9CAE-8422AC6E2478}" sibTransId="{33C037BB-3913-7340-9F7C-97C5FCA1A7F1}"/>
    <dgm:cxn modelId="{78447457-B799-2C4E-905B-9CF17A17D669}" type="presParOf" srcId="{739D8D81-8DDC-6E41-9C66-7741F7E9E832}" destId="{D8CA642B-27A0-6E4D-8D82-271AF2E9C667}" srcOrd="0" destOrd="0" presId="urn:microsoft.com/office/officeart/2005/8/layout/vList2"/>
    <dgm:cxn modelId="{7382F702-618F-C344-BCB0-076E3DF49111}" type="presParOf" srcId="{739D8D81-8DDC-6E41-9C66-7741F7E9E832}" destId="{6C755C4A-6B80-DA46-93FB-33A1E4382752}" srcOrd="1" destOrd="0" presId="urn:microsoft.com/office/officeart/2005/8/layout/vList2"/>
    <dgm:cxn modelId="{FFBE99D7-A81D-3C49-9169-A8580D5A9CDC}" type="presParOf" srcId="{739D8D81-8DDC-6E41-9C66-7741F7E9E832}" destId="{04A0069B-BE80-6D48-A4E1-83F15DDC998A}" srcOrd="2" destOrd="0" presId="urn:microsoft.com/office/officeart/2005/8/layout/vList2"/>
    <dgm:cxn modelId="{C9633EB8-85E7-BA44-88E8-47A57DBE6E49}" type="presParOf" srcId="{739D8D81-8DDC-6E41-9C66-7741F7E9E832}" destId="{20936328-3393-4248-B66A-FC72E873FC8D}" srcOrd="3" destOrd="0" presId="urn:microsoft.com/office/officeart/2005/8/layout/vList2"/>
    <dgm:cxn modelId="{45190237-91A9-A049-8300-7FA483640D55}" type="presParOf" srcId="{739D8D81-8DDC-6E41-9C66-7741F7E9E832}" destId="{FB06D9FC-B277-5A4E-9734-C71D164B71C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0F3C753-43FF-F74A-9962-3E5A1F5B8641}" type="doc">
      <dgm:prSet loTypeId="urn:microsoft.com/office/officeart/2005/8/layout/cycle4" loCatId="" qsTypeId="urn:microsoft.com/office/officeart/2005/8/quickstyle/simple4" qsCatId="simple" csTypeId="urn:microsoft.com/office/officeart/2005/8/colors/colorful1" csCatId="colorful" phldr="1"/>
      <dgm:spPr/>
      <dgm:t>
        <a:bodyPr/>
        <a:lstStyle/>
        <a:p>
          <a:endParaRPr lang="id-ID"/>
        </a:p>
      </dgm:t>
    </dgm:pt>
    <dgm:pt modelId="{8DB11984-BBEC-FF41-ADD5-953E0C62E59C}">
      <dgm:prSet phldrT="[Teks]" custT="1"/>
      <dgm:spPr/>
      <dgm:t>
        <a:bodyPr/>
        <a:lstStyle/>
        <a:p>
          <a:r>
            <a:rPr lang="id-ID" sz="1200" dirty="0">
              <a:latin typeface="Cambria" panose="02040503050406030204" pitchFamily="18" charset="0"/>
            </a:rPr>
            <a:t>Kehati-hatian</a:t>
          </a:r>
        </a:p>
      </dgm:t>
    </dgm:pt>
    <dgm:pt modelId="{97662A5D-0938-3C48-9C2D-AC890EEF21A2}" type="parTrans" cxnId="{C21B7BD3-B604-1641-BFD5-580C0C358A45}">
      <dgm:prSet/>
      <dgm:spPr/>
      <dgm:t>
        <a:bodyPr/>
        <a:lstStyle/>
        <a:p>
          <a:endParaRPr lang="id-ID" sz="1800">
            <a:latin typeface="Cambria" panose="02040503050406030204" pitchFamily="18" charset="0"/>
          </a:endParaRPr>
        </a:p>
      </dgm:t>
    </dgm:pt>
    <dgm:pt modelId="{2856DF46-3569-F74A-8B86-754FF1066B2C}" type="sibTrans" cxnId="{C21B7BD3-B604-1641-BFD5-580C0C358A45}">
      <dgm:prSet/>
      <dgm:spPr/>
      <dgm:t>
        <a:bodyPr/>
        <a:lstStyle/>
        <a:p>
          <a:endParaRPr lang="id-ID" sz="1800">
            <a:latin typeface="Cambria" panose="02040503050406030204" pitchFamily="18" charset="0"/>
          </a:endParaRPr>
        </a:p>
      </dgm:t>
    </dgm:pt>
    <dgm:pt modelId="{635191EB-99FD-6846-BF5D-140C0D9534A8}">
      <dgm:prSet phldrT="[Teks]" custT="1"/>
      <dgm:spPr/>
      <dgm:t>
        <a:bodyPr/>
        <a:lstStyle/>
        <a:p>
          <a:r>
            <a:rPr lang="id-ID" sz="1800" dirty="0">
              <a:latin typeface="Cambria" panose="02040503050406030204" pitchFamily="18" charset="0"/>
            </a:rPr>
            <a:t>Perlindungan</a:t>
          </a:r>
        </a:p>
      </dgm:t>
    </dgm:pt>
    <dgm:pt modelId="{6ACD8B30-85E6-9C4B-81F9-A36099472F0C}" type="parTrans" cxnId="{312E97D2-7235-814A-BD69-69601C12C698}">
      <dgm:prSet/>
      <dgm:spPr/>
      <dgm:t>
        <a:bodyPr/>
        <a:lstStyle/>
        <a:p>
          <a:endParaRPr lang="id-ID" sz="1800">
            <a:latin typeface="Cambria" panose="02040503050406030204" pitchFamily="18" charset="0"/>
          </a:endParaRPr>
        </a:p>
      </dgm:t>
    </dgm:pt>
    <dgm:pt modelId="{208499E5-F554-664F-9C10-BD42FB8F1D0F}" type="sibTrans" cxnId="{312E97D2-7235-814A-BD69-69601C12C698}">
      <dgm:prSet/>
      <dgm:spPr/>
      <dgm:t>
        <a:bodyPr/>
        <a:lstStyle/>
        <a:p>
          <a:endParaRPr lang="id-ID" sz="1800">
            <a:latin typeface="Cambria" panose="02040503050406030204" pitchFamily="18" charset="0"/>
          </a:endParaRPr>
        </a:p>
      </dgm:t>
    </dgm:pt>
    <dgm:pt modelId="{3B491AEA-EEBF-A641-96DD-5A2A7F56C49B}">
      <dgm:prSet phldrT="[Teks]" custT="1"/>
      <dgm:spPr/>
      <dgm:t>
        <a:bodyPr/>
        <a:lstStyle/>
        <a:p>
          <a:r>
            <a:rPr lang="id-ID" sz="1200" dirty="0">
              <a:latin typeface="Cambria" panose="02040503050406030204" pitchFamily="18" charset="0"/>
            </a:rPr>
            <a:t>Keseimbangan</a:t>
          </a:r>
        </a:p>
      </dgm:t>
    </dgm:pt>
    <dgm:pt modelId="{FDB1CA3A-F243-D44B-A1DB-32B73184BF8E}" type="parTrans" cxnId="{C68213E4-1C6F-0748-926D-8473CE847DDF}">
      <dgm:prSet/>
      <dgm:spPr/>
      <dgm:t>
        <a:bodyPr/>
        <a:lstStyle/>
        <a:p>
          <a:endParaRPr lang="id-ID" sz="1800">
            <a:latin typeface="Cambria" panose="02040503050406030204" pitchFamily="18" charset="0"/>
          </a:endParaRPr>
        </a:p>
      </dgm:t>
    </dgm:pt>
    <dgm:pt modelId="{DB9A4B2D-7DBC-8640-9601-09DE42C76CBF}" type="sibTrans" cxnId="{C68213E4-1C6F-0748-926D-8473CE847DDF}">
      <dgm:prSet/>
      <dgm:spPr/>
      <dgm:t>
        <a:bodyPr/>
        <a:lstStyle/>
        <a:p>
          <a:endParaRPr lang="id-ID" sz="1800">
            <a:latin typeface="Cambria" panose="02040503050406030204" pitchFamily="18" charset="0"/>
          </a:endParaRPr>
        </a:p>
      </dgm:t>
    </dgm:pt>
    <dgm:pt modelId="{C5421359-E3F1-6E42-AAF8-EC3A81F4A4CA}">
      <dgm:prSet phldrT="[Teks]" custT="1"/>
      <dgm:spPr/>
      <dgm:t>
        <a:bodyPr/>
        <a:lstStyle/>
        <a:p>
          <a:r>
            <a:rPr lang="id-ID" sz="1800" dirty="0">
              <a:latin typeface="Cambria" panose="02040503050406030204" pitchFamily="18" charset="0"/>
            </a:rPr>
            <a:t>Kepastian Hukum</a:t>
          </a:r>
        </a:p>
      </dgm:t>
    </dgm:pt>
    <dgm:pt modelId="{8A3089F2-AD0D-EA47-A6B8-5074C8A94F84}" type="parTrans" cxnId="{D2B4407A-A2B1-1A4A-B438-F03B8D202302}">
      <dgm:prSet/>
      <dgm:spPr/>
      <dgm:t>
        <a:bodyPr/>
        <a:lstStyle/>
        <a:p>
          <a:endParaRPr lang="id-ID" sz="1800">
            <a:latin typeface="Cambria" panose="02040503050406030204" pitchFamily="18" charset="0"/>
          </a:endParaRPr>
        </a:p>
      </dgm:t>
    </dgm:pt>
    <dgm:pt modelId="{9B29BB3F-0054-DA47-ABF0-2DD9B697DF45}" type="sibTrans" cxnId="{D2B4407A-A2B1-1A4A-B438-F03B8D202302}">
      <dgm:prSet/>
      <dgm:spPr/>
      <dgm:t>
        <a:bodyPr/>
        <a:lstStyle/>
        <a:p>
          <a:endParaRPr lang="id-ID" sz="1800">
            <a:latin typeface="Cambria" panose="02040503050406030204" pitchFamily="18" charset="0"/>
          </a:endParaRPr>
        </a:p>
      </dgm:t>
    </dgm:pt>
    <dgm:pt modelId="{AF80963E-CED8-9B4E-84DD-2CA783572594}">
      <dgm:prSet phldrT="[Teks]" custT="1"/>
      <dgm:spPr/>
      <dgm:t>
        <a:bodyPr/>
        <a:lstStyle/>
        <a:p>
          <a:r>
            <a:rPr lang="id-ID" sz="1200" dirty="0">
              <a:latin typeface="Cambria" panose="02040503050406030204" pitchFamily="18" charset="0"/>
            </a:rPr>
            <a:t>Pertanggungjawaban</a:t>
          </a:r>
        </a:p>
      </dgm:t>
    </dgm:pt>
    <dgm:pt modelId="{697ACBB6-C88F-0C4F-9198-47C481EB965B}" type="parTrans" cxnId="{0F0AADDA-76F5-F346-A8EC-651616265C10}">
      <dgm:prSet/>
      <dgm:spPr/>
      <dgm:t>
        <a:bodyPr/>
        <a:lstStyle/>
        <a:p>
          <a:endParaRPr lang="id-ID" sz="1800">
            <a:latin typeface="Cambria" panose="02040503050406030204" pitchFamily="18" charset="0"/>
          </a:endParaRPr>
        </a:p>
      </dgm:t>
    </dgm:pt>
    <dgm:pt modelId="{36920D6D-5AF0-9B4A-B656-06218EA3926D}" type="sibTrans" cxnId="{0F0AADDA-76F5-F346-A8EC-651616265C10}">
      <dgm:prSet/>
      <dgm:spPr/>
      <dgm:t>
        <a:bodyPr/>
        <a:lstStyle/>
        <a:p>
          <a:endParaRPr lang="id-ID" sz="1800">
            <a:latin typeface="Cambria" panose="02040503050406030204" pitchFamily="18" charset="0"/>
          </a:endParaRPr>
        </a:p>
      </dgm:t>
    </dgm:pt>
    <dgm:pt modelId="{20211884-06C1-664F-B5C6-64979C2E8E17}">
      <dgm:prSet phldrT="[Teks]" custT="1"/>
      <dgm:spPr/>
      <dgm:t>
        <a:bodyPr/>
        <a:lstStyle/>
        <a:p>
          <a:r>
            <a:rPr lang="id-ID" sz="1800" dirty="0">
              <a:latin typeface="Cambria" panose="02040503050406030204" pitchFamily="18" charset="0"/>
            </a:rPr>
            <a:t>Kepentingan Umum</a:t>
          </a:r>
        </a:p>
      </dgm:t>
    </dgm:pt>
    <dgm:pt modelId="{25B48E48-152C-E041-9F59-B2D4F0E37F8D}" type="parTrans" cxnId="{7D8AA37D-69BF-2544-9437-4E0B3EF05AFE}">
      <dgm:prSet/>
      <dgm:spPr/>
      <dgm:t>
        <a:bodyPr/>
        <a:lstStyle/>
        <a:p>
          <a:endParaRPr lang="id-ID" sz="1800">
            <a:latin typeface="Cambria" panose="02040503050406030204" pitchFamily="18" charset="0"/>
          </a:endParaRPr>
        </a:p>
      </dgm:t>
    </dgm:pt>
    <dgm:pt modelId="{493DA5D0-AB3E-0149-9C65-96C2AE86FE6D}" type="sibTrans" cxnId="{7D8AA37D-69BF-2544-9437-4E0B3EF05AFE}">
      <dgm:prSet/>
      <dgm:spPr/>
      <dgm:t>
        <a:bodyPr/>
        <a:lstStyle/>
        <a:p>
          <a:endParaRPr lang="id-ID" sz="1800">
            <a:latin typeface="Cambria" panose="02040503050406030204" pitchFamily="18" charset="0"/>
          </a:endParaRPr>
        </a:p>
      </dgm:t>
    </dgm:pt>
    <dgm:pt modelId="{D9733C5F-6DC6-4347-AF0D-2DCCD3999B06}">
      <dgm:prSet phldrT="[Teks]" custT="1"/>
      <dgm:spPr/>
      <dgm:t>
        <a:bodyPr/>
        <a:lstStyle/>
        <a:p>
          <a:r>
            <a:rPr lang="id-ID" sz="1200" dirty="0">
              <a:latin typeface="Cambria" panose="02040503050406030204" pitchFamily="18" charset="0"/>
            </a:rPr>
            <a:t>Kerahasiaan</a:t>
          </a:r>
        </a:p>
      </dgm:t>
    </dgm:pt>
    <dgm:pt modelId="{4D04AC35-6ACE-084A-B55E-187C7DC89E7E}" type="parTrans" cxnId="{610F69D0-9B12-214B-82BA-51E1B466664A}">
      <dgm:prSet/>
      <dgm:spPr/>
      <dgm:t>
        <a:bodyPr/>
        <a:lstStyle/>
        <a:p>
          <a:endParaRPr lang="id-ID" sz="1800">
            <a:latin typeface="Cambria" panose="02040503050406030204" pitchFamily="18" charset="0"/>
          </a:endParaRPr>
        </a:p>
      </dgm:t>
    </dgm:pt>
    <dgm:pt modelId="{2852FEDE-B935-A749-90C3-5F0226FC6F25}" type="sibTrans" cxnId="{610F69D0-9B12-214B-82BA-51E1B466664A}">
      <dgm:prSet/>
      <dgm:spPr/>
      <dgm:t>
        <a:bodyPr/>
        <a:lstStyle/>
        <a:p>
          <a:endParaRPr lang="id-ID" sz="1800">
            <a:latin typeface="Cambria" panose="02040503050406030204" pitchFamily="18" charset="0"/>
          </a:endParaRPr>
        </a:p>
      </dgm:t>
    </dgm:pt>
    <dgm:pt modelId="{E4330E02-0BF5-9543-B40F-5A4824FA28EE}">
      <dgm:prSet phldrT="[Teks]" custT="1"/>
      <dgm:spPr/>
      <dgm:t>
        <a:bodyPr/>
        <a:lstStyle/>
        <a:p>
          <a:r>
            <a:rPr lang="id-ID" sz="1800" dirty="0">
              <a:latin typeface="Cambria" panose="02040503050406030204" pitchFamily="18" charset="0"/>
            </a:rPr>
            <a:t>Kemanfaatan</a:t>
          </a:r>
        </a:p>
      </dgm:t>
    </dgm:pt>
    <dgm:pt modelId="{492F5CBE-CB5E-BF4F-A9C0-50C262FC31EA}" type="parTrans" cxnId="{E5DD148F-6094-C740-84A1-CD73075CD28C}">
      <dgm:prSet/>
      <dgm:spPr/>
      <dgm:t>
        <a:bodyPr/>
        <a:lstStyle/>
        <a:p>
          <a:endParaRPr lang="id-ID" sz="1800">
            <a:latin typeface="Cambria" panose="02040503050406030204" pitchFamily="18" charset="0"/>
          </a:endParaRPr>
        </a:p>
      </dgm:t>
    </dgm:pt>
    <dgm:pt modelId="{BB63552F-C674-714D-A2E5-2D4414C756F9}" type="sibTrans" cxnId="{E5DD148F-6094-C740-84A1-CD73075CD28C}">
      <dgm:prSet/>
      <dgm:spPr/>
      <dgm:t>
        <a:bodyPr/>
        <a:lstStyle/>
        <a:p>
          <a:endParaRPr lang="id-ID" sz="1800">
            <a:latin typeface="Cambria" panose="02040503050406030204" pitchFamily="18" charset="0"/>
          </a:endParaRPr>
        </a:p>
      </dgm:t>
    </dgm:pt>
    <dgm:pt modelId="{B8157C8F-5F49-3D42-9A64-DA833E706A90}" type="pres">
      <dgm:prSet presAssocID="{20F3C753-43FF-F74A-9962-3E5A1F5B8641}" presName="cycleMatrixDiagram" presStyleCnt="0">
        <dgm:presLayoutVars>
          <dgm:chMax val="1"/>
          <dgm:dir/>
          <dgm:animLvl val="lvl"/>
          <dgm:resizeHandles val="exact"/>
        </dgm:presLayoutVars>
      </dgm:prSet>
      <dgm:spPr/>
    </dgm:pt>
    <dgm:pt modelId="{18489811-50CE-AC4C-9A39-CCCE2BD6E82A}" type="pres">
      <dgm:prSet presAssocID="{20F3C753-43FF-F74A-9962-3E5A1F5B8641}" presName="children" presStyleCnt="0"/>
      <dgm:spPr/>
    </dgm:pt>
    <dgm:pt modelId="{248AF9A0-FFA5-1849-A801-57462696E82E}" type="pres">
      <dgm:prSet presAssocID="{20F3C753-43FF-F74A-9962-3E5A1F5B8641}" presName="child1group" presStyleCnt="0"/>
      <dgm:spPr/>
    </dgm:pt>
    <dgm:pt modelId="{BFC4946C-CF90-A248-835B-F00B1F56C05C}" type="pres">
      <dgm:prSet presAssocID="{20F3C753-43FF-F74A-9962-3E5A1F5B8641}" presName="child1" presStyleLbl="bgAcc1" presStyleIdx="0" presStyleCnt="4"/>
      <dgm:spPr/>
    </dgm:pt>
    <dgm:pt modelId="{D14937FF-1787-724C-B3D0-A097644D159E}" type="pres">
      <dgm:prSet presAssocID="{20F3C753-43FF-F74A-9962-3E5A1F5B8641}" presName="child1Text" presStyleLbl="bgAcc1" presStyleIdx="0" presStyleCnt="4">
        <dgm:presLayoutVars>
          <dgm:bulletEnabled val="1"/>
        </dgm:presLayoutVars>
      </dgm:prSet>
      <dgm:spPr/>
    </dgm:pt>
    <dgm:pt modelId="{44DE63A7-3C68-0247-8204-4C15A31BBF33}" type="pres">
      <dgm:prSet presAssocID="{20F3C753-43FF-F74A-9962-3E5A1F5B8641}" presName="child2group" presStyleCnt="0"/>
      <dgm:spPr/>
    </dgm:pt>
    <dgm:pt modelId="{5AC15CDA-6F54-B34C-A481-0E8C7D13C99C}" type="pres">
      <dgm:prSet presAssocID="{20F3C753-43FF-F74A-9962-3E5A1F5B8641}" presName="child2" presStyleLbl="bgAcc1" presStyleIdx="1" presStyleCnt="4"/>
      <dgm:spPr/>
    </dgm:pt>
    <dgm:pt modelId="{91E0791B-312A-204E-AC2E-ADDCF93BA422}" type="pres">
      <dgm:prSet presAssocID="{20F3C753-43FF-F74A-9962-3E5A1F5B8641}" presName="child2Text" presStyleLbl="bgAcc1" presStyleIdx="1" presStyleCnt="4">
        <dgm:presLayoutVars>
          <dgm:bulletEnabled val="1"/>
        </dgm:presLayoutVars>
      </dgm:prSet>
      <dgm:spPr/>
    </dgm:pt>
    <dgm:pt modelId="{8A029286-1320-3C47-9374-0EDC21F5463D}" type="pres">
      <dgm:prSet presAssocID="{20F3C753-43FF-F74A-9962-3E5A1F5B8641}" presName="child3group" presStyleCnt="0"/>
      <dgm:spPr/>
    </dgm:pt>
    <dgm:pt modelId="{D21FD131-6F39-CA42-ADE7-1DCB8947DA92}" type="pres">
      <dgm:prSet presAssocID="{20F3C753-43FF-F74A-9962-3E5A1F5B8641}" presName="child3" presStyleLbl="bgAcc1" presStyleIdx="2" presStyleCnt="4"/>
      <dgm:spPr/>
    </dgm:pt>
    <dgm:pt modelId="{BF38A184-CC35-5E4F-9115-4962F97861C4}" type="pres">
      <dgm:prSet presAssocID="{20F3C753-43FF-F74A-9962-3E5A1F5B8641}" presName="child3Text" presStyleLbl="bgAcc1" presStyleIdx="2" presStyleCnt="4">
        <dgm:presLayoutVars>
          <dgm:bulletEnabled val="1"/>
        </dgm:presLayoutVars>
      </dgm:prSet>
      <dgm:spPr/>
    </dgm:pt>
    <dgm:pt modelId="{ED8C6074-0F2E-BC47-9E52-2687DD60D920}" type="pres">
      <dgm:prSet presAssocID="{20F3C753-43FF-F74A-9962-3E5A1F5B8641}" presName="child4group" presStyleCnt="0"/>
      <dgm:spPr/>
    </dgm:pt>
    <dgm:pt modelId="{0F13396F-451D-3A47-863A-3F66FFF96170}" type="pres">
      <dgm:prSet presAssocID="{20F3C753-43FF-F74A-9962-3E5A1F5B8641}" presName="child4" presStyleLbl="bgAcc1" presStyleIdx="3" presStyleCnt="4"/>
      <dgm:spPr/>
    </dgm:pt>
    <dgm:pt modelId="{671E2960-90BE-0243-8AC9-B191B98ADF8C}" type="pres">
      <dgm:prSet presAssocID="{20F3C753-43FF-F74A-9962-3E5A1F5B8641}" presName="child4Text" presStyleLbl="bgAcc1" presStyleIdx="3" presStyleCnt="4">
        <dgm:presLayoutVars>
          <dgm:bulletEnabled val="1"/>
        </dgm:presLayoutVars>
      </dgm:prSet>
      <dgm:spPr/>
    </dgm:pt>
    <dgm:pt modelId="{248BEF3C-ED48-C14E-A7D1-1A7F83AC9109}" type="pres">
      <dgm:prSet presAssocID="{20F3C753-43FF-F74A-9962-3E5A1F5B8641}" presName="childPlaceholder" presStyleCnt="0"/>
      <dgm:spPr/>
    </dgm:pt>
    <dgm:pt modelId="{25450FA8-F994-774A-817E-F162F64D4461}" type="pres">
      <dgm:prSet presAssocID="{20F3C753-43FF-F74A-9962-3E5A1F5B8641}" presName="circle" presStyleCnt="0"/>
      <dgm:spPr/>
    </dgm:pt>
    <dgm:pt modelId="{D044ABBE-E1B9-8B49-AB49-14FB828EDF00}" type="pres">
      <dgm:prSet presAssocID="{20F3C753-43FF-F74A-9962-3E5A1F5B8641}" presName="quadrant1" presStyleLbl="node1" presStyleIdx="0" presStyleCnt="4">
        <dgm:presLayoutVars>
          <dgm:chMax val="1"/>
          <dgm:bulletEnabled val="1"/>
        </dgm:presLayoutVars>
      </dgm:prSet>
      <dgm:spPr/>
    </dgm:pt>
    <dgm:pt modelId="{0551DE2D-F564-E549-A170-DA11A65E2B68}" type="pres">
      <dgm:prSet presAssocID="{20F3C753-43FF-F74A-9962-3E5A1F5B8641}" presName="quadrant2" presStyleLbl="node1" presStyleIdx="1" presStyleCnt="4">
        <dgm:presLayoutVars>
          <dgm:chMax val="1"/>
          <dgm:bulletEnabled val="1"/>
        </dgm:presLayoutVars>
      </dgm:prSet>
      <dgm:spPr/>
    </dgm:pt>
    <dgm:pt modelId="{0BD0A6B9-27F5-D04D-B816-3C5A1EDCAB54}" type="pres">
      <dgm:prSet presAssocID="{20F3C753-43FF-F74A-9962-3E5A1F5B8641}" presName="quadrant3" presStyleLbl="node1" presStyleIdx="2" presStyleCnt="4">
        <dgm:presLayoutVars>
          <dgm:chMax val="1"/>
          <dgm:bulletEnabled val="1"/>
        </dgm:presLayoutVars>
      </dgm:prSet>
      <dgm:spPr/>
    </dgm:pt>
    <dgm:pt modelId="{6855C266-91BE-8346-9C61-48367A10AEE0}" type="pres">
      <dgm:prSet presAssocID="{20F3C753-43FF-F74A-9962-3E5A1F5B8641}" presName="quadrant4" presStyleLbl="node1" presStyleIdx="3" presStyleCnt="4">
        <dgm:presLayoutVars>
          <dgm:chMax val="1"/>
          <dgm:bulletEnabled val="1"/>
        </dgm:presLayoutVars>
      </dgm:prSet>
      <dgm:spPr/>
    </dgm:pt>
    <dgm:pt modelId="{BC2D5166-FC7A-B844-8BC3-316223B1AA04}" type="pres">
      <dgm:prSet presAssocID="{20F3C753-43FF-F74A-9962-3E5A1F5B8641}" presName="quadrantPlaceholder" presStyleCnt="0"/>
      <dgm:spPr/>
    </dgm:pt>
    <dgm:pt modelId="{1179F4A7-B75B-6F4F-98E3-54278908004F}" type="pres">
      <dgm:prSet presAssocID="{20F3C753-43FF-F74A-9962-3E5A1F5B8641}" presName="center1" presStyleLbl="fgShp" presStyleIdx="0" presStyleCnt="2"/>
      <dgm:spPr/>
    </dgm:pt>
    <dgm:pt modelId="{07480FEA-31F4-BA4E-B644-154D3F1E4D48}" type="pres">
      <dgm:prSet presAssocID="{20F3C753-43FF-F74A-9962-3E5A1F5B8641}" presName="center2" presStyleLbl="fgShp" presStyleIdx="1" presStyleCnt="2"/>
      <dgm:spPr/>
    </dgm:pt>
  </dgm:ptLst>
  <dgm:cxnLst>
    <dgm:cxn modelId="{048D400B-146A-E046-A068-0A5A65476FB6}" type="presOf" srcId="{D9733C5F-6DC6-4347-AF0D-2DCCD3999B06}" destId="{6855C266-91BE-8346-9C61-48367A10AEE0}" srcOrd="0" destOrd="0" presId="urn:microsoft.com/office/officeart/2005/8/layout/cycle4"/>
    <dgm:cxn modelId="{12CD0840-DA83-D74E-A61F-12CCFD4AA80E}" type="presOf" srcId="{20F3C753-43FF-F74A-9962-3E5A1F5B8641}" destId="{B8157C8F-5F49-3D42-9A64-DA833E706A90}" srcOrd="0" destOrd="0" presId="urn:microsoft.com/office/officeart/2005/8/layout/cycle4"/>
    <dgm:cxn modelId="{A63F4261-2D43-6044-9C06-8B0978228F15}" type="presOf" srcId="{E4330E02-0BF5-9543-B40F-5A4824FA28EE}" destId="{671E2960-90BE-0243-8AC9-B191B98ADF8C}" srcOrd="1" destOrd="0" presId="urn:microsoft.com/office/officeart/2005/8/layout/cycle4"/>
    <dgm:cxn modelId="{61775563-8741-E14A-8484-8D6AD866426C}" type="presOf" srcId="{8DB11984-BBEC-FF41-ADD5-953E0C62E59C}" destId="{D044ABBE-E1B9-8B49-AB49-14FB828EDF00}" srcOrd="0" destOrd="0" presId="urn:microsoft.com/office/officeart/2005/8/layout/cycle4"/>
    <dgm:cxn modelId="{D2B4407A-A2B1-1A4A-B438-F03B8D202302}" srcId="{3B491AEA-EEBF-A641-96DD-5A2A7F56C49B}" destId="{C5421359-E3F1-6E42-AAF8-EC3A81F4A4CA}" srcOrd="0" destOrd="0" parTransId="{8A3089F2-AD0D-EA47-A6B8-5074C8A94F84}" sibTransId="{9B29BB3F-0054-DA47-ABF0-2DD9B697DF45}"/>
    <dgm:cxn modelId="{7D8AA37D-69BF-2544-9437-4E0B3EF05AFE}" srcId="{AF80963E-CED8-9B4E-84DD-2CA783572594}" destId="{20211884-06C1-664F-B5C6-64979C2E8E17}" srcOrd="0" destOrd="0" parTransId="{25B48E48-152C-E041-9F59-B2D4F0E37F8D}" sibTransId="{493DA5D0-AB3E-0149-9C65-96C2AE86FE6D}"/>
    <dgm:cxn modelId="{E5DD148F-6094-C740-84A1-CD73075CD28C}" srcId="{D9733C5F-6DC6-4347-AF0D-2DCCD3999B06}" destId="{E4330E02-0BF5-9543-B40F-5A4824FA28EE}" srcOrd="0" destOrd="0" parTransId="{492F5CBE-CB5E-BF4F-A9C0-50C262FC31EA}" sibTransId="{BB63552F-C674-714D-A2E5-2D4414C756F9}"/>
    <dgm:cxn modelId="{7A8C2496-7D7F-874F-89D6-706453F6FE4F}" type="presOf" srcId="{635191EB-99FD-6846-BF5D-140C0D9534A8}" destId="{BFC4946C-CF90-A248-835B-F00B1F56C05C}" srcOrd="0" destOrd="0" presId="urn:microsoft.com/office/officeart/2005/8/layout/cycle4"/>
    <dgm:cxn modelId="{6A48649B-E655-4840-A701-FECC39AEB485}" type="presOf" srcId="{E4330E02-0BF5-9543-B40F-5A4824FA28EE}" destId="{0F13396F-451D-3A47-863A-3F66FFF96170}" srcOrd="0" destOrd="0" presId="urn:microsoft.com/office/officeart/2005/8/layout/cycle4"/>
    <dgm:cxn modelId="{600D37A5-B271-E949-B86D-20CBD46968BE}" type="presOf" srcId="{20211884-06C1-664F-B5C6-64979C2E8E17}" destId="{BF38A184-CC35-5E4F-9115-4962F97861C4}" srcOrd="1" destOrd="0" presId="urn:microsoft.com/office/officeart/2005/8/layout/cycle4"/>
    <dgm:cxn modelId="{752DCFBA-36C2-C44C-ADF6-7503C8FA254C}" type="presOf" srcId="{635191EB-99FD-6846-BF5D-140C0D9534A8}" destId="{D14937FF-1787-724C-B3D0-A097644D159E}" srcOrd="1" destOrd="0" presId="urn:microsoft.com/office/officeart/2005/8/layout/cycle4"/>
    <dgm:cxn modelId="{0F1272C8-AC80-6E47-9868-A46317D9991A}" type="presOf" srcId="{AF80963E-CED8-9B4E-84DD-2CA783572594}" destId="{0BD0A6B9-27F5-D04D-B816-3C5A1EDCAB54}" srcOrd="0" destOrd="0" presId="urn:microsoft.com/office/officeart/2005/8/layout/cycle4"/>
    <dgm:cxn modelId="{610F69D0-9B12-214B-82BA-51E1B466664A}" srcId="{20F3C753-43FF-F74A-9962-3E5A1F5B8641}" destId="{D9733C5F-6DC6-4347-AF0D-2DCCD3999B06}" srcOrd="3" destOrd="0" parTransId="{4D04AC35-6ACE-084A-B55E-187C7DC89E7E}" sibTransId="{2852FEDE-B935-A749-90C3-5F0226FC6F25}"/>
    <dgm:cxn modelId="{312E97D2-7235-814A-BD69-69601C12C698}" srcId="{8DB11984-BBEC-FF41-ADD5-953E0C62E59C}" destId="{635191EB-99FD-6846-BF5D-140C0D9534A8}" srcOrd="0" destOrd="0" parTransId="{6ACD8B30-85E6-9C4B-81F9-A36099472F0C}" sibTransId="{208499E5-F554-664F-9C10-BD42FB8F1D0F}"/>
    <dgm:cxn modelId="{C21B7BD3-B604-1641-BFD5-580C0C358A45}" srcId="{20F3C753-43FF-F74A-9962-3E5A1F5B8641}" destId="{8DB11984-BBEC-FF41-ADD5-953E0C62E59C}" srcOrd="0" destOrd="0" parTransId="{97662A5D-0938-3C48-9C2D-AC890EEF21A2}" sibTransId="{2856DF46-3569-F74A-8B86-754FF1066B2C}"/>
    <dgm:cxn modelId="{0F0AADDA-76F5-F346-A8EC-651616265C10}" srcId="{20F3C753-43FF-F74A-9962-3E5A1F5B8641}" destId="{AF80963E-CED8-9B4E-84DD-2CA783572594}" srcOrd="2" destOrd="0" parTransId="{697ACBB6-C88F-0C4F-9198-47C481EB965B}" sibTransId="{36920D6D-5AF0-9B4A-B656-06218EA3926D}"/>
    <dgm:cxn modelId="{C68213E4-1C6F-0748-926D-8473CE847DDF}" srcId="{20F3C753-43FF-F74A-9962-3E5A1F5B8641}" destId="{3B491AEA-EEBF-A641-96DD-5A2A7F56C49B}" srcOrd="1" destOrd="0" parTransId="{FDB1CA3A-F243-D44B-A1DB-32B73184BF8E}" sibTransId="{DB9A4B2D-7DBC-8640-9601-09DE42C76CBF}"/>
    <dgm:cxn modelId="{82C62AE9-CF5A-174D-BD5F-3684415F3564}" type="presOf" srcId="{20211884-06C1-664F-B5C6-64979C2E8E17}" destId="{D21FD131-6F39-CA42-ADE7-1DCB8947DA92}" srcOrd="0" destOrd="0" presId="urn:microsoft.com/office/officeart/2005/8/layout/cycle4"/>
    <dgm:cxn modelId="{46E607ED-0AB1-5742-92F9-06C0AC61812E}" type="presOf" srcId="{3B491AEA-EEBF-A641-96DD-5A2A7F56C49B}" destId="{0551DE2D-F564-E549-A170-DA11A65E2B68}" srcOrd="0" destOrd="0" presId="urn:microsoft.com/office/officeart/2005/8/layout/cycle4"/>
    <dgm:cxn modelId="{4E1CF2F0-D4AF-CE4B-BF0B-46BD63C7E0D2}" type="presOf" srcId="{C5421359-E3F1-6E42-AAF8-EC3A81F4A4CA}" destId="{5AC15CDA-6F54-B34C-A481-0E8C7D13C99C}" srcOrd="0" destOrd="0" presId="urn:microsoft.com/office/officeart/2005/8/layout/cycle4"/>
    <dgm:cxn modelId="{3B7CC8FE-F406-BB40-A014-D957928D860F}" type="presOf" srcId="{C5421359-E3F1-6E42-AAF8-EC3A81F4A4CA}" destId="{91E0791B-312A-204E-AC2E-ADDCF93BA422}" srcOrd="1" destOrd="0" presId="urn:microsoft.com/office/officeart/2005/8/layout/cycle4"/>
    <dgm:cxn modelId="{815CA900-6557-2547-B565-956204DD172E}" type="presParOf" srcId="{B8157C8F-5F49-3D42-9A64-DA833E706A90}" destId="{18489811-50CE-AC4C-9A39-CCCE2BD6E82A}" srcOrd="0" destOrd="0" presId="urn:microsoft.com/office/officeart/2005/8/layout/cycle4"/>
    <dgm:cxn modelId="{659A756E-E77C-ED40-B2FA-3E60F3BB1F54}" type="presParOf" srcId="{18489811-50CE-AC4C-9A39-CCCE2BD6E82A}" destId="{248AF9A0-FFA5-1849-A801-57462696E82E}" srcOrd="0" destOrd="0" presId="urn:microsoft.com/office/officeart/2005/8/layout/cycle4"/>
    <dgm:cxn modelId="{B96DE16B-18E4-C046-9E25-68F32DF95F69}" type="presParOf" srcId="{248AF9A0-FFA5-1849-A801-57462696E82E}" destId="{BFC4946C-CF90-A248-835B-F00B1F56C05C}" srcOrd="0" destOrd="0" presId="urn:microsoft.com/office/officeart/2005/8/layout/cycle4"/>
    <dgm:cxn modelId="{E6FD80A9-BB4E-334E-A107-55AEE0ABBA64}" type="presParOf" srcId="{248AF9A0-FFA5-1849-A801-57462696E82E}" destId="{D14937FF-1787-724C-B3D0-A097644D159E}" srcOrd="1" destOrd="0" presId="urn:microsoft.com/office/officeart/2005/8/layout/cycle4"/>
    <dgm:cxn modelId="{264B0C57-DCA9-224B-9477-336EC240DC5D}" type="presParOf" srcId="{18489811-50CE-AC4C-9A39-CCCE2BD6E82A}" destId="{44DE63A7-3C68-0247-8204-4C15A31BBF33}" srcOrd="1" destOrd="0" presId="urn:microsoft.com/office/officeart/2005/8/layout/cycle4"/>
    <dgm:cxn modelId="{76419915-2102-754F-A3AE-23BF6DFECF76}" type="presParOf" srcId="{44DE63A7-3C68-0247-8204-4C15A31BBF33}" destId="{5AC15CDA-6F54-B34C-A481-0E8C7D13C99C}" srcOrd="0" destOrd="0" presId="urn:microsoft.com/office/officeart/2005/8/layout/cycle4"/>
    <dgm:cxn modelId="{AFA94EF5-D2F4-5E49-9AE9-22905194EDF4}" type="presParOf" srcId="{44DE63A7-3C68-0247-8204-4C15A31BBF33}" destId="{91E0791B-312A-204E-AC2E-ADDCF93BA422}" srcOrd="1" destOrd="0" presId="urn:microsoft.com/office/officeart/2005/8/layout/cycle4"/>
    <dgm:cxn modelId="{48A2F3AB-2F4B-494C-A2E1-539A7966E5CE}" type="presParOf" srcId="{18489811-50CE-AC4C-9A39-CCCE2BD6E82A}" destId="{8A029286-1320-3C47-9374-0EDC21F5463D}" srcOrd="2" destOrd="0" presId="urn:microsoft.com/office/officeart/2005/8/layout/cycle4"/>
    <dgm:cxn modelId="{62C3C876-773F-6246-BCC2-44ABD2688F29}" type="presParOf" srcId="{8A029286-1320-3C47-9374-0EDC21F5463D}" destId="{D21FD131-6F39-CA42-ADE7-1DCB8947DA92}" srcOrd="0" destOrd="0" presId="urn:microsoft.com/office/officeart/2005/8/layout/cycle4"/>
    <dgm:cxn modelId="{E96352DA-43D9-944B-9FEF-FB79B243E827}" type="presParOf" srcId="{8A029286-1320-3C47-9374-0EDC21F5463D}" destId="{BF38A184-CC35-5E4F-9115-4962F97861C4}" srcOrd="1" destOrd="0" presId="urn:microsoft.com/office/officeart/2005/8/layout/cycle4"/>
    <dgm:cxn modelId="{8B9D92A8-24D2-5A40-A479-08AA0AC95B7F}" type="presParOf" srcId="{18489811-50CE-AC4C-9A39-CCCE2BD6E82A}" destId="{ED8C6074-0F2E-BC47-9E52-2687DD60D920}" srcOrd="3" destOrd="0" presId="urn:microsoft.com/office/officeart/2005/8/layout/cycle4"/>
    <dgm:cxn modelId="{A9D32DFE-D99E-AA47-9181-6939942E3D51}" type="presParOf" srcId="{ED8C6074-0F2E-BC47-9E52-2687DD60D920}" destId="{0F13396F-451D-3A47-863A-3F66FFF96170}" srcOrd="0" destOrd="0" presId="urn:microsoft.com/office/officeart/2005/8/layout/cycle4"/>
    <dgm:cxn modelId="{D5C4E1DC-3972-9A4D-A3A5-590C84C5DCAF}" type="presParOf" srcId="{ED8C6074-0F2E-BC47-9E52-2687DD60D920}" destId="{671E2960-90BE-0243-8AC9-B191B98ADF8C}" srcOrd="1" destOrd="0" presId="urn:microsoft.com/office/officeart/2005/8/layout/cycle4"/>
    <dgm:cxn modelId="{44597986-5461-084A-9C6E-127C4140A4A5}" type="presParOf" srcId="{18489811-50CE-AC4C-9A39-CCCE2BD6E82A}" destId="{248BEF3C-ED48-C14E-A7D1-1A7F83AC9109}" srcOrd="4" destOrd="0" presId="urn:microsoft.com/office/officeart/2005/8/layout/cycle4"/>
    <dgm:cxn modelId="{96CA2268-09AB-9D41-805B-885A74499412}" type="presParOf" srcId="{B8157C8F-5F49-3D42-9A64-DA833E706A90}" destId="{25450FA8-F994-774A-817E-F162F64D4461}" srcOrd="1" destOrd="0" presId="urn:microsoft.com/office/officeart/2005/8/layout/cycle4"/>
    <dgm:cxn modelId="{D3495E49-0919-1441-A7C6-21095BE067B3}" type="presParOf" srcId="{25450FA8-F994-774A-817E-F162F64D4461}" destId="{D044ABBE-E1B9-8B49-AB49-14FB828EDF00}" srcOrd="0" destOrd="0" presId="urn:microsoft.com/office/officeart/2005/8/layout/cycle4"/>
    <dgm:cxn modelId="{868091D8-664E-B34D-91BE-4063AE0DC0E0}" type="presParOf" srcId="{25450FA8-F994-774A-817E-F162F64D4461}" destId="{0551DE2D-F564-E549-A170-DA11A65E2B68}" srcOrd="1" destOrd="0" presId="urn:microsoft.com/office/officeart/2005/8/layout/cycle4"/>
    <dgm:cxn modelId="{E1E1A840-8174-7643-ADD6-9506063E1F65}" type="presParOf" srcId="{25450FA8-F994-774A-817E-F162F64D4461}" destId="{0BD0A6B9-27F5-D04D-B816-3C5A1EDCAB54}" srcOrd="2" destOrd="0" presId="urn:microsoft.com/office/officeart/2005/8/layout/cycle4"/>
    <dgm:cxn modelId="{D7B74E45-1FF6-BB40-901E-64A669B91413}" type="presParOf" srcId="{25450FA8-F994-774A-817E-F162F64D4461}" destId="{6855C266-91BE-8346-9C61-48367A10AEE0}" srcOrd="3" destOrd="0" presId="urn:microsoft.com/office/officeart/2005/8/layout/cycle4"/>
    <dgm:cxn modelId="{9EF23C8B-B266-EF46-9767-93BAD0DA98CF}" type="presParOf" srcId="{25450FA8-F994-774A-817E-F162F64D4461}" destId="{BC2D5166-FC7A-B844-8BC3-316223B1AA04}" srcOrd="4" destOrd="0" presId="urn:microsoft.com/office/officeart/2005/8/layout/cycle4"/>
    <dgm:cxn modelId="{DB7DD2E2-29BF-6D45-8BCF-11A69DED27DA}" type="presParOf" srcId="{B8157C8F-5F49-3D42-9A64-DA833E706A90}" destId="{1179F4A7-B75B-6F4F-98E3-54278908004F}" srcOrd="2" destOrd="0" presId="urn:microsoft.com/office/officeart/2005/8/layout/cycle4"/>
    <dgm:cxn modelId="{E1D1F8A9-9031-2E44-AEF0-218B71EE7180}" type="presParOf" srcId="{B8157C8F-5F49-3D42-9A64-DA833E706A90}" destId="{07480FEA-31F4-BA4E-B644-154D3F1E4D48}"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CA642B-27A0-6E4D-8D82-271AF2E9C667}">
      <dsp:nvSpPr>
        <dsp:cNvPr id="0" name=""/>
        <dsp:cNvSpPr/>
      </dsp:nvSpPr>
      <dsp:spPr>
        <a:xfrm>
          <a:off x="0" y="94272"/>
          <a:ext cx="8640960" cy="1769039"/>
        </a:xfrm>
        <a:prstGeom prst="roundRect">
          <a:avLst/>
        </a:prstGeom>
        <a:solidFill>
          <a:schemeClr val="accent3">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just" defTabSz="933450">
            <a:lnSpc>
              <a:spcPct val="90000"/>
            </a:lnSpc>
            <a:spcBef>
              <a:spcPct val="0"/>
            </a:spcBef>
            <a:spcAft>
              <a:spcPct val="35000"/>
            </a:spcAft>
            <a:buNone/>
          </a:pPr>
          <a:r>
            <a:rPr lang="id-ID" sz="2100" kern="1200" dirty="0">
              <a:solidFill>
                <a:sysClr val="windowText" lastClr="000000"/>
              </a:solidFill>
              <a:latin typeface="Cambria" panose="02040503050406030204" pitchFamily="18" charset="0"/>
            </a:rPr>
            <a:t>Perkembangan teknologi informasi dan komunikasi yang melaju dengan pesat telah menimbulkan berbagai peluang dan tantangan. Teknologi informasi memungkinkan manusia untuk saling terhubung tanpa mengenal batas wilayah negara sehingga salah satu faktor pendorong globalisasi.</a:t>
          </a:r>
        </a:p>
      </dsp:txBody>
      <dsp:txXfrm>
        <a:off x="86357" y="180629"/>
        <a:ext cx="8468246" cy="1596325"/>
      </dsp:txXfrm>
    </dsp:sp>
    <dsp:sp modelId="{04A0069B-BE80-6D48-A4E1-83F15DDC998A}">
      <dsp:nvSpPr>
        <dsp:cNvPr id="0" name=""/>
        <dsp:cNvSpPr/>
      </dsp:nvSpPr>
      <dsp:spPr>
        <a:xfrm>
          <a:off x="0" y="1923792"/>
          <a:ext cx="8640960" cy="1769039"/>
        </a:xfrm>
        <a:prstGeom prst="roundRect">
          <a:avLst/>
        </a:prstGeom>
        <a:solidFill>
          <a:schemeClr val="accent5">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just" defTabSz="933450">
            <a:lnSpc>
              <a:spcPct val="90000"/>
            </a:lnSpc>
            <a:spcBef>
              <a:spcPct val="0"/>
            </a:spcBef>
            <a:spcAft>
              <a:spcPct val="35000"/>
            </a:spcAft>
            <a:buNone/>
          </a:pPr>
          <a:r>
            <a:rPr lang="id-ID" sz="2100" kern="1200" dirty="0">
              <a:solidFill>
                <a:sysClr val="windowText" lastClr="000000"/>
              </a:solidFill>
              <a:latin typeface="Cambria" panose="02040503050406030204" pitchFamily="18" charset="0"/>
            </a:rPr>
            <a:t>Berbagai sektor kehidupan telah memanfaatkan sistem teknologi informasi, seperti </a:t>
          </a:r>
          <a:r>
            <a:rPr lang="id-ID" sz="2100" kern="1200" dirty="0" err="1">
              <a:solidFill>
                <a:sysClr val="windowText" lastClr="000000"/>
              </a:solidFill>
              <a:latin typeface="Cambria" panose="02040503050406030204" pitchFamily="18" charset="0"/>
            </a:rPr>
            <a:t>penyelengaraan</a:t>
          </a:r>
          <a:r>
            <a:rPr lang="id-ID" sz="2100" kern="1200" dirty="0">
              <a:solidFill>
                <a:sysClr val="windowText" lastClr="000000"/>
              </a:solidFill>
              <a:latin typeface="Cambria" panose="02040503050406030204" pitchFamily="18" charset="0"/>
            </a:rPr>
            <a:t> </a:t>
          </a:r>
          <a:r>
            <a:rPr lang="id-ID" sz="2100" kern="1200" dirty="0" err="1">
              <a:solidFill>
                <a:sysClr val="windowText" lastClr="000000"/>
              </a:solidFill>
              <a:latin typeface="Cambria" panose="02040503050406030204" pitchFamily="18" charset="0"/>
            </a:rPr>
            <a:t>e-commerce</a:t>
          </a:r>
          <a:r>
            <a:rPr lang="id-ID" sz="2100" kern="1200" dirty="0">
              <a:solidFill>
                <a:sysClr val="windowText" lastClr="000000"/>
              </a:solidFill>
              <a:latin typeface="Cambria" panose="02040503050406030204" pitchFamily="18" charset="0"/>
            </a:rPr>
            <a:t>, </a:t>
          </a:r>
          <a:r>
            <a:rPr lang="id-ID" sz="2100" kern="1200" dirty="0" err="1">
              <a:solidFill>
                <a:sysClr val="windowText" lastClr="000000"/>
              </a:solidFill>
              <a:latin typeface="Cambria" panose="02040503050406030204" pitchFamily="18" charset="0"/>
            </a:rPr>
            <a:t>e-education</a:t>
          </a:r>
          <a:r>
            <a:rPr lang="id-ID" sz="2100" kern="1200" dirty="0">
              <a:solidFill>
                <a:sysClr val="windowText" lastClr="000000"/>
              </a:solidFill>
              <a:latin typeface="Cambria" panose="02040503050406030204" pitchFamily="18" charset="0"/>
            </a:rPr>
            <a:t>, </a:t>
          </a:r>
          <a:r>
            <a:rPr lang="id-ID" sz="2100" kern="1200" dirty="0" err="1">
              <a:solidFill>
                <a:sysClr val="windowText" lastClr="000000"/>
              </a:solidFill>
              <a:latin typeface="Cambria" panose="02040503050406030204" pitchFamily="18" charset="0"/>
            </a:rPr>
            <a:t>e-healty</a:t>
          </a:r>
          <a:r>
            <a:rPr lang="id-ID" sz="2100" kern="1200" dirty="0">
              <a:solidFill>
                <a:sysClr val="windowText" lastClr="000000"/>
              </a:solidFill>
              <a:latin typeface="Cambria" panose="02040503050406030204" pitchFamily="18" charset="0"/>
            </a:rPr>
            <a:t>, </a:t>
          </a:r>
          <a:r>
            <a:rPr lang="id-ID" sz="2100" kern="1200" dirty="0" err="1">
              <a:solidFill>
                <a:sysClr val="windowText" lastClr="000000"/>
              </a:solidFill>
              <a:latin typeface="Cambria" panose="02040503050406030204" pitchFamily="18" charset="0"/>
            </a:rPr>
            <a:t>e-government</a:t>
          </a:r>
          <a:r>
            <a:rPr lang="id-ID" sz="2100" kern="1200" dirty="0">
              <a:solidFill>
                <a:sysClr val="windowText" lastClr="000000"/>
              </a:solidFill>
              <a:latin typeface="Cambria" panose="02040503050406030204" pitchFamily="18" charset="0"/>
            </a:rPr>
            <a:t> dsb.</a:t>
          </a:r>
        </a:p>
      </dsp:txBody>
      <dsp:txXfrm>
        <a:off x="86357" y="2010149"/>
        <a:ext cx="8468246" cy="1596325"/>
      </dsp:txXfrm>
    </dsp:sp>
    <dsp:sp modelId="{FB06D9FC-B277-5A4E-9734-C71D164B71CF}">
      <dsp:nvSpPr>
        <dsp:cNvPr id="0" name=""/>
        <dsp:cNvSpPr/>
      </dsp:nvSpPr>
      <dsp:spPr>
        <a:xfrm>
          <a:off x="0" y="3753312"/>
          <a:ext cx="8640960" cy="1769039"/>
        </a:xfrm>
        <a:prstGeom prst="roundRect">
          <a:avLst/>
        </a:prstGeom>
        <a:solidFill>
          <a:schemeClr val="accent6">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just" defTabSz="933450">
            <a:lnSpc>
              <a:spcPct val="90000"/>
            </a:lnSpc>
            <a:spcBef>
              <a:spcPct val="0"/>
            </a:spcBef>
            <a:spcAft>
              <a:spcPct val="35000"/>
            </a:spcAft>
            <a:buNone/>
          </a:pPr>
          <a:r>
            <a:rPr lang="id-ID" sz="2100" kern="1200" dirty="0">
              <a:solidFill>
                <a:sysClr val="windowText" lastClr="000000"/>
              </a:solidFill>
              <a:latin typeface="Cambria" panose="02040503050406030204" pitchFamily="18" charset="0"/>
            </a:rPr>
            <a:t>Pemanfaatan teknologi informasi tersebut mengakibatkan Data Pribadi seseorang sangat mudah dikumpulkan dan dipindahkan dari satu pihak ke pihak lain tanpa sepengetahuan Subjek Data Pribadi, sehingga mengancam hak konstitusional Subjek Data Pribadi.</a:t>
          </a:r>
        </a:p>
      </dsp:txBody>
      <dsp:txXfrm>
        <a:off x="86357" y="3839669"/>
        <a:ext cx="8468246" cy="15963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1FD131-6F39-CA42-ADE7-1DCB8947DA92}">
      <dsp:nvSpPr>
        <dsp:cNvPr id="0" name=""/>
        <dsp:cNvSpPr/>
      </dsp:nvSpPr>
      <dsp:spPr>
        <a:xfrm>
          <a:off x="4979760" y="3770338"/>
          <a:ext cx="2739040" cy="1774277"/>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171450" lvl="1" indent="-171450" algn="l" defTabSz="800100">
            <a:lnSpc>
              <a:spcPct val="90000"/>
            </a:lnSpc>
            <a:spcBef>
              <a:spcPct val="0"/>
            </a:spcBef>
            <a:spcAft>
              <a:spcPct val="15000"/>
            </a:spcAft>
            <a:buChar char="•"/>
          </a:pPr>
          <a:r>
            <a:rPr lang="id-ID" sz="1800" kern="1200" dirty="0">
              <a:latin typeface="Cambria" panose="02040503050406030204" pitchFamily="18" charset="0"/>
            </a:rPr>
            <a:t>Kepentingan Umum</a:t>
          </a:r>
        </a:p>
      </dsp:txBody>
      <dsp:txXfrm>
        <a:off x="5840447" y="4252883"/>
        <a:ext cx="1839378" cy="1252757"/>
      </dsp:txXfrm>
    </dsp:sp>
    <dsp:sp modelId="{0F13396F-451D-3A47-863A-3F66FFF96170}">
      <dsp:nvSpPr>
        <dsp:cNvPr id="0" name=""/>
        <dsp:cNvSpPr/>
      </dsp:nvSpPr>
      <dsp:spPr>
        <a:xfrm>
          <a:off x="510799" y="3770338"/>
          <a:ext cx="2739040" cy="1774277"/>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171450" lvl="1" indent="-171450" algn="l" defTabSz="800100">
            <a:lnSpc>
              <a:spcPct val="90000"/>
            </a:lnSpc>
            <a:spcBef>
              <a:spcPct val="0"/>
            </a:spcBef>
            <a:spcAft>
              <a:spcPct val="15000"/>
            </a:spcAft>
            <a:buChar char="•"/>
          </a:pPr>
          <a:r>
            <a:rPr lang="id-ID" sz="1800" kern="1200" dirty="0">
              <a:latin typeface="Cambria" panose="02040503050406030204" pitchFamily="18" charset="0"/>
            </a:rPr>
            <a:t>Kemanfaatan</a:t>
          </a:r>
        </a:p>
      </dsp:txBody>
      <dsp:txXfrm>
        <a:off x="549774" y="4252883"/>
        <a:ext cx="1839378" cy="1252757"/>
      </dsp:txXfrm>
    </dsp:sp>
    <dsp:sp modelId="{5AC15CDA-6F54-B34C-A481-0E8C7D13C99C}">
      <dsp:nvSpPr>
        <dsp:cNvPr id="0" name=""/>
        <dsp:cNvSpPr/>
      </dsp:nvSpPr>
      <dsp:spPr>
        <a:xfrm>
          <a:off x="4979760" y="0"/>
          <a:ext cx="2739040" cy="1774277"/>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171450" lvl="1" indent="-171450" algn="l" defTabSz="800100">
            <a:lnSpc>
              <a:spcPct val="90000"/>
            </a:lnSpc>
            <a:spcBef>
              <a:spcPct val="0"/>
            </a:spcBef>
            <a:spcAft>
              <a:spcPct val="15000"/>
            </a:spcAft>
            <a:buChar char="•"/>
          </a:pPr>
          <a:r>
            <a:rPr lang="id-ID" sz="1800" kern="1200" dirty="0">
              <a:latin typeface="Cambria" panose="02040503050406030204" pitchFamily="18" charset="0"/>
            </a:rPr>
            <a:t>Kepastian Hukum</a:t>
          </a:r>
        </a:p>
      </dsp:txBody>
      <dsp:txXfrm>
        <a:off x="5840447" y="38975"/>
        <a:ext cx="1839378" cy="1252757"/>
      </dsp:txXfrm>
    </dsp:sp>
    <dsp:sp modelId="{BFC4946C-CF90-A248-835B-F00B1F56C05C}">
      <dsp:nvSpPr>
        <dsp:cNvPr id="0" name=""/>
        <dsp:cNvSpPr/>
      </dsp:nvSpPr>
      <dsp:spPr>
        <a:xfrm>
          <a:off x="510799" y="0"/>
          <a:ext cx="2739040" cy="1774277"/>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171450" lvl="1" indent="-171450" algn="l" defTabSz="800100">
            <a:lnSpc>
              <a:spcPct val="90000"/>
            </a:lnSpc>
            <a:spcBef>
              <a:spcPct val="0"/>
            </a:spcBef>
            <a:spcAft>
              <a:spcPct val="15000"/>
            </a:spcAft>
            <a:buChar char="•"/>
          </a:pPr>
          <a:r>
            <a:rPr lang="id-ID" sz="1800" kern="1200" dirty="0">
              <a:latin typeface="Cambria" panose="02040503050406030204" pitchFamily="18" charset="0"/>
            </a:rPr>
            <a:t>Perlindungan</a:t>
          </a:r>
        </a:p>
      </dsp:txBody>
      <dsp:txXfrm>
        <a:off x="549774" y="38975"/>
        <a:ext cx="1839378" cy="1252757"/>
      </dsp:txXfrm>
    </dsp:sp>
    <dsp:sp modelId="{D044ABBE-E1B9-8B49-AB49-14FB828EDF00}">
      <dsp:nvSpPr>
        <dsp:cNvPr id="0" name=""/>
        <dsp:cNvSpPr/>
      </dsp:nvSpPr>
      <dsp:spPr>
        <a:xfrm>
          <a:off x="1658535" y="316043"/>
          <a:ext cx="2400818" cy="2400818"/>
        </a:xfrm>
        <a:prstGeom prst="pieWedg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id-ID" sz="1200" kern="1200" dirty="0">
              <a:latin typeface="Cambria" panose="02040503050406030204" pitchFamily="18" charset="0"/>
            </a:rPr>
            <a:t>Kehati-hatian</a:t>
          </a:r>
        </a:p>
      </dsp:txBody>
      <dsp:txXfrm>
        <a:off x="2361718" y="1019226"/>
        <a:ext cx="1697635" cy="1697635"/>
      </dsp:txXfrm>
    </dsp:sp>
    <dsp:sp modelId="{0551DE2D-F564-E549-A170-DA11A65E2B68}">
      <dsp:nvSpPr>
        <dsp:cNvPr id="0" name=""/>
        <dsp:cNvSpPr/>
      </dsp:nvSpPr>
      <dsp:spPr>
        <a:xfrm rot="5400000">
          <a:off x="4170246" y="316043"/>
          <a:ext cx="2400818" cy="2400818"/>
        </a:xfrm>
        <a:prstGeom prst="pieWedg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id-ID" sz="1200" kern="1200" dirty="0">
              <a:latin typeface="Cambria" panose="02040503050406030204" pitchFamily="18" charset="0"/>
            </a:rPr>
            <a:t>Keseimbangan</a:t>
          </a:r>
        </a:p>
      </dsp:txBody>
      <dsp:txXfrm rot="-5400000">
        <a:off x="4170246" y="1019226"/>
        <a:ext cx="1697635" cy="1697635"/>
      </dsp:txXfrm>
    </dsp:sp>
    <dsp:sp modelId="{0BD0A6B9-27F5-D04D-B816-3C5A1EDCAB54}">
      <dsp:nvSpPr>
        <dsp:cNvPr id="0" name=""/>
        <dsp:cNvSpPr/>
      </dsp:nvSpPr>
      <dsp:spPr>
        <a:xfrm rot="10800000">
          <a:off x="4170246" y="2827754"/>
          <a:ext cx="2400818" cy="2400818"/>
        </a:xfrm>
        <a:prstGeom prst="pieWedge">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id-ID" sz="1200" kern="1200" dirty="0">
              <a:latin typeface="Cambria" panose="02040503050406030204" pitchFamily="18" charset="0"/>
            </a:rPr>
            <a:t>Pertanggungjawaban</a:t>
          </a:r>
        </a:p>
      </dsp:txBody>
      <dsp:txXfrm rot="10800000">
        <a:off x="4170246" y="2827754"/>
        <a:ext cx="1697635" cy="1697635"/>
      </dsp:txXfrm>
    </dsp:sp>
    <dsp:sp modelId="{6855C266-91BE-8346-9C61-48367A10AEE0}">
      <dsp:nvSpPr>
        <dsp:cNvPr id="0" name=""/>
        <dsp:cNvSpPr/>
      </dsp:nvSpPr>
      <dsp:spPr>
        <a:xfrm rot="16200000">
          <a:off x="1658535" y="2827754"/>
          <a:ext cx="2400818" cy="2400818"/>
        </a:xfrm>
        <a:prstGeom prst="pieWedge">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id-ID" sz="1200" kern="1200" dirty="0">
              <a:latin typeface="Cambria" panose="02040503050406030204" pitchFamily="18" charset="0"/>
            </a:rPr>
            <a:t>Kerahasiaan</a:t>
          </a:r>
        </a:p>
      </dsp:txBody>
      <dsp:txXfrm rot="5400000">
        <a:off x="2361718" y="2827754"/>
        <a:ext cx="1697635" cy="1697635"/>
      </dsp:txXfrm>
    </dsp:sp>
    <dsp:sp modelId="{1179F4A7-B75B-6F4F-98E3-54278908004F}">
      <dsp:nvSpPr>
        <dsp:cNvPr id="0" name=""/>
        <dsp:cNvSpPr/>
      </dsp:nvSpPr>
      <dsp:spPr>
        <a:xfrm>
          <a:off x="3700339" y="2273292"/>
          <a:ext cx="828920" cy="720800"/>
        </a:xfrm>
        <a:prstGeom prst="circularArrow">
          <a:avLst/>
        </a:prstGeom>
        <a:gradFill rotWithShape="0">
          <a:gsLst>
            <a:gs pos="0">
              <a:schemeClr val="accent2">
                <a:tint val="40000"/>
                <a:hueOff val="0"/>
                <a:satOff val="0"/>
                <a:lumOff val="0"/>
                <a:alphaOff val="0"/>
                <a:shade val="51000"/>
                <a:satMod val="130000"/>
              </a:schemeClr>
            </a:gs>
            <a:gs pos="80000">
              <a:schemeClr val="accent2">
                <a:tint val="40000"/>
                <a:hueOff val="0"/>
                <a:satOff val="0"/>
                <a:lumOff val="0"/>
                <a:alphaOff val="0"/>
                <a:shade val="93000"/>
                <a:satMod val="130000"/>
              </a:schemeClr>
            </a:gs>
            <a:gs pos="100000">
              <a:schemeClr val="accent2">
                <a:tint val="4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07480FEA-31F4-BA4E-B644-154D3F1E4D48}">
      <dsp:nvSpPr>
        <dsp:cNvPr id="0" name=""/>
        <dsp:cNvSpPr/>
      </dsp:nvSpPr>
      <dsp:spPr>
        <a:xfrm rot="10800000">
          <a:off x="3700339" y="2550523"/>
          <a:ext cx="828920" cy="720800"/>
        </a:xfrm>
        <a:prstGeom prst="circularArrow">
          <a:avLst/>
        </a:prstGeom>
        <a:gradFill rotWithShape="0">
          <a:gsLst>
            <a:gs pos="0">
              <a:schemeClr val="accent2">
                <a:tint val="40000"/>
                <a:hueOff val="0"/>
                <a:satOff val="0"/>
                <a:lumOff val="0"/>
                <a:alphaOff val="0"/>
                <a:shade val="51000"/>
                <a:satMod val="130000"/>
              </a:schemeClr>
            </a:gs>
            <a:gs pos="80000">
              <a:schemeClr val="accent2">
                <a:tint val="40000"/>
                <a:hueOff val="0"/>
                <a:satOff val="0"/>
                <a:lumOff val="0"/>
                <a:alphaOff val="0"/>
                <a:shade val="93000"/>
                <a:satMod val="130000"/>
              </a:schemeClr>
            </a:gs>
            <a:gs pos="100000">
              <a:schemeClr val="accent2">
                <a:tint val="4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KONSEP DASAR PERLINDUNGAN DATA</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5">
            <a:extLst>
              <a:ext uri="{FF2B5EF4-FFF2-40B4-BE49-F238E27FC236}">
                <a16:creationId xmlns:a16="http://schemas.microsoft.com/office/drawing/2014/main" id="{2A73A254-7707-C548-B219-86CC88F22B2F}"/>
              </a:ext>
            </a:extLst>
          </p:cNvPr>
          <p:cNvSpPr/>
          <p:nvPr>
            <p:custDataLst>
              <p:tags r:id="rId2"/>
            </p:custDataLst>
          </p:nvPr>
        </p:nvSpPr>
        <p:spPr>
          <a:xfrm>
            <a:off x="36512" y="4509120"/>
            <a:ext cx="9144000" cy="707886"/>
          </a:xfrm>
          <a:prstGeom prst="rect">
            <a:avLst/>
          </a:prstGeom>
          <a:noFill/>
        </p:spPr>
        <p:txBody>
          <a:bodyPr wrap="square" lIns="91440" tIns="45720" rIns="91440" bIns="45720">
            <a:spAutoFit/>
          </a:bodyPr>
          <a:lstStyle/>
          <a:p>
            <a:pPr algn="ctr"/>
            <a:r>
              <a:rPr lang="id-ID"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a:t>
            </a: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Hak Subyek Data Pribadi</a:t>
            </a:r>
          </a:p>
        </p:txBody>
      </p:sp>
      <p:sp>
        <p:nvSpPr>
          <p:cNvPr id="4" name="Content Placeholder 2"/>
          <p:cNvSpPr txBox="1">
            <a:spLocks/>
          </p:cNvSpPr>
          <p:nvPr/>
        </p:nvSpPr>
        <p:spPr>
          <a:xfrm>
            <a:off x="457200" y="1484784"/>
            <a:ext cx="8229600" cy="4968552"/>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85750" indent="-285750" algn="just">
              <a:buFont typeface="Wingdings" pitchFamily="2" charset="2"/>
              <a:buChar char="q"/>
            </a:pPr>
            <a:r>
              <a:rPr lang="id-ID" sz="1800" dirty="0">
                <a:solidFill>
                  <a:schemeClr val="tx1"/>
                </a:solidFill>
                <a:latin typeface="Cambria" panose="02040503050406030204" pitchFamily="18" charset="0"/>
                <a:cs typeface="Arial" panose="020B0604020202020204" pitchFamily="34" charset="0"/>
              </a:rPr>
              <a:t>Mendapatkan Informasi tentang kejelasan identitas, dasar kepentingan hukum, tujuan permintaan dan penggunaan Data Pribadi, dan akuntabilitas pihak yang meminta Data Pribadi.</a:t>
            </a:r>
          </a:p>
          <a:p>
            <a:pPr marL="285750" indent="-285750" algn="just">
              <a:buFont typeface="Wingdings" pitchFamily="2" charset="2"/>
              <a:buChar char="q"/>
            </a:pPr>
            <a:r>
              <a:rPr lang="id-ID" sz="1800" dirty="0">
                <a:solidFill>
                  <a:schemeClr val="tx1"/>
                </a:solidFill>
                <a:latin typeface="Cambria" panose="02040503050406030204" pitchFamily="18" charset="0"/>
                <a:cs typeface="Arial" panose="020B0604020202020204" pitchFamily="34" charset="0"/>
              </a:rPr>
              <a:t>Melengkapi, memperbarui, dan/atau memperbaiki kesalahan dan/atau </a:t>
            </a:r>
            <a:r>
              <a:rPr lang="id-ID" sz="1800" dirty="0" err="1">
                <a:solidFill>
                  <a:schemeClr val="tx1"/>
                </a:solidFill>
                <a:latin typeface="Cambria" panose="02040503050406030204" pitchFamily="18" charset="0"/>
                <a:cs typeface="Arial" panose="020B0604020202020204" pitchFamily="34" charset="0"/>
              </a:rPr>
              <a:t>ketidakakuratan</a:t>
            </a:r>
            <a:r>
              <a:rPr lang="id-ID" sz="1800" dirty="0">
                <a:solidFill>
                  <a:schemeClr val="tx1"/>
                </a:solidFill>
                <a:latin typeface="Cambria" panose="02040503050406030204" pitchFamily="18" charset="0"/>
                <a:cs typeface="Arial" panose="020B0604020202020204" pitchFamily="34" charset="0"/>
              </a:rPr>
              <a:t> Data Pribadi tentang dirinya sesuai dengan tujuan pemrosesan Data Pribadi.</a:t>
            </a:r>
          </a:p>
          <a:p>
            <a:pPr marL="285750" indent="-285750" algn="just">
              <a:buFont typeface="Wingdings" pitchFamily="2" charset="2"/>
              <a:buChar char="q"/>
            </a:pPr>
            <a:r>
              <a:rPr lang="id-ID" sz="1800" dirty="0">
                <a:solidFill>
                  <a:schemeClr val="tx1"/>
                </a:solidFill>
                <a:latin typeface="Cambria" panose="02040503050406030204" pitchFamily="18" charset="0"/>
                <a:cs typeface="Arial" panose="020B0604020202020204" pitchFamily="34" charset="0"/>
              </a:rPr>
              <a:t>Mendapatkan akses dan memperoleh salinan Data Pribadi tentang dirinya sesuai dengan ketentuan peraturan perundang-undangan.</a:t>
            </a:r>
          </a:p>
          <a:p>
            <a:pPr marL="285750" indent="-285750" algn="just">
              <a:buFont typeface="Wingdings" pitchFamily="2" charset="2"/>
              <a:buChar char="q"/>
            </a:pPr>
            <a:r>
              <a:rPr lang="id-ID" sz="1800" dirty="0">
                <a:solidFill>
                  <a:schemeClr val="tx1"/>
                </a:solidFill>
                <a:latin typeface="Cambria" panose="02040503050406030204" pitchFamily="18" charset="0"/>
                <a:cs typeface="Arial" panose="020B0604020202020204" pitchFamily="34" charset="0"/>
              </a:rPr>
              <a:t>Mengakhiri pemrosesan, menghapus, dan/ atau memusnahkan Data Pribadi tentang dirinya sesuai dengan ketentuan peraturan perundang-undangan.</a:t>
            </a:r>
          </a:p>
          <a:p>
            <a:pPr marL="285750" indent="-285750" algn="just">
              <a:buFont typeface="Wingdings" pitchFamily="2" charset="2"/>
              <a:buChar char="q"/>
            </a:pPr>
            <a:r>
              <a:rPr lang="id-ID" sz="1800" dirty="0">
                <a:solidFill>
                  <a:schemeClr val="tx1"/>
                </a:solidFill>
                <a:latin typeface="Cambria" panose="02040503050406030204" pitchFamily="18" charset="0"/>
                <a:cs typeface="Arial" panose="020B0604020202020204" pitchFamily="34" charset="0"/>
              </a:rPr>
              <a:t>Menarik kembali </a:t>
            </a:r>
            <a:r>
              <a:rPr lang="id-ID" sz="1800" dirty="0" err="1">
                <a:solidFill>
                  <a:schemeClr val="tx1"/>
                </a:solidFill>
                <a:latin typeface="Cambria" panose="02040503050406030204" pitchFamily="18" charset="0"/>
                <a:cs typeface="Arial" panose="020B0604020202020204" pitchFamily="34" charset="0"/>
              </a:rPr>
              <a:t>persetqjuan</a:t>
            </a:r>
            <a:r>
              <a:rPr lang="id-ID" sz="1800" dirty="0">
                <a:solidFill>
                  <a:schemeClr val="tx1"/>
                </a:solidFill>
                <a:latin typeface="Cambria" panose="02040503050406030204" pitchFamily="18" charset="0"/>
                <a:cs typeface="Arial" panose="020B0604020202020204" pitchFamily="34" charset="0"/>
              </a:rPr>
              <a:t> pemrosesan Data Pribadi tentang dirinya yang telah diberikan kepada Pengendali Data Pribadi.</a:t>
            </a:r>
          </a:p>
          <a:p>
            <a:pPr marL="285750" indent="-285750" algn="just">
              <a:buFont typeface="Wingdings" pitchFamily="2" charset="2"/>
              <a:buChar char="q"/>
            </a:pPr>
            <a:r>
              <a:rPr lang="id-ID" sz="1800" dirty="0">
                <a:solidFill>
                  <a:schemeClr val="tx1"/>
                </a:solidFill>
                <a:latin typeface="Cambria" panose="02040503050406030204" pitchFamily="18" charset="0"/>
                <a:cs typeface="Arial" panose="020B0604020202020204" pitchFamily="34" charset="0"/>
              </a:rPr>
              <a:t>Mengajukan keberatan atas tindakan pengambilan keputusan yang hanya didasarkan pada pemrosesan secara otomatis, termasuk </a:t>
            </a:r>
            <a:r>
              <a:rPr lang="id-ID" sz="1800" dirty="0" err="1">
                <a:solidFill>
                  <a:schemeClr val="tx1"/>
                </a:solidFill>
                <a:latin typeface="Cambria" panose="02040503050406030204" pitchFamily="18" charset="0"/>
                <a:cs typeface="Arial" panose="020B0604020202020204" pitchFamily="34" charset="0"/>
              </a:rPr>
              <a:t>pemrofilan</a:t>
            </a:r>
            <a:r>
              <a:rPr lang="id-ID" sz="1800" dirty="0">
                <a:solidFill>
                  <a:schemeClr val="tx1"/>
                </a:solidFill>
                <a:latin typeface="Cambria" panose="02040503050406030204" pitchFamily="18" charset="0"/>
                <a:cs typeface="Arial" panose="020B0604020202020204" pitchFamily="34" charset="0"/>
              </a:rPr>
              <a:t>, yang menimbulkan akibat hukum atau berdampak </a:t>
            </a:r>
            <a:r>
              <a:rPr lang="id-ID" sz="1800" dirty="0" err="1">
                <a:solidFill>
                  <a:schemeClr val="tx1"/>
                </a:solidFill>
                <a:latin typeface="Cambria" panose="02040503050406030204" pitchFamily="18" charset="0"/>
                <a:cs typeface="Arial" panose="020B0604020202020204" pitchFamily="34" charset="0"/>
              </a:rPr>
              <a:t>signifrkan</a:t>
            </a:r>
            <a:r>
              <a:rPr lang="id-ID" sz="1800" dirty="0">
                <a:solidFill>
                  <a:schemeClr val="tx1"/>
                </a:solidFill>
                <a:latin typeface="Cambria" panose="02040503050406030204" pitchFamily="18" charset="0"/>
                <a:cs typeface="Arial" panose="020B0604020202020204" pitchFamily="34" charset="0"/>
              </a:rPr>
              <a:t> pada Subjek Data Pribadi.</a:t>
            </a:r>
          </a:p>
        </p:txBody>
      </p:sp>
    </p:spTree>
    <p:extLst>
      <p:ext uri="{BB962C8B-B14F-4D97-AF65-F5344CB8AC3E}">
        <p14:creationId xmlns:p14="http://schemas.microsoft.com/office/powerpoint/2010/main" val="1321831802"/>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Hak Subyek Data Pribadi</a:t>
            </a:r>
          </a:p>
        </p:txBody>
      </p:sp>
      <p:sp>
        <p:nvSpPr>
          <p:cNvPr id="4" name="Content Placeholder 2"/>
          <p:cNvSpPr txBox="1">
            <a:spLocks/>
          </p:cNvSpPr>
          <p:nvPr/>
        </p:nvSpPr>
        <p:spPr>
          <a:xfrm>
            <a:off x="457200" y="1484784"/>
            <a:ext cx="8229600" cy="4968552"/>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85750" indent="-285750" algn="just">
              <a:buFont typeface="Wingdings" pitchFamily="2" charset="2"/>
              <a:buChar char="q"/>
            </a:pPr>
            <a:r>
              <a:rPr lang="id-ID" sz="1800" dirty="0">
                <a:solidFill>
                  <a:schemeClr val="tx1"/>
                </a:solidFill>
                <a:latin typeface="Cambria" panose="02040503050406030204" pitchFamily="18" charset="0"/>
                <a:cs typeface="Arial" panose="020B0604020202020204" pitchFamily="34" charset="0"/>
              </a:rPr>
              <a:t>Menunda atau membatasi pemrosesan Data Pribadi secara </a:t>
            </a:r>
            <a:r>
              <a:rPr lang="id-ID" sz="1800" dirty="0" err="1">
                <a:solidFill>
                  <a:schemeClr val="tx1"/>
                </a:solidFill>
                <a:latin typeface="Cambria" panose="02040503050406030204" pitchFamily="18" charset="0"/>
                <a:cs typeface="Arial" panose="020B0604020202020204" pitchFamily="34" charset="0"/>
              </a:rPr>
              <a:t>sesual</a:t>
            </a:r>
            <a:r>
              <a:rPr lang="id-ID" sz="1800" dirty="0">
                <a:solidFill>
                  <a:schemeClr val="tx1"/>
                </a:solidFill>
                <a:latin typeface="Cambria" panose="02040503050406030204" pitchFamily="18" charset="0"/>
                <a:cs typeface="Arial" panose="020B0604020202020204" pitchFamily="34" charset="0"/>
              </a:rPr>
              <a:t> dengan tujuan pemrosesan Data Pribadi.</a:t>
            </a:r>
          </a:p>
          <a:p>
            <a:pPr marL="285750" indent="-285750" algn="just">
              <a:buFont typeface="Wingdings" pitchFamily="2" charset="2"/>
              <a:buChar char="q"/>
            </a:pPr>
            <a:r>
              <a:rPr lang="id-ID" sz="1800" dirty="0">
                <a:solidFill>
                  <a:schemeClr val="tx1"/>
                </a:solidFill>
                <a:latin typeface="Cambria" panose="02040503050406030204" pitchFamily="18" charset="0"/>
                <a:cs typeface="Arial" panose="020B0604020202020204" pitchFamily="34" charset="0"/>
              </a:rPr>
              <a:t>Menggugat dan menerima ganti rugi atas pelanggaran pemrosesan Data Pribadi tentang dirinya sesuai dengan ketentuan peraturan perundang-undangan.</a:t>
            </a:r>
          </a:p>
          <a:p>
            <a:pPr marL="285750" indent="-285750" algn="just">
              <a:buFont typeface="Wingdings" pitchFamily="2" charset="2"/>
              <a:buChar char="q"/>
            </a:pPr>
            <a:r>
              <a:rPr lang="id-ID" sz="1800" dirty="0">
                <a:solidFill>
                  <a:schemeClr val="tx1"/>
                </a:solidFill>
                <a:latin typeface="Cambria" panose="02040503050406030204" pitchFamily="18" charset="0"/>
                <a:cs typeface="Arial" panose="020B0604020202020204" pitchFamily="34" charset="0"/>
              </a:rPr>
              <a:t>Mendapatkan dan/atau menggunakan Data Pribadi tentang dirinya dari Pengendali Data Pribadi dalam bentuk yang sesuai dengan struktur dan/ atau format yang lazim digunakan atau dapat dibaca oleh sistem elektronik.</a:t>
            </a:r>
          </a:p>
          <a:p>
            <a:pPr marL="285750" indent="-285750" algn="just">
              <a:buFont typeface="Wingdings" pitchFamily="2" charset="2"/>
              <a:buChar char="q"/>
            </a:pPr>
            <a:r>
              <a:rPr lang="id-ID" sz="1800" dirty="0">
                <a:solidFill>
                  <a:schemeClr val="tx1"/>
                </a:solidFill>
                <a:latin typeface="Cambria" panose="02040503050406030204" pitchFamily="18" charset="0"/>
                <a:cs typeface="Arial" panose="020B0604020202020204" pitchFamily="34" charset="0"/>
              </a:rPr>
              <a:t>Menggunakan dan mengirimkan Data Pribadi tentang dirinya ke Pengendali Data Pribadi lainnya, sepanjang sistem yang digunakan dapat saling berkomunikasi secara aman.</a:t>
            </a:r>
          </a:p>
          <a:p>
            <a:pPr marL="285750" indent="-285750" algn="just">
              <a:buFont typeface="Wingdings" pitchFamily="2" charset="2"/>
              <a:buChar char="q"/>
            </a:pPr>
            <a:endParaRPr lang="id-ID" sz="18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009824541"/>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Politik Hukum Perlindungan Data</a:t>
            </a:r>
          </a:p>
        </p:txBody>
      </p:sp>
      <p:sp>
        <p:nvSpPr>
          <p:cNvPr id="4" name="Content Placeholder 2"/>
          <p:cNvSpPr txBox="1">
            <a:spLocks/>
          </p:cNvSpPr>
          <p:nvPr/>
        </p:nvSpPr>
        <p:spPr>
          <a:xfrm>
            <a:off x="457200" y="1484784"/>
            <a:ext cx="8229600" cy="4968552"/>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sz="2200" dirty="0">
                <a:solidFill>
                  <a:schemeClr val="tx1"/>
                </a:solidFill>
                <a:latin typeface="Cambria" panose="02040503050406030204" pitchFamily="18" charset="0"/>
                <a:cs typeface="Arial" panose="020B0604020202020204" pitchFamily="34" charset="0"/>
              </a:rPr>
              <a:t>Perlindungan data pribadi merupakan salah satu hak asasi manusia yang merupakan bagian dari pelindungan diri pribadi maka perlu diberikan landasan hukum untuk memberikan keamanan atas data pribadi, berdasarkan UUD 1945.</a:t>
            </a:r>
          </a:p>
          <a:p>
            <a:pPr marL="457200" indent="-457200" algn="just">
              <a:buFont typeface="Wingdings" pitchFamily="2" charset="2"/>
              <a:buChar char="q"/>
            </a:pPr>
            <a:r>
              <a:rPr lang="id-ID" sz="2200" dirty="0">
                <a:solidFill>
                  <a:schemeClr val="tx1"/>
                </a:solidFill>
                <a:latin typeface="Cambria" panose="02040503050406030204" pitchFamily="18" charset="0"/>
                <a:cs typeface="Arial" panose="020B0604020202020204" pitchFamily="34" charset="0"/>
              </a:rPr>
              <a:t>Perlindungan data pribadi ditujukan untuk menjamin hak warga negara atas pelindungan diri pribadi dan menumbuhkan kesadaran masyarakat serta menjamin pengakuan dan penghormatan atas pentingnya pelindungan data pribadi.</a:t>
            </a:r>
          </a:p>
          <a:p>
            <a:pPr marL="457200" indent="-457200" algn="just">
              <a:buFont typeface="Wingdings" pitchFamily="2" charset="2"/>
              <a:buChar char="q"/>
            </a:pPr>
            <a:r>
              <a:rPr lang="id-ID" sz="2200" dirty="0">
                <a:solidFill>
                  <a:schemeClr val="tx1"/>
                </a:solidFill>
                <a:latin typeface="Cambria" panose="02040503050406030204" pitchFamily="18" charset="0"/>
                <a:cs typeface="Arial" panose="020B0604020202020204" pitchFamily="34" charset="0"/>
              </a:rPr>
              <a:t>Pengaturan data pribadi saat ini terdapat di dalam beberapa peraturan perundang-undangan maka untuk meningkatkan efektivitas dalam pelaksanaan pelindungan data pribadi diperlukan pengaturan mengenai pelindungan data pribadi dalam suatu undang-undang.</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CD67B811-89FC-C34B-AEE8-A158E4F1FA31}"/>
              </a:ext>
            </a:extLst>
          </p:cNvPr>
          <p:cNvGraphicFramePr/>
          <p:nvPr>
            <p:extLst>
              <p:ext uri="{D42A27DB-BD31-4B8C-83A1-F6EECF244321}">
                <p14:modId xmlns:p14="http://schemas.microsoft.com/office/powerpoint/2010/main" val="3779537189"/>
              </p:ext>
            </p:extLst>
          </p:nvPr>
        </p:nvGraphicFramePr>
        <p:xfrm>
          <a:off x="251520" y="692696"/>
          <a:ext cx="8640960" cy="5616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5208117"/>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484784"/>
            <a:ext cx="8229600" cy="4968552"/>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3200" dirty="0">
                <a:solidFill>
                  <a:schemeClr val="tx1"/>
                </a:solidFill>
                <a:latin typeface="Cambria" panose="02040503050406030204" pitchFamily="18" charset="0"/>
                <a:cs typeface="Arial" panose="020B0604020202020204" pitchFamily="34" charset="0"/>
              </a:rPr>
              <a:t>Data Pribadi adalah data tentang orang perseorangan yang teridentifikasi atau dapat diidentifikasi secara tersendiri atau dikombinasi dengan informasi lainnya baik secara langsung maupun tidak langsung melalui sistem elektronik atau non-elektronik.</a:t>
            </a:r>
          </a:p>
        </p:txBody>
      </p:sp>
    </p:spTree>
    <p:extLst>
      <p:ext uri="{BB962C8B-B14F-4D97-AF65-F5344CB8AC3E}">
        <p14:creationId xmlns:p14="http://schemas.microsoft.com/office/powerpoint/2010/main" val="1603389691"/>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484784"/>
            <a:ext cx="8229600" cy="4968552"/>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3200" dirty="0">
                <a:solidFill>
                  <a:schemeClr val="tx1"/>
                </a:solidFill>
                <a:latin typeface="Cambria" panose="02040503050406030204" pitchFamily="18" charset="0"/>
                <a:cs typeface="Arial" panose="020B0604020202020204" pitchFamily="34" charset="0"/>
              </a:rPr>
              <a:t>Perlindungan Data Pribadi adalah keseluruhan upaya untuk melindungi Data Pribadi dalam rangkaian pemrosesan Data Pribadi guna menjamin hak konstitusional subjek Data Pribadi.</a:t>
            </a:r>
          </a:p>
        </p:txBody>
      </p:sp>
    </p:spTree>
    <p:extLst>
      <p:ext uri="{BB962C8B-B14F-4D97-AF65-F5344CB8AC3E}">
        <p14:creationId xmlns:p14="http://schemas.microsoft.com/office/powerpoint/2010/main" val="91693272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484784"/>
            <a:ext cx="8229600" cy="4968552"/>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3200" dirty="0">
                <a:solidFill>
                  <a:schemeClr val="tx1"/>
                </a:solidFill>
                <a:latin typeface="Cambria" panose="02040503050406030204" pitchFamily="18" charset="0"/>
                <a:cs typeface="Arial" panose="020B0604020202020204" pitchFamily="34" charset="0"/>
              </a:rPr>
              <a:t>Pengendali Data Pribadi adalah setiap orang, badan publik, dan organisasi internasional yang bertindak sendiri-sendiri atau bersama-sama dalam menentukan tujuan dan melakukan kendali pemrosesan Data Pribadi.</a:t>
            </a:r>
          </a:p>
        </p:txBody>
      </p:sp>
    </p:spTree>
    <p:extLst>
      <p:ext uri="{BB962C8B-B14F-4D97-AF65-F5344CB8AC3E}">
        <p14:creationId xmlns:p14="http://schemas.microsoft.com/office/powerpoint/2010/main" val="975292877"/>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484784"/>
            <a:ext cx="8229600" cy="4968552"/>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sz="3200" dirty="0">
                <a:solidFill>
                  <a:schemeClr val="tx1"/>
                </a:solidFill>
                <a:latin typeface="Cambria" panose="02040503050406030204" pitchFamily="18" charset="0"/>
                <a:cs typeface="Arial" panose="020B0604020202020204" pitchFamily="34" charset="0"/>
              </a:rPr>
              <a:t>Subjek Data Pribadi adalah orang perseorangan yang pada dirinya melekat Data Pribadi.</a:t>
            </a:r>
          </a:p>
          <a:p>
            <a:pPr marL="457200" indent="-457200" algn="just">
              <a:buFont typeface="Wingdings" pitchFamily="2" charset="2"/>
              <a:buChar char="q"/>
            </a:pPr>
            <a:r>
              <a:rPr lang="id-ID" sz="3200" dirty="0">
                <a:solidFill>
                  <a:schemeClr val="tx1"/>
                </a:solidFill>
                <a:latin typeface="Cambria" panose="02040503050406030204" pitchFamily="18" charset="0"/>
                <a:cs typeface="Arial" panose="020B0604020202020204" pitchFamily="34" charset="0"/>
              </a:rPr>
              <a:t>Setiap Orang adalah orang perseorangan atau korporasi.</a:t>
            </a:r>
          </a:p>
        </p:txBody>
      </p:sp>
    </p:spTree>
    <p:extLst>
      <p:ext uri="{BB962C8B-B14F-4D97-AF65-F5344CB8AC3E}">
        <p14:creationId xmlns:p14="http://schemas.microsoft.com/office/powerpoint/2010/main" val="3417906776"/>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16632"/>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Prinsip Perlindungan Data</a:t>
            </a:r>
            <a:endParaRPr lang="id-ID" dirty="0"/>
          </a:p>
        </p:txBody>
      </p:sp>
      <p:graphicFrame>
        <p:nvGraphicFramePr>
          <p:cNvPr id="2" name="Diagram 1">
            <a:extLst>
              <a:ext uri="{FF2B5EF4-FFF2-40B4-BE49-F238E27FC236}">
                <a16:creationId xmlns:a16="http://schemas.microsoft.com/office/drawing/2014/main" id="{2049546A-E700-FA44-BD2A-43B5C7F808B7}"/>
              </a:ext>
            </a:extLst>
          </p:cNvPr>
          <p:cNvGraphicFramePr/>
          <p:nvPr>
            <p:extLst>
              <p:ext uri="{D42A27DB-BD31-4B8C-83A1-F6EECF244321}">
                <p14:modId xmlns:p14="http://schemas.microsoft.com/office/powerpoint/2010/main" val="1942332814"/>
              </p:ext>
            </p:extLst>
          </p:nvPr>
        </p:nvGraphicFramePr>
        <p:xfrm>
          <a:off x="457200" y="1052736"/>
          <a:ext cx="8229600"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Jenis Data Pribadi</a:t>
            </a:r>
          </a:p>
        </p:txBody>
      </p:sp>
      <p:sp>
        <p:nvSpPr>
          <p:cNvPr id="4" name="Content Placeholder 2"/>
          <p:cNvSpPr txBox="1">
            <a:spLocks/>
          </p:cNvSpPr>
          <p:nvPr/>
        </p:nvSpPr>
        <p:spPr>
          <a:xfrm>
            <a:off x="457200" y="1484784"/>
            <a:ext cx="8229600" cy="4968552"/>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sz="1800" b="1" dirty="0">
                <a:solidFill>
                  <a:schemeClr val="tx1"/>
                </a:solidFill>
                <a:latin typeface="Cambria" panose="02040503050406030204" pitchFamily="18" charset="0"/>
                <a:cs typeface="Arial" panose="020B0604020202020204" pitchFamily="34" charset="0"/>
              </a:rPr>
              <a:t>Data Pribadi yang bersifat spesifik</a:t>
            </a:r>
          </a:p>
          <a:p>
            <a:pPr marL="342900" indent="-342900" algn="just">
              <a:buFont typeface="Wingdings" pitchFamily="2" charset="2"/>
              <a:buChar char="ü"/>
            </a:pPr>
            <a:r>
              <a:rPr lang="id-ID" sz="1800" dirty="0">
                <a:solidFill>
                  <a:schemeClr val="tx1"/>
                </a:solidFill>
                <a:latin typeface="Cambria" panose="02040503050406030204" pitchFamily="18" charset="0"/>
                <a:cs typeface="Arial" panose="020B0604020202020204" pitchFamily="34" charset="0"/>
              </a:rPr>
              <a:t>Data dan informasi kesehatan;</a:t>
            </a:r>
          </a:p>
          <a:p>
            <a:pPr marL="342900" indent="-342900" algn="just">
              <a:buFont typeface="Wingdings" pitchFamily="2" charset="2"/>
              <a:buChar char="ü"/>
            </a:pPr>
            <a:r>
              <a:rPr lang="id-ID" sz="1800" dirty="0">
                <a:solidFill>
                  <a:schemeClr val="tx1"/>
                </a:solidFill>
                <a:latin typeface="Cambria" panose="02040503050406030204" pitchFamily="18" charset="0"/>
                <a:cs typeface="Arial" panose="020B0604020202020204" pitchFamily="34" charset="0"/>
              </a:rPr>
              <a:t>Data </a:t>
            </a:r>
            <a:r>
              <a:rPr lang="id-ID" sz="1800" dirty="0" err="1">
                <a:solidFill>
                  <a:schemeClr val="tx1"/>
                </a:solidFill>
                <a:latin typeface="Cambria" panose="02040503050406030204" pitchFamily="18" charset="0"/>
                <a:cs typeface="Arial" panose="020B0604020202020204" pitchFamily="34" charset="0"/>
              </a:rPr>
              <a:t>biometrik</a:t>
            </a:r>
            <a:r>
              <a:rPr lang="id-ID" sz="1800" dirty="0">
                <a:solidFill>
                  <a:schemeClr val="tx1"/>
                </a:solidFill>
                <a:latin typeface="Cambria" panose="02040503050406030204" pitchFamily="18" charset="0"/>
                <a:cs typeface="Arial" panose="020B0604020202020204" pitchFamily="34" charset="0"/>
              </a:rPr>
              <a:t>;</a:t>
            </a:r>
          </a:p>
          <a:p>
            <a:pPr marL="342900" indent="-342900" algn="just">
              <a:buFont typeface="Wingdings" pitchFamily="2" charset="2"/>
              <a:buChar char="ü"/>
            </a:pPr>
            <a:r>
              <a:rPr lang="id-ID" sz="1800" dirty="0">
                <a:solidFill>
                  <a:schemeClr val="tx1"/>
                </a:solidFill>
                <a:latin typeface="Cambria" panose="02040503050406030204" pitchFamily="18" charset="0"/>
                <a:cs typeface="Arial" panose="020B0604020202020204" pitchFamily="34" charset="0"/>
              </a:rPr>
              <a:t>Data genetika;</a:t>
            </a:r>
          </a:p>
          <a:p>
            <a:pPr marL="342900" indent="-342900" algn="just">
              <a:buFont typeface="Wingdings" pitchFamily="2" charset="2"/>
              <a:buChar char="ü"/>
            </a:pPr>
            <a:r>
              <a:rPr lang="id-ID" sz="1800" dirty="0">
                <a:solidFill>
                  <a:schemeClr val="tx1"/>
                </a:solidFill>
                <a:latin typeface="Cambria" panose="02040503050406030204" pitchFamily="18" charset="0"/>
                <a:cs typeface="Arial" panose="020B0604020202020204" pitchFamily="34" charset="0"/>
              </a:rPr>
              <a:t>Catatan kejahatan;</a:t>
            </a:r>
          </a:p>
          <a:p>
            <a:pPr marL="342900" indent="-342900" algn="just">
              <a:buFont typeface="Wingdings" pitchFamily="2" charset="2"/>
              <a:buChar char="ü"/>
            </a:pPr>
            <a:r>
              <a:rPr lang="id-ID" sz="1800" dirty="0">
                <a:solidFill>
                  <a:schemeClr val="tx1"/>
                </a:solidFill>
                <a:latin typeface="Cambria" panose="02040503050406030204" pitchFamily="18" charset="0"/>
                <a:cs typeface="Arial" panose="020B0604020202020204" pitchFamily="34" charset="0"/>
              </a:rPr>
              <a:t>Data anak;</a:t>
            </a:r>
          </a:p>
          <a:p>
            <a:pPr marL="342900" indent="-342900" algn="just">
              <a:buFont typeface="Wingdings" pitchFamily="2" charset="2"/>
              <a:buChar char="ü"/>
            </a:pPr>
            <a:r>
              <a:rPr lang="id-ID" sz="1800" dirty="0">
                <a:solidFill>
                  <a:schemeClr val="tx1"/>
                </a:solidFill>
                <a:latin typeface="Cambria" panose="02040503050406030204" pitchFamily="18" charset="0"/>
                <a:cs typeface="Arial" panose="020B0604020202020204" pitchFamily="34" charset="0"/>
              </a:rPr>
              <a:t>Data keterangan pribadi;</a:t>
            </a:r>
          </a:p>
          <a:p>
            <a:pPr algn="just"/>
            <a:endParaRPr lang="id-ID" sz="1800" b="1" dirty="0">
              <a:solidFill>
                <a:schemeClr val="tx1"/>
              </a:solidFill>
              <a:latin typeface="Cambria" panose="02040503050406030204" pitchFamily="18" charset="0"/>
              <a:cs typeface="Arial" panose="020B0604020202020204" pitchFamily="34" charset="0"/>
            </a:endParaRPr>
          </a:p>
          <a:p>
            <a:pPr marL="457200" indent="-457200" algn="just">
              <a:buFont typeface="Wingdings" pitchFamily="2" charset="2"/>
              <a:buChar char="q"/>
            </a:pPr>
            <a:r>
              <a:rPr lang="id-ID" sz="1800" b="1" dirty="0">
                <a:solidFill>
                  <a:schemeClr val="tx1"/>
                </a:solidFill>
                <a:latin typeface="Cambria" panose="02040503050406030204" pitchFamily="18" charset="0"/>
                <a:cs typeface="Arial" panose="020B0604020202020204" pitchFamily="34" charset="0"/>
              </a:rPr>
              <a:t>Data Pribadi yang bersifat umum</a:t>
            </a:r>
          </a:p>
          <a:p>
            <a:pPr marL="342900" indent="-342900" algn="just">
              <a:buFont typeface="Wingdings" pitchFamily="2" charset="2"/>
              <a:buChar char="ü"/>
            </a:pPr>
            <a:r>
              <a:rPr lang="id-ID" sz="1800" dirty="0">
                <a:solidFill>
                  <a:schemeClr val="tx1"/>
                </a:solidFill>
                <a:latin typeface="Cambria" panose="02040503050406030204" pitchFamily="18" charset="0"/>
                <a:cs typeface="Arial" panose="020B0604020202020204" pitchFamily="34" charset="0"/>
              </a:rPr>
              <a:t>Nama lengkap</a:t>
            </a:r>
          </a:p>
          <a:p>
            <a:pPr marL="342900" indent="-342900" algn="just">
              <a:buFont typeface="Wingdings" pitchFamily="2" charset="2"/>
              <a:buChar char="ü"/>
            </a:pPr>
            <a:r>
              <a:rPr lang="id-ID" sz="1800" dirty="0">
                <a:solidFill>
                  <a:schemeClr val="tx1"/>
                </a:solidFill>
                <a:latin typeface="Cambria" panose="02040503050406030204" pitchFamily="18" charset="0"/>
                <a:cs typeface="Arial" panose="020B0604020202020204" pitchFamily="34" charset="0"/>
              </a:rPr>
              <a:t>Jenis kelamin</a:t>
            </a:r>
          </a:p>
          <a:p>
            <a:pPr marL="342900" indent="-342900" algn="just">
              <a:buFont typeface="Wingdings" pitchFamily="2" charset="2"/>
              <a:buChar char="ü"/>
            </a:pPr>
            <a:r>
              <a:rPr lang="id-ID" sz="1800" dirty="0">
                <a:solidFill>
                  <a:schemeClr val="tx1"/>
                </a:solidFill>
                <a:latin typeface="Cambria" panose="02040503050406030204" pitchFamily="18" charset="0"/>
                <a:cs typeface="Arial" panose="020B0604020202020204" pitchFamily="34" charset="0"/>
              </a:rPr>
              <a:t>Agama</a:t>
            </a:r>
          </a:p>
          <a:p>
            <a:pPr marL="342900" indent="-342900" algn="just">
              <a:buFont typeface="Wingdings" pitchFamily="2" charset="2"/>
              <a:buChar char="ü"/>
            </a:pPr>
            <a:r>
              <a:rPr lang="id-ID" sz="1800" dirty="0">
                <a:solidFill>
                  <a:schemeClr val="tx1"/>
                </a:solidFill>
                <a:latin typeface="Cambria" panose="02040503050406030204" pitchFamily="18" charset="0"/>
                <a:cs typeface="Arial" panose="020B0604020202020204" pitchFamily="34" charset="0"/>
              </a:rPr>
              <a:t>Status perkawinan; dan/atau</a:t>
            </a:r>
          </a:p>
          <a:p>
            <a:pPr marL="342900" indent="-342900" algn="just">
              <a:buFont typeface="Wingdings" pitchFamily="2" charset="2"/>
              <a:buChar char="ü"/>
            </a:pPr>
            <a:r>
              <a:rPr lang="id-ID" sz="1800" dirty="0">
                <a:solidFill>
                  <a:schemeClr val="tx1"/>
                </a:solidFill>
                <a:latin typeface="Cambria" panose="02040503050406030204" pitchFamily="18" charset="0"/>
                <a:cs typeface="Arial" panose="020B0604020202020204" pitchFamily="34" charset="0"/>
              </a:rPr>
              <a:t>Data Pribadi yang dikombinasikan untuk mengidentifikasi seseorang.</a:t>
            </a:r>
          </a:p>
        </p:txBody>
      </p:sp>
    </p:spTree>
    <p:extLst>
      <p:ext uri="{BB962C8B-B14F-4D97-AF65-F5344CB8AC3E}">
        <p14:creationId xmlns:p14="http://schemas.microsoft.com/office/powerpoint/2010/main" val="1820853551"/>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2985</TotalTime>
  <Words>594</Words>
  <Application>Microsoft Macintosh PowerPoint</Application>
  <PresentationFormat>Tampilan Layar (4:3)</PresentationFormat>
  <Paragraphs>55</Paragraphs>
  <Slides>12</Slides>
  <Notes>1</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12</vt:i4>
      </vt:variant>
    </vt:vector>
  </HeadingPairs>
  <TitlesOfParts>
    <vt:vector size="18" baseType="lpstr">
      <vt:lpstr>Arial</vt:lpstr>
      <vt:lpstr>Calibri</vt:lpstr>
      <vt:lpstr>Cambria</vt:lpstr>
      <vt:lpstr>Times New Roman</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Microsoft Office User</cp:lastModifiedBy>
  <cp:revision>460</cp:revision>
  <cp:lastPrinted>2017-08-29T02:54:51Z</cp:lastPrinted>
  <dcterms:created xsi:type="dcterms:W3CDTF">2010-04-18T12:06:30Z</dcterms:created>
  <dcterms:modified xsi:type="dcterms:W3CDTF">2025-03-19T01:40:07Z</dcterms:modified>
</cp:coreProperties>
</file>