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7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485" autoAdjust="0"/>
  </p:normalViewPr>
  <p:slideViewPr>
    <p:cSldViewPr>
      <p:cViewPr varScale="1">
        <p:scale>
          <a:sx n="49" d="100"/>
          <a:sy n="49" d="100"/>
        </p:scale>
        <p:origin x="17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d.wikipedia.org/wiki/Masyarakat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id.wikipedia.org/wiki/Budaya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Munculnya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kelompok-kelompok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ekstremis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menginginkan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menantang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endParaRPr lang="en-US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id-ID" dirty="0"/>
              <a:t>Imbasnya, muncul berbagai kesan negatif dan mendiskreditkan agama tertentu.Berbagai aksi radikalisme terjadi di Indonesia, seperti aksi intoleransi yang terjadi di Semarang selama 6 bulan di tahun 2014 ini di Jawa Tengah telah terjadi 8 kali kekerasan dengan mengatas namakan agama (Syukron, 2014). Keadaan yang serupa juga terjadi di Yogyakarta, selama 5 bulan pertama di tahun 2014 telah terjadi 7 kasus tindakan intoleransi atas nama agama (Kompas 4 Juni 2014).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331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169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setiap era, penerapan Pancasila menghadapi tantangan yang berbeda, namun selalu menjadi dasar ideologi yang penting untuk menjaga keutuhan bangsa.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428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kontroversi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kaitannya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(PKI)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memuncak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G30S/PKI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1965.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masa Orde Lama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berakhir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8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 algn="just">
              <a:buFontTx/>
              <a:buChar char="-"/>
            </a:pP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Indoktrinasi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Pancasila: P4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diwajibkan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jenjang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kemasyarakatan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Sentralisasi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Soeharto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membungkam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kelompok-kelompok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menentang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rezim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Orde Baru.</a:t>
            </a:r>
          </a:p>
          <a:p>
            <a:pPr marL="457200" indent="-457200" algn="just">
              <a:buFontTx/>
              <a:buChar char="-"/>
            </a:pP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Monopoli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penafsiran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Pancasila: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pun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sejalan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resmi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dihadapkan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65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PARTAI POLITIK :</a:t>
            </a:r>
          </a:p>
          <a:p>
            <a:r>
              <a:rPr lang="en-US" b="0" i="0" dirty="0">
                <a:solidFill>
                  <a:srgbClr val="E8E8E8"/>
                </a:solidFill>
                <a:effectLst/>
                <a:latin typeface="Google Sans"/>
              </a:rPr>
              <a:t>-</a:t>
            </a:r>
            <a:r>
              <a:rPr lang="id-ID" b="0" i="0" dirty="0">
                <a:solidFill>
                  <a:srgbClr val="E8E8E8"/>
                </a:solidFill>
                <a:effectLst/>
                <a:latin typeface="Google Sans"/>
              </a:rPr>
              <a:t>Golkar, PDI dan PPP</a:t>
            </a:r>
            <a:endParaRPr lang="en-US" dirty="0"/>
          </a:p>
          <a:p>
            <a:r>
              <a:rPr lang="id-ID" dirty="0"/>
              <a:t>Meskipun pemerintah Orde Baru sukses dalam hal stabilitas ekonomi, penggunaan Pancasila secara politis menyebabkan banyak kritik, terutama karena dianggap menekan kebebasan politik dan hak asasi manusia.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910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0687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 Pancasila pun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direformasi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era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170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pluralisme merupakan paham yang menghargai adanya perbedaan dalam suatu </a:t>
            </a:r>
            <a:r>
              <a:rPr lang="id-ID" b="0" i="0" u="none" strike="noStrike" dirty="0">
                <a:effectLst/>
                <a:latin typeface="Arial" panose="020B0604020202020204" pitchFamily="34" charset="0"/>
                <a:hlinkClick r:id="rId3" tooltip="Masyarakat"/>
              </a:rPr>
              <a:t>masyarakat</a:t>
            </a:r>
            <a:r>
              <a:rPr lang="id-ID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dan memperbolehkan kelompok yang berbeda tersebut untuk tetap menjaga keunikan </a:t>
            </a:r>
            <a:r>
              <a:rPr lang="id-ID" b="0" i="0" u="none" strike="noStrike" dirty="0">
                <a:effectLst/>
                <a:latin typeface="Arial" panose="020B0604020202020204" pitchFamily="34" charset="0"/>
                <a:hlinkClick r:id="rId4" tooltip="Budaya"/>
              </a:rPr>
              <a:t>budayanya</a:t>
            </a:r>
            <a:r>
              <a:rPr lang="id-ID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masing-masing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088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946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era Reformasi,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diarahkan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kritis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tantangan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modern.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147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PANCASILA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548680"/>
            <a:ext cx="8229600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era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Reformasi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Pendidikan Pancasila di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sekolah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dimasukkan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kurikulum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511864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548680"/>
            <a:ext cx="8229600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t-IT" sz="26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Tantangan Penerapan Pancasila di Era Reformasi </a:t>
            </a:r>
            <a:r>
              <a:rPr lang="it-IT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Radikalisme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intoleransi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Salah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tantangan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di era Reformasi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gerakan-gerakan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radikal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pluralisme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toleransi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agama. </a:t>
            </a:r>
          </a:p>
        </p:txBody>
      </p:sp>
    </p:spTree>
    <p:extLst>
      <p:ext uri="{BB962C8B-B14F-4D97-AF65-F5344CB8AC3E}">
        <p14:creationId xmlns:p14="http://schemas.microsoft.com/office/powerpoint/2010/main" val="20873079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548680"/>
            <a:ext cx="8229600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t-IT" sz="26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Tantangan Penerapan Pancasila di Era Reformasi </a:t>
            </a:r>
            <a:r>
              <a:rPr lang="it-IT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Korupsi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birokrasi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korupsi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Korupsi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lemahnya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birokrasi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kelima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Indonesia.c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38313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9D76F-3A88-2FB4-FB18-4F1067B07854}"/>
              </a:ext>
            </a:extLst>
          </p:cNvPr>
          <p:cNvSpPr txBox="1">
            <a:spLocks/>
          </p:cNvSpPr>
          <p:nvPr/>
        </p:nvSpPr>
        <p:spPr>
          <a:xfrm>
            <a:off x="457200" y="548680"/>
            <a:ext cx="8229600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t-IT" sz="26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Kesimpulan:</a:t>
            </a:r>
          </a:p>
          <a:p>
            <a:pPr algn="l"/>
            <a:endParaRPr lang="it-IT" sz="2600" b="1" u="sng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it-IT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telah melewati berbagai fase dalam sejarah Indonesia, dari masa Orde Lama yang penuh perjuangan ideologis, Orde Baru yang bersifat otoriter, hingga era Reformasi yang lebih demokratis dan terbuka. 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54985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rossword puzzle with numbers&#10;&#10;Description automatically generated">
            <a:extLst>
              <a:ext uri="{FF2B5EF4-FFF2-40B4-BE49-F238E27FC236}">
                <a16:creationId xmlns:a16="http://schemas.microsoft.com/office/drawing/2014/main" id="{4E64B690-B7DC-BE77-E6E4-64C194D8E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013" y="617538"/>
            <a:ext cx="5641975" cy="5641975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0A0ADC-C8F4-CFC7-397D-845F42DE26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149080"/>
            <a:ext cx="3402387" cy="2503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0135B6-1C4C-CB37-4C18-615B4BC50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0536" y="224621"/>
            <a:ext cx="4143953" cy="168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5801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B79C4E-5F8A-7C63-45AE-E81AF56CF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916" y="503459"/>
            <a:ext cx="5786411" cy="58058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0135B6-1C4C-CB37-4C18-615B4BC50E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0536" y="224621"/>
            <a:ext cx="4143953" cy="1686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0A0ADC-C8F4-CFC7-397D-845F42DE26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4149080"/>
            <a:ext cx="3402387" cy="250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09931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16894A-9B14-D48E-44CF-23B1600D3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6308"/>
            <a:ext cx="4610246" cy="68554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48DD17-AC76-B58D-B2DE-B768E75D7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3977" y="260648"/>
            <a:ext cx="4369260" cy="23762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E1D2962-10AB-1844-9440-8540519B48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3977" y="3645024"/>
            <a:ext cx="4458096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92546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64735A-AB96-C9E9-710A-D121168F2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285" y="842601"/>
            <a:ext cx="5401429" cy="517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36382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Pancasila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dalam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Konteks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Sejarah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Perjuangan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Bangsa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1"/>
            <a:ext cx="8229600" cy="247687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t-IT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di Masa Orde Lama (1945-1966)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masa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Orde Lama,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dipolitisasi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Soekarno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menggabungkan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"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Nasakom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"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Nasionalisme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Agama,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Komunisme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707B7F-2A34-A983-1CC5-C35755F1A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3997516"/>
            <a:ext cx="4152359" cy="2338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1D10E1-0DE0-F7EF-8FF4-89B9165860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873" r="7986"/>
          <a:stretch/>
        </p:blipFill>
        <p:spPr>
          <a:xfrm>
            <a:off x="4774263" y="4013237"/>
            <a:ext cx="3572611" cy="228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548680"/>
            <a:ext cx="8229600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t-IT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di Masa Orde Baru (1966-1998)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masa Orde Baru,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dipimpin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Soeharto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mengalami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pengaplikasiannya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Jika di masa Orde Lama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diinterpretasikan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 masa Orde Baru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dikendalikan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031789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548680"/>
            <a:ext cx="8229600" cy="55774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t-IT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di Masa Orde Baru (1966-1998)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karakteristik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di masa Orde Baru: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Indoktrinasi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Orde Baru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Penghayatan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Pengamalan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(P4)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menanamkan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Sentralisasi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stabilitas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Monopoli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penafsiran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Soeharto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mengklaim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paling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menafsirkan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Pancasila. </a:t>
            </a:r>
          </a:p>
        </p:txBody>
      </p:sp>
    </p:spTree>
    <p:extLst>
      <p:ext uri="{BB962C8B-B14F-4D97-AF65-F5344CB8AC3E}">
        <p14:creationId xmlns:p14="http://schemas.microsoft.com/office/powerpoint/2010/main" val="409208011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548680"/>
            <a:ext cx="8229600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t-IT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di Masa Orde Baru (1966-1998)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nyata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tunggal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Pancasila. Langkah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dipandang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pemaksaan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penghayatan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tulus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C8F0D5-584B-E469-4B09-807CC8178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9772" y="4221088"/>
            <a:ext cx="4104456" cy="210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81663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548680"/>
            <a:ext cx="8229600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t-IT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sejak Masa Reformasi 1998 hingga Sekarang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jatuhnya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Orde Baru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1998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gerakan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Reformasi,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perdebatan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diimplementasikan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era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76EABE-B5BC-A53C-2974-B1AC29951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4437112"/>
            <a:ext cx="3178696" cy="21295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D2C18D-AA5E-320C-F144-8B5FEE427A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4427782"/>
            <a:ext cx="3499086" cy="212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78727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548680"/>
            <a:ext cx="8229600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era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Reformasi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Dekonstruksi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indoktrinasi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Seiring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runtuhnya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Orde Baru, program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indoktrinasi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P4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dihapuskan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kontrol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menanamkan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murni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6514916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548680"/>
            <a:ext cx="8229600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era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Reformasi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Reformasi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era Reformasi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difokuskan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pluralisme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partisipatif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mencerminkan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semangat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kerakyatan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dipimpin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hikmat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kebijaksanaan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permusyawaratan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perwakilan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66122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548680"/>
            <a:ext cx="8229600" cy="5577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era </a:t>
            </a:r>
            <a:r>
              <a:rPr lang="es-E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Reformasi</a:t>
            </a:r>
            <a:r>
              <a:rPr lang="es-E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berorganisasi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berpendapat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masa Reformasi,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mendirikan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keharusan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tunggal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menandai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Orde Baru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otoriter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224169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5660</TotalTime>
  <Words>924</Words>
  <Application>Microsoft Office PowerPoint</Application>
  <PresentationFormat>On-screen Show (4:3)</PresentationFormat>
  <Paragraphs>70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Cambria</vt:lpstr>
      <vt:lpstr>Google Sans</vt:lpstr>
      <vt:lpstr>poppins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499</cp:revision>
  <cp:lastPrinted>2017-08-29T02:54:51Z</cp:lastPrinted>
  <dcterms:created xsi:type="dcterms:W3CDTF">2010-04-18T12:06:30Z</dcterms:created>
  <dcterms:modified xsi:type="dcterms:W3CDTF">2024-10-09T08:50:17Z</dcterms:modified>
</cp:coreProperties>
</file>