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7DA71-1799-45E0-91A9-EFBC172605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B210F9-536F-4509-80C2-05EF4610A4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2DD21-70C4-4A94-9164-2E23CE22D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760E0-FE8E-4598-B919-29959288B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8307C-1247-4881-B287-5A193F69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35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9415A-CFD1-43F7-8C13-D1730437C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5E0A7D-1339-40C5-A4BD-18AD8C374C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C21F4-8FC9-40BD-8FB2-40456BB9F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59A5FE-602A-465D-8CC2-F1DADD410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D2A92-79AD-4A88-ABD5-9195EEA98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75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1797A8-2FE2-4524-8B11-6BB411FC14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103DC9-DBED-4980-9F8B-0B88EEA296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F497C-728A-4A31-AB59-15A126D4D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1B16D-E70F-4012-A688-CDEA84633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4B045-EECE-40E8-9E09-63500E910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39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7A281-FA27-46A8-9765-07568BA1C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A0917-860D-486C-86DE-341746C39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8AAF3-713D-4E9C-B39A-0320AC501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9653E2-686A-451C-9988-3975565BC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6753F-AA08-47F1-8C93-5C04979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91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29694-58A5-4305-B8F3-90BD3E553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B5A2B7-F879-4323-8563-9EAFA6378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5B20E-3E91-4A84-AEA5-05BC83EA9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BCF9E-D032-4DDB-B848-B3EFA1565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80DA8-9D67-4C94-90BC-3F8967A0D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54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092E7-0DF9-4080-8EEE-A5A02A5B0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8CB2C-C232-4199-A477-B765E03322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DA0C43-D269-45A8-A261-32AFD1630F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1EE8E7-FD18-449A-937D-37947D883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941A9-0166-4F74-9A1D-CC4C17914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9B9D85-9558-4216-A03C-587DD7B69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58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4E0DE-B2DE-4354-93D5-D923C9F2B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39EE52-469A-4204-936F-B5F2102E9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EC0CCF-65CF-4118-B29B-48613FBD7F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FB7C7E-9DE4-46FF-B1AD-D803E3BF16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3F9712-06FD-4914-B9CD-0926AAAA8B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4D93CB-8BC3-496C-AB2E-C722F5F3C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416A17-7E09-4988-9523-83D90EFEF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BE7105-256C-44EE-BA90-2356467CC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1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1C0A3-CBE5-4490-BF05-BDBA4B23C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0CB309-4707-4842-8C3E-717670833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E7E984-E2ED-4950-9D96-EACEB4F3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F5C4B9-DBA2-47BB-952B-AF7EDEBB8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99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117343-F374-4F4B-957C-55A509C73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EB838-1E23-49E8-8849-01BE2DCF1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FC2E1B-1757-4382-BD46-C998862F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198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70BDB-94E4-4F8F-AF1E-4E392BE4D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74842-9302-4E07-A871-7172A728A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927C79-5D70-417B-BB67-D8C01C2E80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5BA9FF-C914-4EB9-9301-2A74EB1DC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A1CB7-F2D6-4350-9100-9B051929B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FB44CB-ABD3-470E-9449-3C87F6952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592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D5E75-746E-45B5-A5F5-D24F215F6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26D181-AF89-4D26-8C6E-6B27EDC147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0B7CFA-83E4-4DCE-A378-064B7A117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234E3-F420-44BB-9D96-AB5EAA213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615F3-2B69-409D-A7CC-5B0E456E9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9C648-47B7-4B49-A10A-BD918329A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0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DB7A2A-CEF9-4CDC-86BF-A875E5B74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212419-6777-4646-A183-830D9DE4B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6DAF8-EC32-4F7B-9C4B-ADE924BF1B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993CC-D66D-4573-A50B-14AF4876D660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93C3B-CC75-4255-8A63-28D179D32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388A82-6B89-497B-941E-CAED0BDD2C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485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0474125-0A57-4E08-89FB-CCA784F9F54B}"/>
              </a:ext>
            </a:extLst>
          </p:cNvPr>
          <p:cNvSpPr txBox="1"/>
          <p:nvPr/>
        </p:nvSpPr>
        <p:spPr>
          <a:xfrm>
            <a:off x="2559786" y="3871658"/>
            <a:ext cx="69031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chemeClr val="accent1"/>
                </a:solidFill>
                <a:effectLst/>
                <a:latin typeface="Open Sans" panose="020B0606030504020204" pitchFamily="34" charset="0"/>
              </a:rPr>
              <a:t>Memahami</a:t>
            </a:r>
            <a:r>
              <a:rPr lang="en-US" sz="3600" b="1" i="0" dirty="0">
                <a:solidFill>
                  <a:schemeClr val="accent1"/>
                </a:solidFill>
                <a:effectLst/>
                <a:latin typeface="Open Sans" panose="020B0606030504020204" pitchFamily="34" charset="0"/>
              </a:rPr>
              <a:t> Integrasi Data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126241-4868-4FB4-B28C-39389DBDDA7C}"/>
              </a:ext>
            </a:extLst>
          </p:cNvPr>
          <p:cNvSpPr txBox="1"/>
          <p:nvPr/>
        </p:nvSpPr>
        <p:spPr>
          <a:xfrm>
            <a:off x="3048886" y="1628191"/>
            <a:ext cx="60977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Integrasi Data</a:t>
            </a:r>
          </a:p>
        </p:txBody>
      </p:sp>
    </p:spTree>
    <p:extLst>
      <p:ext uri="{BB962C8B-B14F-4D97-AF65-F5344CB8AC3E}">
        <p14:creationId xmlns:p14="http://schemas.microsoft.com/office/powerpoint/2010/main" val="329333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1348" y="2362527"/>
            <a:ext cx="463562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6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6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35249" y="3470523"/>
            <a:ext cx="4987840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Sampai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Jumpa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Sesi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Berikutnya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…..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3432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620CA86-8FCA-4245-BD8A-9D062376EF02}"/>
              </a:ext>
            </a:extLst>
          </p:cNvPr>
          <p:cNvSpPr txBox="1"/>
          <p:nvPr/>
        </p:nvSpPr>
        <p:spPr>
          <a:xfrm>
            <a:off x="3048886" y="830743"/>
            <a:ext cx="609777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Integrasi Data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CB007B-EE68-4FC3-AB32-B3A8A11D6BA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53" t="11437" r="36424" b="62133"/>
          <a:stretch/>
        </p:blipFill>
        <p:spPr>
          <a:xfrm>
            <a:off x="223284" y="2030819"/>
            <a:ext cx="11302411" cy="4625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880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FD639C-5B45-4F9A-853E-1DA43864B2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07" t="15627" r="36948" b="61706"/>
          <a:stretch/>
        </p:blipFill>
        <p:spPr>
          <a:xfrm>
            <a:off x="1318438" y="1594882"/>
            <a:ext cx="9983972" cy="3668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16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EB2A1B8-0D36-406E-B209-A3FF7BD252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105" t="39690" r="36773" b="14573"/>
          <a:stretch/>
        </p:blipFill>
        <p:spPr>
          <a:xfrm>
            <a:off x="744278" y="478470"/>
            <a:ext cx="10877108" cy="6039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028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15B95-3319-419A-A96B-A2E33FE6E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7050"/>
            <a:ext cx="10515600" cy="42950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Integrasi data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harus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dilakukan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secara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teliti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agar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tidak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terjadi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kesalahan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yang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nantinya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akan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berpengaruh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pada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hasil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yang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tidak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sesuai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dan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menyulitkan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saat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pengambilan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keputusan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Adapun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syarat-syarat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dalam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melakukan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integrasi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data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antara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lain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adanya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policy dan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teknologi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yang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mendukung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.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Terdapat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3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cara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dalam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penggabungan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data yang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akan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dijelaskan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dibawah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ini</a:t>
            </a:r>
            <a:r>
              <a:rPr lang="en-US" sz="3200" b="1" dirty="0">
                <a:solidFill>
                  <a:srgbClr val="333333"/>
                </a:solidFill>
                <a:latin typeface="+mj-lt"/>
              </a:rPr>
              <a:t> :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84534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F7589-0F73-4BD7-B5B5-D164238F8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1. Integrasi Aplikasi (Application Integration)</a:t>
            </a:r>
            <a:br>
              <a:rPr lang="it-IT" sz="36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D8183-49BB-4F48-8503-F59BF244D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4763"/>
            <a:ext cx="10515600" cy="5068112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i="0" dirty="0">
                <a:solidFill>
                  <a:srgbClr val="333333"/>
                </a:solidFill>
                <a:effectLst/>
              </a:rPr>
              <a:t>Integrasi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aplikasi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dilakukan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dengan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cara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mengkoordinasikan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aliran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informasi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yang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terjadi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antara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aplikasi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bisnis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.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Aplikasi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yang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melayani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harus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bisa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memfasilitasi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aplikasi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lainnya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untuk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berintegrasi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. Ada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beberapa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metode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yang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bisa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dilakukan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untuk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mencapai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integrasi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aplikasi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yaitu</a:t>
            </a:r>
            <a:r>
              <a:rPr lang="en-US" sz="3200" dirty="0">
                <a:solidFill>
                  <a:srgbClr val="333333"/>
                </a:solidFill>
              </a:rPr>
              <a:t>:</a:t>
            </a:r>
            <a:endParaRPr lang="en-US" sz="3200" i="0" dirty="0">
              <a:solidFill>
                <a:srgbClr val="333333"/>
              </a:solidFill>
              <a:effectLst/>
            </a:endParaRPr>
          </a:p>
          <a:p>
            <a:pPr marL="1084263" indent="-514350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3200" b="1" i="0" dirty="0">
                <a:solidFill>
                  <a:srgbClr val="333333"/>
                </a:solidFill>
                <a:effectLst/>
              </a:rPr>
              <a:t>file sharing, </a:t>
            </a:r>
          </a:p>
          <a:p>
            <a:pPr marL="1084263" indent="-514350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3200" b="1" i="0" dirty="0">
                <a:solidFill>
                  <a:srgbClr val="333333"/>
                </a:solidFill>
                <a:effectLst/>
              </a:rPr>
              <a:t>database sharing, dan </a:t>
            </a:r>
          </a:p>
          <a:p>
            <a:pPr marL="1084263" indent="-514350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3200" b="1" i="0" dirty="0">
                <a:solidFill>
                  <a:srgbClr val="333333"/>
                </a:solidFill>
                <a:effectLst/>
              </a:rPr>
              <a:t>API.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112278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A2D00-77DF-4F1A-84EF-88EE97A6B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4155"/>
            <a:ext cx="10515600" cy="592233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i="0" dirty="0">
                <a:solidFill>
                  <a:schemeClr val="accent1"/>
                </a:solidFill>
                <a:effectLst/>
              </a:rPr>
              <a:t>File sharing 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0" i="0" dirty="0">
                <a:solidFill>
                  <a:srgbClr val="333333"/>
                </a:solidFill>
                <a:effectLst/>
              </a:rPr>
              <a:t>Bisa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dilakukan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jika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data yang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ingin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diintegrasikan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masih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dikelola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secara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offline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atau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tidak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tersedia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API di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aplikasinya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.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Sehingga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data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digeneralisasi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kemudian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file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dibagi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dengan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flashdisk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atau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email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untuk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diproses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pada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aplikasi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dilakukan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integrasi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i="0" dirty="0">
                <a:solidFill>
                  <a:schemeClr val="accent1"/>
                </a:solidFill>
                <a:effectLst/>
              </a:rPr>
              <a:t>Database sharing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 err="1">
                <a:solidFill>
                  <a:schemeClr val="accent1"/>
                </a:solidFill>
              </a:rPr>
              <a:t>D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ilakukan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jika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kondisinya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aplikasi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terintegrasi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tidak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menyediakan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API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atau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teknologi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digunakan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tidak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update.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Untuk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itu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alternatifnya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adalah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memperoleh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akses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database agar proses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integrasi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data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tercapai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0" i="0" dirty="0" err="1">
                <a:solidFill>
                  <a:srgbClr val="333333"/>
                </a:solidFill>
                <a:effectLst/>
              </a:rPr>
              <a:t>Metode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lainnya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adalah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developer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bisa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menerapkan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1" i="0" dirty="0">
                <a:solidFill>
                  <a:schemeClr val="accent1"/>
                </a:solidFill>
                <a:effectLst/>
              </a:rPr>
              <a:t>API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di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aplikasi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sehingga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proses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integrasi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data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lebih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mudah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seperti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membuat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REST API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untuk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memuat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679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7AA9D-E928-401F-B4ED-315733BF6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4455"/>
          </a:xfrm>
        </p:spPr>
        <p:txBody>
          <a:bodyPr>
            <a:noAutofit/>
          </a:bodyPr>
          <a:lstStyle/>
          <a:p>
            <a:r>
              <a:rPr lang="en-US" sz="28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2. Integrasi Proses </a:t>
            </a:r>
            <a:r>
              <a:rPr lang="en-US" sz="2800" b="1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Bisnis</a:t>
            </a:r>
            <a:r>
              <a:rPr lang="en-US" sz="28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(Business Process Integration) 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7CCCE-C859-4DA9-AC48-F67B2E292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3482"/>
            <a:ext cx="10515600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Integrasi proses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bisnis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dilakukan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cara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mengkoordinasikan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setiap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aktivitas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melalui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proses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bisnis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seperti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penjualan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penagihan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2400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Adapun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tahapan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integrasi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proses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bisnis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yaitu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perencanaan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menentukan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arah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menerjemahkan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strategi yang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dibentuk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proses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bisnis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, dan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menerapkan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serta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memastikan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bahwa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proses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bisnis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direncanakan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dijalankan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sesuai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strategi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3305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48785-2C2B-4DE9-B0D7-928855EC5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158" y="365126"/>
            <a:ext cx="11238614" cy="953311"/>
          </a:xfrm>
        </p:spPr>
        <p:txBody>
          <a:bodyPr>
            <a:noAutofit/>
          </a:bodyPr>
          <a:lstStyle/>
          <a:p>
            <a:r>
              <a:rPr lang="en-US" sz="28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3. Integrasi </a:t>
            </a:r>
            <a:r>
              <a:rPr lang="en-US" sz="2800" b="1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Interaksi</a:t>
            </a:r>
            <a:r>
              <a:rPr lang="en-US" sz="28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800" b="1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Pengguna</a:t>
            </a:r>
            <a:r>
              <a:rPr lang="en-US" sz="28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(User Interaction Integration)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51688-9978-4823-86DB-C535BC813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4492"/>
            <a:ext cx="10515600" cy="4455045"/>
          </a:xfrm>
        </p:spPr>
        <p:txBody>
          <a:bodyPr>
            <a:normAutofit fontScale="92500"/>
          </a:bodyPr>
          <a:lstStyle/>
          <a:p>
            <a:pPr algn="l" rtl="0">
              <a:lnSpc>
                <a:spcPct val="15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Integrasi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interaksi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pengguna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dicapai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membuat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antarmuka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pengguna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sistem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data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berbeda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Misalnya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menggunakan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pintu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berinteraksi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data dan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sistem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intelegensi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bisnis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berbeda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 algn="l" rtl="0">
              <a:lnSpc>
                <a:spcPct val="15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Jadi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bisa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dikatakan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aplikasi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terintegrasi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sehingga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pengguna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melakukan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operasi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tanpa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disadari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sebenarnya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pengguna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sedang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menjalankan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dua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aplikasi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sekaligus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721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342</Words>
  <Application>Microsoft Office PowerPoint</Application>
  <PresentationFormat>Widescreen</PresentationFormat>
  <Paragraphs>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Integrasi Aplikasi (Application Integration) </vt:lpstr>
      <vt:lpstr>PowerPoint Presentation</vt:lpstr>
      <vt:lpstr>2. Integrasi Proses Bisnis (Business Process Integration) </vt:lpstr>
      <vt:lpstr>3. Integrasi Interaksi Pengguna (User Interaction Integration)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Nurjoko Nurjoko</dc:creator>
  <cp:lastModifiedBy>Nurjoko Nurjoko</cp:lastModifiedBy>
  <cp:revision>2</cp:revision>
  <dcterms:created xsi:type="dcterms:W3CDTF">2021-10-06T04:55:51Z</dcterms:created>
  <dcterms:modified xsi:type="dcterms:W3CDTF">2021-10-06T06:38:37Z</dcterms:modified>
</cp:coreProperties>
</file>