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9" r:id="rId3"/>
    <p:sldId id="302" r:id="rId4"/>
    <p:sldId id="303" r:id="rId5"/>
    <p:sldId id="307" r:id="rId6"/>
    <p:sldId id="304" r:id="rId7"/>
    <p:sldId id="305" r:id="rId8"/>
    <p:sldId id="306" r:id="rId9"/>
    <p:sldId id="308" r:id="rId10"/>
    <p:sldId id="309" r:id="rId11"/>
    <p:sldId id="301" r:id="rId12"/>
    <p:sldId id="311" r:id="rId13"/>
    <p:sldId id="312" r:id="rId14"/>
    <p:sldId id="313" r:id="rId15"/>
    <p:sldId id="314" r:id="rId16"/>
    <p:sldId id="30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86061" autoAdjust="0"/>
  </p:normalViewPr>
  <p:slideViewPr>
    <p:cSldViewPr>
      <p:cViewPr varScale="1">
        <p:scale>
          <a:sx n="48" d="100"/>
          <a:sy n="48" d="100"/>
        </p:scale>
        <p:origin x="1708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4ECDEA-F84E-6309-D374-7E5E6BB5F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98AF12-5803-E03B-C469-38D201D63E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A84AF3-F41C-0701-7F04-284AE973CA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382C1-B060-0D01-D824-88E008169FF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60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52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72C992-36FE-08E4-F904-DFD8142F9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39904E-B654-304C-B322-F59A44AB76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67F396-2B73-B5EF-8141-90935F2192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7D5AD-ADD7-3B97-5345-F12A09B1819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246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ED777A-A958-435E-CAD7-101573153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5F2B19-E8F8-9B07-8A60-1063681A31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45C0EC-E3BD-C45C-897D-7DBE841B20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27FAD-2ACB-CBEE-C31C-BC87AA87BE3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2904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83C13-B829-C316-B9DC-CFBD6CC8C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4B35E1-0915-1388-64ED-4164CC549F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2F9B71-C232-4A98-9A9B-CE48E48B3E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64D83-0378-62BA-6850-59D9B7C53F2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532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F273F-3C6E-E57F-6704-F78066553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14171C-7065-8ECA-677A-A3516F5C91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8816D1-0021-85FA-6FF2-37D530623D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D5D41-6E6C-42D7-68B5-02CC995D3EE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2804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C35E76-988D-20D9-4E33-1F6FD4201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14E578-DC1A-9517-3AEB-EFB9DB4544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B0AB3C-9C37-A837-B8E5-1731FCEAF5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97F385-53F6-1236-D562-369B68AAC75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7340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29BAC-A463-5515-B687-BDF77ED858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EA491F-28F9-7B3B-EF59-61E75F2CA5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9993A0-EE60-0448-9244-71668A5DBC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2FE0A8-3DF4-A89C-979D-9E011651EA1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774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3F81B-1B1B-9EDD-F8B2-B0A82AD47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2CE76F-FC2B-3919-10AA-DD59CF9DD1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33ECB8-F90C-1E02-A470-E52A19047C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7D5DF9-B947-3038-9692-1B00EC8C1D9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943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SUMBER DAYA MANUSIA PARIWISATA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F8E5BB-346B-B900-7D39-B77210188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1487C6D-DD9A-097C-62E7-25632135F6E2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Opportunities (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Peluang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teknologi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globalisasi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program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Threats (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Persaingan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global,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teknologi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ketidakstabilan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619085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34DB736-D9A2-E5E7-2492-728996496C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32453"/>
            <a:ext cx="9144000" cy="1793093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1D5BA53-CAC7-B007-BFB1-E2167F225FAD}"/>
              </a:ext>
            </a:extLst>
          </p:cNvPr>
          <p:cNvSpPr txBox="1">
            <a:spLocks/>
          </p:cNvSpPr>
          <p:nvPr/>
        </p:nvSpPr>
        <p:spPr>
          <a:xfrm>
            <a:off x="457199" y="1196752"/>
            <a:ext cx="8363273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Implementasi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SWOT: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6214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841E8-05A8-6885-C398-25EB7F39461A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SWOT,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dikembangkan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strategi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memperbaiki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kurikulum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guru,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menyediakan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memadai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Mengembangkan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program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akses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terutama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dibutuhkan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pasar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26651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FD24C1-028C-F8FC-A9EF-47C64B0B7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4650E-1FC2-C3A8-BFB5-3A7E1C78F9A1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Memanfaatkan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teknologi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teknologi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mempermudah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akses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swasta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SDM.</a:t>
            </a:r>
          </a:p>
        </p:txBody>
      </p:sp>
    </p:spTree>
    <p:extLst>
      <p:ext uri="{BB962C8B-B14F-4D97-AF65-F5344CB8AC3E}">
        <p14:creationId xmlns:p14="http://schemas.microsoft.com/office/powerpoint/2010/main" val="429148989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E370277-32F1-DC42-6FB1-D596C165DE4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318"/>
          <a:stretch/>
        </p:blipFill>
        <p:spPr>
          <a:xfrm>
            <a:off x="2267744" y="116632"/>
            <a:ext cx="6408712" cy="6591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774404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4C025-4E13-33B6-A32B-8E3F9698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3986EB1-A69E-64B0-822D-9E024871B8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522" y="116632"/>
            <a:ext cx="8249934" cy="6591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529229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042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Faktor-Faktor Pengembangan SDM dalam Masyarakat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199" y="1600200"/>
            <a:ext cx="8363273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AutoNum type="arabi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Pendorong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di Masyarakat</a:t>
            </a:r>
          </a:p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Faktor-faktor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Daya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(SDM)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sangat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beragam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terkait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Teknologi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Revolusi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industri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4.0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digital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adaptasi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Globalisasi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Persaingan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global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agar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pasar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B8753-C136-37EA-7DCE-E1080AAE6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BC3E1FA-A369-4155-B5D9-0BBCEAD91975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042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Faktor-Faktor Pengembangan SDM dalam Masyarakat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59ACE35-09E9-5E80-F7E7-3C774A56CF06}"/>
              </a:ext>
            </a:extLst>
          </p:cNvPr>
          <p:cNvSpPr txBox="1">
            <a:spLocks/>
          </p:cNvSpPr>
          <p:nvPr/>
        </p:nvSpPr>
        <p:spPr>
          <a:xfrm>
            <a:off x="457199" y="1600200"/>
            <a:ext cx="836327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Tx/>
              <a:buChar char="-"/>
            </a:pP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karir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sangat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Permintaan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Permintaan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pasar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berubah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pengetahuan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025078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0825F-D276-69CC-E347-CB1D0100B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44168CC-B349-2879-36F1-7F8AA51915EB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042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Faktor-Faktor Pengembangan SDM dalam Masyarakat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5FDEE27-553E-B80C-48D3-84F5D6E9089D}"/>
              </a:ext>
            </a:extLst>
          </p:cNvPr>
          <p:cNvSpPr txBox="1">
            <a:spLocks/>
          </p:cNvSpPr>
          <p:nvPr/>
        </p:nvSpPr>
        <p:spPr>
          <a:xfrm>
            <a:off x="457199" y="1600200"/>
            <a:ext cx="836327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 Pendidikan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Pendidikan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berkualitas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relevan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pasar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fondasi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Motivasi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Motivasi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keinginan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kesuksesan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taraf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989618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D7FEF1-7C8D-C00E-9969-D6022DFEE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DBEFCAF-1E2A-74ED-FA9D-571ADD2706C7}"/>
              </a:ext>
            </a:extLst>
          </p:cNvPr>
          <p:cNvSpPr txBox="1">
            <a:spLocks/>
          </p:cNvSpPr>
          <p:nvPr/>
        </p:nvSpPr>
        <p:spPr>
          <a:xfrm>
            <a:off x="457199" y="908720"/>
            <a:ext cx="8363273" cy="5217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Tx/>
              <a:buChar char="-"/>
            </a:pP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patriarki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mengutamakan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status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penghambat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Bencana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Alam: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Bencana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mengganggu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menyebabkan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kerusakan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infrastruktur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769851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2C990-CF60-70B2-2A69-1FA973B402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2E291AF-9629-20CB-E442-793A570587D3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Penghambat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di Masyarakat</a:t>
            </a:r>
          </a:p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pendorong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faktor-faktor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menghambat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Kesenjangan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Ekonomi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Kesenjangan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menyebabkan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akses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berkualitas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Kurangnya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Keterbatasan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terutama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terpencil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menghambat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SDM.</a:t>
            </a:r>
          </a:p>
        </p:txBody>
      </p:sp>
    </p:spTree>
    <p:extLst>
      <p:ext uri="{BB962C8B-B14F-4D97-AF65-F5344CB8AC3E}">
        <p14:creationId xmlns:p14="http://schemas.microsoft.com/office/powerpoint/2010/main" val="28346246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135469-84A3-DFF9-43AA-5DE9235DAB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88622BF-36C2-8267-A5E8-80EEC382EA3B}"/>
              </a:ext>
            </a:extLst>
          </p:cNvPr>
          <p:cNvSpPr txBox="1">
            <a:spLocks/>
          </p:cNvSpPr>
          <p:nvPr/>
        </p:nvSpPr>
        <p:spPr>
          <a:xfrm>
            <a:off x="457199" y="908720"/>
            <a:ext cx="8363273" cy="5217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Tx/>
              <a:buChar char="-"/>
            </a:pP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Kurangnya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Motivasi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Kurangnya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motivasi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keluarga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menghambat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konsisten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menghambat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SDM.</a:t>
            </a:r>
          </a:p>
        </p:txBody>
      </p:sp>
    </p:spTree>
    <p:extLst>
      <p:ext uri="{BB962C8B-B14F-4D97-AF65-F5344CB8AC3E}">
        <p14:creationId xmlns:p14="http://schemas.microsoft.com/office/powerpoint/2010/main" val="401418414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5DCA4E-FD89-E7C3-AF9F-437CAAB03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07369F3-FC7A-E14D-F52D-7F4A8DBF373B}"/>
              </a:ext>
            </a:extLst>
          </p:cNvPr>
          <p:cNvSpPr txBox="1">
            <a:spLocks/>
          </p:cNvSpPr>
          <p:nvPr/>
        </p:nvSpPr>
        <p:spPr>
          <a:xfrm>
            <a:off x="457199" y="908720"/>
            <a:ext cx="8363273" cy="5217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Tx/>
              <a:buChar char="-"/>
            </a:pP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patriarki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mengutamakan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status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penghambat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Bencana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Alam: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Bencana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mengganggu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menyebabkan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kerusakan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infrastruktur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379265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82BD8-2216-5065-C420-935030384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472B2F-B702-D15D-F716-ABC68C89F05C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SWOT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di Masyarakat</a:t>
            </a:r>
          </a:p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SWOT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mengidentifikasi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kelemahan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peluang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SDM.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Strengths (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Kekuatan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Potensi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dukungan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Weaknesses (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Kelemahan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kurangnya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rendahnya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motivasi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764344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5898</TotalTime>
  <Words>529</Words>
  <Application>Microsoft Office PowerPoint</Application>
  <PresentationFormat>On-screen Show (4:3)</PresentationFormat>
  <Paragraphs>59</Paragraphs>
  <Slides>16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Rionaldi Ali</cp:lastModifiedBy>
  <cp:revision>500</cp:revision>
  <cp:lastPrinted>2017-08-29T02:54:51Z</cp:lastPrinted>
  <dcterms:created xsi:type="dcterms:W3CDTF">2010-04-18T12:06:30Z</dcterms:created>
  <dcterms:modified xsi:type="dcterms:W3CDTF">2024-11-26T07:15:38Z</dcterms:modified>
</cp:coreProperties>
</file>