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406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8281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767347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74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19347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578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1386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15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897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98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6654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34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196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8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666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158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4FD138-A47A-4E35-B19B-E6530F789107}" type="datetimeFigureOut">
              <a:rPr lang="en-US" smtClean="0"/>
              <a:t>10/12/2024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3B3E54-78E7-4665-A3F9-2E6A3FCC0E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8796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4183" y="1074497"/>
            <a:ext cx="8492835" cy="1646302"/>
          </a:xfrm>
        </p:spPr>
        <p:txBody>
          <a:bodyPr>
            <a:normAutofit fontScale="90000"/>
          </a:bodyPr>
          <a:lstStyle/>
          <a:p>
            <a:r>
              <a:rPr lang="en-US" sz="4400" dirty="0" err="1" smtClean="0"/>
              <a:t>Pembelajaran</a:t>
            </a:r>
            <a:r>
              <a:rPr lang="en-US" sz="4400" dirty="0" smtClean="0"/>
              <a:t> </a:t>
            </a:r>
            <a:r>
              <a:rPr lang="en-US" sz="4400" dirty="0" err="1" smtClean="0"/>
              <a:t>Kebijakan</a:t>
            </a:r>
            <a:r>
              <a:rPr lang="en-US" sz="4400" dirty="0" smtClean="0"/>
              <a:t> </a:t>
            </a:r>
            <a:r>
              <a:rPr lang="en-US" sz="4400" dirty="0" err="1" smtClean="0"/>
              <a:t>Pariwisata</a:t>
            </a:r>
            <a:r>
              <a:rPr lang="en-US" sz="4400" dirty="0" smtClean="0"/>
              <a:t> </a:t>
            </a:r>
            <a:br>
              <a:rPr lang="en-US" sz="4400" dirty="0" smtClean="0"/>
            </a:br>
            <a:r>
              <a:rPr lang="en-US" sz="4400" dirty="0" smtClean="0"/>
              <a:t>(</a:t>
            </a:r>
            <a:r>
              <a:rPr lang="en-US" sz="3600" dirty="0" err="1" smtClean="0"/>
              <a:t>Minggu</a:t>
            </a:r>
            <a:r>
              <a:rPr lang="en-US" sz="3600" dirty="0" smtClean="0"/>
              <a:t> ke-1)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524000" y="4429919"/>
            <a:ext cx="72459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b="1" dirty="0">
                <a:solidFill>
                  <a:srgbClr val="000000"/>
                </a:solidFill>
                <a:latin typeface="Times New Roman" panose="02020603050405020304" pitchFamily="18" charset="0"/>
              </a:rPr>
              <a:t>Materi Pembelajaran Kebijakan Pariwisata Minggu ke-1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1.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Definisi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Konsep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Kebijakan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Publik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2.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Taksonomi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atau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Hierarki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Kebijakan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Publik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Sektoral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Regional</a:t>
            </a: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3.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Tujuan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Kebijakan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Publik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9847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err="1" smtClean="0"/>
              <a:t>Noeng</a:t>
            </a:r>
            <a:r>
              <a:rPr lang="en-US" dirty="0" smtClean="0"/>
              <a:t> </a:t>
            </a:r>
            <a:r>
              <a:rPr lang="en-US" dirty="0" err="1" smtClean="0"/>
              <a:t>Muhadjir</a:t>
            </a:r>
            <a:r>
              <a:rPr lang="en-US" dirty="0" smtClean="0"/>
              <a:t> (2000) </a:t>
            </a:r>
            <a:r>
              <a:rPr lang="en-US" dirty="0" err="1" smtClean="0"/>
              <a:t>mendefinisikan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pemecahan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asas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kesejaheraan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setidaknya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, </a:t>
            </a:r>
            <a:r>
              <a:rPr lang="en-US" dirty="0" err="1" smtClean="0"/>
              <a:t>yakni</a:t>
            </a:r>
            <a:r>
              <a:rPr lang="en-US" dirty="0" smtClean="0"/>
              <a:t>; </a:t>
            </a:r>
          </a:p>
          <a:p>
            <a:pPr marL="514350" indent="-514350">
              <a:buAutoNum type="arabicParenBoth"/>
            </a:pP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, </a:t>
            </a:r>
          </a:p>
          <a:p>
            <a:pPr marL="514350" indent="-514350">
              <a:buAutoNum type="arabicParenBoth"/>
            </a:pP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: by the law, social justice,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prestasi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kreasi</a:t>
            </a:r>
            <a:r>
              <a:rPr lang="en-US" dirty="0" smtClean="0"/>
              <a:t> individual, </a:t>
            </a:r>
          </a:p>
          <a:p>
            <a:pPr marL="514350" indent="-514350">
              <a:buAutoNum type="arabicParenBoth"/>
            </a:pPr>
            <a:r>
              <a:rPr lang="en-US" dirty="0" err="1" smtClean="0"/>
              <a:t>diberikan</a:t>
            </a:r>
            <a:r>
              <a:rPr lang="en-US" dirty="0" smtClean="0"/>
              <a:t> </a:t>
            </a:r>
            <a:r>
              <a:rPr lang="en-US" dirty="0" err="1" smtClean="0"/>
              <a:t>peluang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partisipasi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(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membahas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,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implementasi</a:t>
            </a:r>
            <a:r>
              <a:rPr lang="en-US" dirty="0" smtClean="0"/>
              <a:t>),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</a:p>
          <a:p>
            <a:pPr marL="514350" indent="-514350">
              <a:buAutoNum type="arabicParenBoth"/>
            </a:pPr>
            <a:r>
              <a:rPr lang="en-US" dirty="0" err="1" smtClean="0"/>
              <a:t>terjaminnya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0159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03457"/>
          </a:xfrm>
        </p:spPr>
        <p:txBody>
          <a:bodyPr/>
          <a:lstStyle/>
          <a:p>
            <a:r>
              <a:rPr lang="en-US" b="1" dirty="0" err="1" smtClean="0"/>
              <a:t>Penerapan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endParaRPr lang="en-US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4945" y="1814945"/>
            <a:ext cx="8229600" cy="44334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8872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8164" cy="1325563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2. </a:t>
            </a:r>
            <a:r>
              <a:rPr lang="en-US" sz="3200" b="1" dirty="0" err="1" smtClean="0"/>
              <a:t>Taksonomi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atau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Hierarki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Kebijakan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Publik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Sektoral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Regional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2160589"/>
            <a:ext cx="9200957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/>
              <a:t>Taksonomi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sektoral</a:t>
            </a:r>
            <a:r>
              <a:rPr lang="en-US" sz="2000" dirty="0" smtClean="0"/>
              <a:t>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cara</a:t>
            </a:r>
            <a:r>
              <a:rPr lang="en-US" sz="2000" dirty="0" smtClean="0"/>
              <a:t> </a:t>
            </a:r>
            <a:r>
              <a:rPr lang="en-US" sz="2000" dirty="0" err="1" smtClean="0"/>
              <a:t>mengklasifikasikan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berdasarkan</a:t>
            </a:r>
            <a:r>
              <a:rPr lang="en-US" sz="2000" dirty="0" smtClean="0"/>
              <a:t> </a:t>
            </a:r>
            <a:r>
              <a:rPr lang="en-US" sz="2000" dirty="0" err="1" smtClean="0"/>
              <a:t>sektor-sektor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menjadi</a:t>
            </a:r>
            <a:r>
              <a:rPr lang="en-US" sz="2000" dirty="0" smtClean="0"/>
              <a:t> </a:t>
            </a:r>
            <a:r>
              <a:rPr lang="en-US" sz="2000" dirty="0" err="1" smtClean="0"/>
              <a:t>fokus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tersebut</a:t>
            </a:r>
            <a:r>
              <a:rPr lang="en-US" sz="2000" dirty="0" smtClean="0"/>
              <a:t>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smtClean="0"/>
              <a:t>Di Indonesia,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</a:t>
            </a:r>
            <a:r>
              <a:rPr lang="en-US" sz="2000" dirty="0" err="1" smtClean="0"/>
              <a:t>sering</a:t>
            </a:r>
            <a:r>
              <a:rPr lang="en-US" sz="2000" dirty="0" smtClean="0"/>
              <a:t> </a:t>
            </a:r>
            <a:r>
              <a:rPr lang="en-US" sz="2000" dirty="0" err="1" smtClean="0"/>
              <a:t>dikelompokkan</a:t>
            </a:r>
            <a:r>
              <a:rPr lang="en-US" sz="2000" dirty="0" smtClean="0"/>
              <a:t> </a:t>
            </a:r>
            <a:r>
              <a:rPr lang="en-US" sz="2000" dirty="0" err="1" smtClean="0"/>
              <a:t>menurut</a:t>
            </a:r>
            <a:r>
              <a:rPr lang="en-US" sz="2000" dirty="0" smtClean="0"/>
              <a:t> </a:t>
            </a:r>
            <a:r>
              <a:rPr lang="en-US" sz="2000" dirty="0" err="1" smtClean="0"/>
              <a:t>sektor-sektor</a:t>
            </a:r>
            <a:r>
              <a:rPr lang="en-US" sz="2000" dirty="0" smtClean="0"/>
              <a:t>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pendidikan</a:t>
            </a:r>
            <a:r>
              <a:rPr lang="en-US" sz="2000" dirty="0" smtClean="0"/>
              <a:t>, </a:t>
            </a:r>
            <a:r>
              <a:rPr lang="en-US" sz="2000" dirty="0" err="1" smtClean="0"/>
              <a:t>kesehatan</a:t>
            </a:r>
            <a:r>
              <a:rPr lang="en-US" sz="2000" dirty="0" smtClean="0"/>
              <a:t>, </a:t>
            </a:r>
            <a:r>
              <a:rPr lang="en-US" sz="2000" dirty="0" err="1" smtClean="0"/>
              <a:t>ekonomi</a:t>
            </a:r>
            <a:r>
              <a:rPr lang="en-US" sz="2000" dirty="0" smtClean="0"/>
              <a:t>, </a:t>
            </a:r>
            <a:r>
              <a:rPr lang="en-US" sz="2000" dirty="0" err="1" smtClean="0"/>
              <a:t>lingkungan</a:t>
            </a:r>
            <a:r>
              <a:rPr lang="en-US" sz="2000" dirty="0" smtClean="0"/>
              <a:t>,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infrastruktur</a:t>
            </a:r>
            <a:r>
              <a:rPr lang="en-US" sz="2000" dirty="0" smtClean="0"/>
              <a:t>. </a:t>
            </a:r>
          </a:p>
          <a:p>
            <a:pPr marL="0" indent="0">
              <a:buNone/>
            </a:pPr>
            <a:endParaRPr lang="en-US" sz="2000" dirty="0"/>
          </a:p>
          <a:p>
            <a:pPr marL="0" indent="0">
              <a:buNone/>
            </a:pPr>
            <a:r>
              <a:rPr lang="en-US" sz="2000" dirty="0" err="1" smtClean="0"/>
              <a:t>Sedangkan</a:t>
            </a:r>
            <a:r>
              <a:rPr lang="en-US" sz="2000" dirty="0" smtClean="0"/>
              <a:t> </a:t>
            </a:r>
            <a:r>
              <a:rPr lang="en-US" sz="2000" dirty="0" err="1" smtClean="0"/>
              <a:t>taksonomi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</a:t>
            </a:r>
            <a:r>
              <a:rPr lang="en-US" sz="2000" dirty="0" err="1" smtClean="0"/>
              <a:t>publik</a:t>
            </a:r>
            <a:r>
              <a:rPr lang="en-US" sz="2000" dirty="0" smtClean="0"/>
              <a:t> regional </a:t>
            </a:r>
            <a:r>
              <a:rPr lang="en-US" sz="2000" dirty="0" err="1" smtClean="0"/>
              <a:t>adalah</a:t>
            </a:r>
            <a:r>
              <a:rPr lang="en-US" sz="2000" dirty="0" smtClean="0"/>
              <a:t> </a:t>
            </a:r>
            <a:r>
              <a:rPr lang="en-US" sz="2000" dirty="0" err="1" smtClean="0"/>
              <a:t>kebijakan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difokuskan</a:t>
            </a:r>
            <a:r>
              <a:rPr lang="en-US" sz="2000" dirty="0" smtClean="0"/>
              <a:t> </a:t>
            </a:r>
            <a:r>
              <a:rPr lang="en-US" sz="2000" dirty="0" err="1" smtClean="0"/>
              <a:t>pada</a:t>
            </a:r>
            <a:r>
              <a:rPr lang="en-US" sz="2000" dirty="0" smtClean="0"/>
              <a:t> </a:t>
            </a:r>
            <a:r>
              <a:rPr lang="en-US" sz="2000" dirty="0" err="1" smtClean="0"/>
              <a:t>kebutuhan</a:t>
            </a:r>
            <a:r>
              <a:rPr lang="en-US" sz="2000" dirty="0" smtClean="0"/>
              <a:t> </a:t>
            </a:r>
            <a:r>
              <a:rPr lang="en-US" sz="2000" dirty="0" err="1" smtClean="0"/>
              <a:t>dan</a:t>
            </a:r>
            <a:r>
              <a:rPr lang="en-US" sz="2000" dirty="0" smtClean="0"/>
              <a:t> </a:t>
            </a:r>
            <a:r>
              <a:rPr lang="en-US" sz="2000" dirty="0" err="1" smtClean="0"/>
              <a:t>karakteristik</a:t>
            </a:r>
            <a:r>
              <a:rPr lang="en-US" sz="2000" dirty="0" smtClean="0"/>
              <a:t> </a:t>
            </a:r>
            <a:r>
              <a:rPr lang="en-US" sz="2000" dirty="0" err="1" smtClean="0"/>
              <a:t>spesifik</a:t>
            </a:r>
            <a:r>
              <a:rPr lang="en-US" sz="2000" dirty="0" smtClean="0"/>
              <a:t> </a:t>
            </a:r>
            <a:r>
              <a:rPr lang="en-US" sz="2000" dirty="0" err="1" smtClean="0"/>
              <a:t>wilayah</a:t>
            </a:r>
            <a:r>
              <a:rPr lang="en-US" sz="2000" dirty="0" smtClean="0"/>
              <a:t> </a:t>
            </a:r>
            <a:r>
              <a:rPr lang="en-US" sz="2000" dirty="0" err="1" smtClean="0"/>
              <a:t>tertentu</a:t>
            </a:r>
            <a:r>
              <a:rPr lang="en-US" sz="2000" dirty="0" smtClean="0"/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897159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3. </a:t>
            </a:r>
            <a:r>
              <a:rPr lang="en-US" b="1" dirty="0" err="1" smtClean="0"/>
              <a:t>Tujuan</a:t>
            </a:r>
            <a:r>
              <a:rPr lang="en-US" b="1" dirty="0" smtClean="0"/>
              <a:t> </a:t>
            </a:r>
            <a:r>
              <a:rPr lang="en-US" b="1" dirty="0" err="1" smtClean="0"/>
              <a:t>Kebijakan</a:t>
            </a:r>
            <a:r>
              <a:rPr lang="en-US" b="1" dirty="0" smtClean="0"/>
              <a:t> </a:t>
            </a:r>
            <a:r>
              <a:rPr lang="en-US" b="1" dirty="0" err="1" smtClean="0"/>
              <a:t>Publik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Irfan </a:t>
            </a:r>
            <a:r>
              <a:rPr lang="en-US" dirty="0" err="1" smtClean="0"/>
              <a:t>Islamy</a:t>
            </a:r>
            <a:r>
              <a:rPr lang="en-US" dirty="0" smtClean="0"/>
              <a:t> (2003:20) </a:t>
            </a:r>
            <a:r>
              <a:rPr lang="en-US" dirty="0" err="1" smtClean="0"/>
              <a:t>menguraikan</a:t>
            </a:r>
            <a:r>
              <a:rPr lang="en-US" dirty="0" smtClean="0"/>
              <a:t>: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perdanya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tindakan-tindakan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.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cukup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dinyatakan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yang </a:t>
            </a:r>
            <a:r>
              <a:rPr lang="en-US" dirty="0" err="1" smtClean="0"/>
              <a:t>nyata</a:t>
            </a:r>
            <a:r>
              <a:rPr lang="en-US" dirty="0" smtClean="0"/>
              <a:t>.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dilandasi</a:t>
            </a:r>
            <a:r>
              <a:rPr lang="en-US" dirty="0" smtClean="0"/>
              <a:t> </a:t>
            </a:r>
            <a:r>
              <a:rPr lang="en-US" dirty="0" err="1" smtClean="0"/>
              <a:t>maksud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pPr marL="514350" indent="-514350">
              <a:buAutoNum type="alphaLcPeriod"/>
            </a:pP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kebijakan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senantiasa</a:t>
            </a:r>
            <a:r>
              <a:rPr lang="en-US" dirty="0" smtClean="0"/>
              <a:t> </a:t>
            </a:r>
            <a:r>
              <a:rPr lang="en-US" dirty="0" err="1" smtClean="0"/>
              <a:t>ditujukan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anggota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75118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</TotalTime>
  <Words>253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Times New Roman</vt:lpstr>
      <vt:lpstr>Trebuchet MS</vt:lpstr>
      <vt:lpstr>Wingdings 3</vt:lpstr>
      <vt:lpstr>Facet</vt:lpstr>
      <vt:lpstr>Pembelajaran Kebijakan Pariwisata  (Minggu ke-1)</vt:lpstr>
      <vt:lpstr>1. Definisi dan Konsep Kebijakan Publik</vt:lpstr>
      <vt:lpstr>Penerapan Kebijakan Publik</vt:lpstr>
      <vt:lpstr>2. Taksonomi atau Hierarki Kebijakan Publik Sektoral dan Regional</vt:lpstr>
      <vt:lpstr>3. Tujuan Kebijakan Publik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Pembelajaran Kebijakan Pariwisata Minggu ke-1</dc:title>
  <dc:creator>User</dc:creator>
  <cp:lastModifiedBy>User</cp:lastModifiedBy>
  <cp:revision>2</cp:revision>
  <dcterms:created xsi:type="dcterms:W3CDTF">2024-10-12T04:03:28Z</dcterms:created>
  <dcterms:modified xsi:type="dcterms:W3CDTF">2024-10-12T04:19:12Z</dcterms:modified>
</cp:coreProperties>
</file>