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0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28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6734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74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193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57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38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15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9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6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3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9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6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5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FD138-A47A-4E35-B19B-E6530F789107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3B3E54-78E7-4665-A3F9-2E6A3FCC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9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4183" y="1074497"/>
            <a:ext cx="8492835" cy="1646302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/>
              <a:t>Pembelajaran</a:t>
            </a:r>
            <a:r>
              <a:rPr lang="en-US" sz="4400" dirty="0" smtClean="0"/>
              <a:t> </a:t>
            </a:r>
            <a:r>
              <a:rPr lang="en-US" sz="4400" dirty="0" err="1" smtClean="0"/>
              <a:t>Kebijakan</a:t>
            </a:r>
            <a:r>
              <a:rPr lang="en-US" sz="4400" dirty="0" smtClean="0"/>
              <a:t> </a:t>
            </a:r>
            <a:r>
              <a:rPr lang="en-US" sz="4400" dirty="0" err="1" smtClean="0"/>
              <a:t>Pariwisata</a:t>
            </a:r>
            <a:r>
              <a:rPr lang="en-US" sz="4400" dirty="0" smtClean="0"/>
              <a:t> </a:t>
            </a:r>
            <a:br>
              <a:rPr lang="en-US" sz="4400" dirty="0" smtClean="0"/>
            </a:br>
            <a:r>
              <a:rPr lang="en-US" sz="4400" dirty="0" smtClean="0"/>
              <a:t>(</a:t>
            </a:r>
            <a:r>
              <a:rPr lang="en-US" sz="3600" dirty="0" err="1" smtClean="0"/>
              <a:t>Minggu</a:t>
            </a:r>
            <a:r>
              <a:rPr lang="en-US" sz="3600" dirty="0" smtClean="0"/>
              <a:t> ke-1)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0" y="4429919"/>
            <a:ext cx="72459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Materi Pembelajaran Kebijakan Pariwisata Minggu ke-1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1.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Definisi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Konsep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Kebijakan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Publik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2.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Taksonomi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Hierarki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Kebijakan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Publik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Sektoral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Regional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3.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Tujuan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Kebijakan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Publik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984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Noeng</a:t>
            </a:r>
            <a:r>
              <a:rPr lang="en-US" dirty="0" smtClean="0"/>
              <a:t> </a:t>
            </a:r>
            <a:r>
              <a:rPr lang="en-US" dirty="0" err="1" smtClean="0"/>
              <a:t>Muhadjir</a:t>
            </a:r>
            <a:r>
              <a:rPr lang="en-US" dirty="0" smtClean="0"/>
              <a:t> (2000)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kesejaheraan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setidaknya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; </a:t>
            </a:r>
          </a:p>
          <a:p>
            <a:pPr marL="514350" indent="-514350">
              <a:buAutoNum type="arabicParenBoth"/>
            </a:pP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meningkat</a:t>
            </a:r>
            <a:r>
              <a:rPr lang="en-US" dirty="0" smtClean="0"/>
              <a:t>, </a:t>
            </a:r>
          </a:p>
          <a:p>
            <a:pPr marL="514350" indent="-514350">
              <a:buAutoNum type="arabicParenBoth"/>
            </a:pP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: by the law, social justice,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kreasi</a:t>
            </a:r>
            <a:r>
              <a:rPr lang="en-US" dirty="0" smtClean="0"/>
              <a:t> individual, </a:t>
            </a:r>
          </a:p>
          <a:p>
            <a:pPr marL="514350" indent="-514350">
              <a:buAutoNum type="arabicParenBoth"/>
            </a:pP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partisipasi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(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, </a:t>
            </a: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marL="514350" indent="-514350">
              <a:buAutoNum type="arabicParenBoth"/>
            </a:pPr>
            <a:r>
              <a:rPr lang="en-US" dirty="0" err="1" smtClean="0"/>
              <a:t>terjaminnya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berkelanjutan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159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3457"/>
          </a:xfrm>
        </p:spPr>
        <p:txBody>
          <a:bodyPr/>
          <a:lstStyle/>
          <a:p>
            <a:r>
              <a:rPr lang="en-US" b="1" dirty="0" err="1" smtClean="0"/>
              <a:t>Penerapan</a:t>
            </a:r>
            <a:r>
              <a:rPr lang="en-US" b="1" dirty="0" smtClean="0"/>
              <a:t> </a:t>
            </a:r>
            <a:r>
              <a:rPr lang="en-US" b="1" dirty="0" err="1" smtClean="0"/>
              <a:t>Kebijakan</a:t>
            </a:r>
            <a:r>
              <a:rPr lang="en-US" b="1" dirty="0" smtClean="0"/>
              <a:t> </a:t>
            </a:r>
            <a:r>
              <a:rPr lang="en-US" b="1" dirty="0" err="1" smtClean="0"/>
              <a:t>Publik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945" y="1814945"/>
            <a:ext cx="8229600" cy="4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72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8164" cy="1325563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2. </a:t>
            </a:r>
            <a:r>
              <a:rPr lang="en-US" sz="3200" b="1" dirty="0" err="1" smtClean="0"/>
              <a:t>Taksonomi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Hierarki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Kebijakan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Publik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Sektoral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Regional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200957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 smtClean="0"/>
              <a:t>Taksonomi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</a:t>
            </a:r>
            <a:r>
              <a:rPr lang="en-US" sz="2000" dirty="0" err="1" smtClean="0"/>
              <a:t>sektoral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mengklasifikasikan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sektor-sektor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fokus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Di Indonesia,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</a:t>
            </a:r>
            <a:r>
              <a:rPr lang="en-US" sz="2000" dirty="0" err="1" smtClean="0"/>
              <a:t>sering</a:t>
            </a:r>
            <a:r>
              <a:rPr lang="en-US" sz="2000" dirty="0" smtClean="0"/>
              <a:t> </a:t>
            </a:r>
            <a:r>
              <a:rPr lang="en-US" sz="2000" dirty="0" err="1" smtClean="0"/>
              <a:t>dikelompokkan</a:t>
            </a:r>
            <a:r>
              <a:rPr lang="en-US" sz="2000" dirty="0" smtClean="0"/>
              <a:t> </a:t>
            </a:r>
            <a:r>
              <a:rPr lang="en-US" sz="2000" dirty="0" err="1" smtClean="0"/>
              <a:t>menurut</a:t>
            </a:r>
            <a:r>
              <a:rPr lang="en-US" sz="2000" dirty="0" smtClean="0"/>
              <a:t> </a:t>
            </a:r>
            <a:r>
              <a:rPr lang="en-US" sz="2000" dirty="0" err="1" smtClean="0"/>
              <a:t>sektor-sektor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pendidikan</a:t>
            </a:r>
            <a:r>
              <a:rPr lang="en-US" sz="2000" dirty="0" smtClean="0"/>
              <a:t>, </a:t>
            </a:r>
            <a:r>
              <a:rPr lang="en-US" sz="2000" dirty="0" err="1" smtClean="0"/>
              <a:t>kesehatan</a:t>
            </a:r>
            <a:r>
              <a:rPr lang="en-US" sz="2000" dirty="0" smtClean="0"/>
              <a:t>, </a:t>
            </a:r>
            <a:r>
              <a:rPr lang="en-US" sz="2000" dirty="0" err="1" smtClean="0"/>
              <a:t>ekonomi</a:t>
            </a:r>
            <a:r>
              <a:rPr lang="en-US" sz="2000" dirty="0" smtClean="0"/>
              <a:t>,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infrastruktur</a:t>
            </a:r>
            <a:r>
              <a:rPr lang="en-US" sz="2000" dirty="0" smtClean="0"/>
              <a:t>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taksonomi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regional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difokuskan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kebutuhan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karakteristik</a:t>
            </a:r>
            <a:r>
              <a:rPr lang="en-US" sz="2000" dirty="0" smtClean="0"/>
              <a:t> </a:t>
            </a:r>
            <a:r>
              <a:rPr lang="en-US" sz="2000" dirty="0" err="1" smtClean="0"/>
              <a:t>spesifik</a:t>
            </a:r>
            <a:r>
              <a:rPr lang="en-US" sz="2000" dirty="0" smtClean="0"/>
              <a:t> </a:t>
            </a:r>
            <a:r>
              <a:rPr lang="en-US" sz="2000" dirty="0" err="1" smtClean="0"/>
              <a:t>wilayah</a:t>
            </a:r>
            <a:r>
              <a:rPr lang="en-US" sz="2000" dirty="0" smtClean="0"/>
              <a:t> </a:t>
            </a:r>
            <a:r>
              <a:rPr lang="en-US" sz="2000" dirty="0" err="1" smtClean="0"/>
              <a:t>tertentu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97159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3. </a:t>
            </a:r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Kebijakan</a:t>
            </a:r>
            <a:r>
              <a:rPr lang="en-US" b="1" dirty="0" smtClean="0"/>
              <a:t> </a:t>
            </a:r>
            <a:r>
              <a:rPr lang="en-US" b="1" dirty="0" err="1" smtClean="0"/>
              <a:t>Publik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Irfan </a:t>
            </a:r>
            <a:r>
              <a:rPr lang="en-US" dirty="0" err="1" smtClean="0"/>
              <a:t>Islamy</a:t>
            </a:r>
            <a:r>
              <a:rPr lang="en-US" dirty="0" smtClean="0"/>
              <a:t> (2003:20) </a:t>
            </a:r>
            <a:r>
              <a:rPr lang="en-US" dirty="0" err="1" smtClean="0"/>
              <a:t>menguraikan</a:t>
            </a:r>
            <a:r>
              <a:rPr lang="en-US" dirty="0" smtClean="0"/>
              <a:t>: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perdanya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tindakan-tindakan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nyata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dilandasi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senantiasa</a:t>
            </a:r>
            <a:r>
              <a:rPr lang="en-US" dirty="0" smtClean="0"/>
              <a:t>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7511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253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Trebuchet MS</vt:lpstr>
      <vt:lpstr>Wingdings 3</vt:lpstr>
      <vt:lpstr>Facet</vt:lpstr>
      <vt:lpstr>Pembelajaran Kebijakan Pariwisata  (Minggu ke-1)</vt:lpstr>
      <vt:lpstr>1. Definisi dan Konsep Kebijakan Publik</vt:lpstr>
      <vt:lpstr>Penerapan Kebijakan Publik</vt:lpstr>
      <vt:lpstr>2. Taksonomi atau Hierarki Kebijakan Publik Sektoral dan Regional</vt:lpstr>
      <vt:lpstr>3. Tujuan Kebijakan Publik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 Pembelajaran Kebijakan Pariwisata Minggu ke-1</dc:title>
  <dc:creator>User</dc:creator>
  <cp:lastModifiedBy>User</cp:lastModifiedBy>
  <cp:revision>2</cp:revision>
  <dcterms:created xsi:type="dcterms:W3CDTF">2024-10-12T04:03:28Z</dcterms:created>
  <dcterms:modified xsi:type="dcterms:W3CDTF">2024-10-12T04:19:12Z</dcterms:modified>
</cp:coreProperties>
</file>