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91" r:id="rId3"/>
    <p:sldId id="297" r:id="rId4"/>
    <p:sldId id="304" r:id="rId5"/>
    <p:sldId id="303" r:id="rId6"/>
    <p:sldId id="298" r:id="rId7"/>
    <p:sldId id="274" r:id="rId8"/>
    <p:sldId id="299" r:id="rId9"/>
    <p:sldId id="302" r:id="rId10"/>
  </p:sldIdLst>
  <p:sldSz cx="9144000" cy="6858000" type="screen4x3"/>
  <p:notesSz cx="6761163" cy="9942513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xmlns="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0" autoAdjust="0"/>
    <p:restoredTop sz="94656" autoAdjust="0"/>
  </p:normalViewPr>
  <p:slideViewPr>
    <p:cSldViewPr>
      <p:cViewPr>
        <p:scale>
          <a:sx n="55" d="100"/>
          <a:sy n="55" d="100"/>
        </p:scale>
        <p:origin x="-906" y="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MAN  11225   Pengantar Bisnis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MAN  11225   Pengantar Bisnis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1588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Perusahaan</a:t>
            </a:r>
            <a:endParaRPr lang="id-ID" sz="4000" b="1" dirty="0" smtClean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5</a:t>
            </a:r>
            <a:endParaRPr lang="en-US" sz="36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endParaRPr lang="en-US" sz="3600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224136"/>
          </a:xfrm>
        </p:spPr>
        <p:txBody>
          <a:bodyPr/>
          <a:lstStyle/>
          <a:p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Perusahaan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Komitmen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Perusahaan</a:t>
            </a:r>
          </a:p>
          <a:p>
            <a:pPr marL="0" lvl="0" indent="0">
              <a:buNone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Peduli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Lingkungan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Perusahaan</a:t>
            </a: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id-ID" sz="26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err="1" smtClean="0">
                <a:latin typeface="Cambria" panose="02040503050406030204" pitchFamily="18" charset="0"/>
              </a:rPr>
              <a:t>Jenis-jenis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Tanggung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Jawab</a:t>
            </a:r>
            <a:r>
              <a:rPr lang="en-US" dirty="0" smtClean="0">
                <a:latin typeface="Cambria" panose="02040503050406030204" pitchFamily="18" charset="0"/>
              </a:rPr>
              <a:t/>
            </a:r>
            <a:br>
              <a:rPr lang="en-US" dirty="0" smtClean="0">
                <a:latin typeface="Cambria" panose="02040503050406030204" pitchFamily="18" charset="0"/>
              </a:rPr>
            </a:br>
            <a:r>
              <a:rPr lang="en-US" dirty="0" smtClean="0">
                <a:latin typeface="Cambria" panose="02040503050406030204" pitchFamily="18" charset="0"/>
              </a:rPr>
              <a:t>Perusahaan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Ekonomi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 startAt="2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 startAt="2"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 startAt="2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23311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err="1" smtClean="0">
                <a:latin typeface="Cambria" panose="02040503050406030204" pitchFamily="18" charset="0"/>
              </a:rPr>
              <a:t>Bidang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Tanggung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Jawab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Sosial</a:t>
            </a:r>
            <a:r>
              <a:rPr lang="en-US" dirty="0" smtClean="0">
                <a:latin typeface="Cambria" panose="02040503050406030204" pitchFamily="18" charset="0"/>
              </a:rPr>
              <a:t/>
            </a:r>
            <a:br>
              <a:rPr lang="en-US" dirty="0" smtClean="0">
                <a:latin typeface="Cambria" panose="02040503050406030204" pitchFamily="18" charset="0"/>
              </a:rPr>
            </a:br>
            <a:r>
              <a:rPr lang="en-US" dirty="0" smtClean="0">
                <a:latin typeface="Cambria" panose="02040503050406030204" pitchFamily="18" charset="0"/>
              </a:rPr>
              <a:t>Perusahaan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Lingkungan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2.  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Pelanggan</a:t>
            </a: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 startAt="2"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3.  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Karyawan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4.  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Penanam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Modal</a:t>
            </a: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662533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Cambria" panose="02040503050406030204" pitchFamily="18" charset="0"/>
              </a:rPr>
              <a:t>Model </a:t>
            </a:r>
            <a:r>
              <a:rPr lang="en-US" dirty="0" err="1" smtClean="0">
                <a:latin typeface="Cambria" panose="02040503050406030204" pitchFamily="18" charset="0"/>
              </a:rPr>
              <a:t>Tanggung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Jawab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terhadap</a:t>
            </a:r>
            <a:r>
              <a:rPr lang="en-US" dirty="0" smtClean="0">
                <a:latin typeface="Cambria" panose="02040503050406030204" pitchFamily="18" charset="0"/>
              </a:rPr>
              <a:t/>
            </a:r>
            <a:br>
              <a:rPr lang="en-US" dirty="0" smtClean="0">
                <a:latin typeface="Cambria" panose="02040503050406030204" pitchFamily="18" charset="0"/>
              </a:rPr>
            </a:br>
            <a:r>
              <a:rPr lang="en-US" dirty="0" err="1" smtClean="0">
                <a:latin typeface="Cambria" panose="02040503050406030204" pitchFamily="18" charset="0"/>
              </a:rPr>
              <a:t>Pihak</a:t>
            </a:r>
            <a:r>
              <a:rPr lang="en-US" dirty="0" smtClean="0">
                <a:latin typeface="Cambria" panose="02040503050406030204" pitchFamily="18" charset="0"/>
              </a:rPr>
              <a:t> yang </a:t>
            </a:r>
            <a:r>
              <a:rPr lang="en-US" dirty="0" err="1" smtClean="0">
                <a:latin typeface="Cambria" panose="02040503050406030204" pitchFamily="18" charset="0"/>
              </a:rPr>
              <a:t>Berkepentingan</a:t>
            </a:r>
            <a:r>
              <a:rPr lang="en-US" dirty="0" smtClean="0">
                <a:latin typeface="Cambria" panose="02040503050406030204" pitchFamily="18" charset="0"/>
              </a:rPr>
              <a:t/>
            </a:r>
            <a:br>
              <a:rPr lang="en-US" dirty="0" smtClean="0">
                <a:latin typeface="Cambria" panose="02040503050406030204" pitchFamily="18" charset="0"/>
              </a:rPr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Pelanggan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 startAt="2"/>
            </a:pP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Investor</a:t>
            </a:r>
          </a:p>
          <a:p>
            <a:pPr marL="514350" indent="-514350" algn="just">
              <a:buAutoNum type="arabicPeriod" startAt="2"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 startAt="2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Pemasok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 startAt="2"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 startAt="2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Komunitas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Lokal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420477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Pandangan</a:t>
            </a:r>
            <a:r>
              <a:rPr lang="en-US" dirty="0" smtClean="0"/>
              <a:t> Milton Friedman</a:t>
            </a:r>
          </a:p>
          <a:p>
            <a:pPr marL="514350" indent="-514350">
              <a:buAutoNum type="arabicPeriod"/>
            </a:pPr>
            <a:endParaRPr lang="en-US" dirty="0"/>
          </a:p>
          <a:p>
            <a:pPr marL="514350" indent="-514350">
              <a:buAutoNum type="arabicPeriod"/>
            </a:pPr>
            <a:r>
              <a:rPr lang="en-US" dirty="0" err="1" smtClean="0"/>
              <a:t>Pandangan</a:t>
            </a:r>
            <a:r>
              <a:rPr lang="en-US" dirty="0" smtClean="0"/>
              <a:t> The Business Roundtable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04/8/2015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MAN  11225   </a:t>
            </a:r>
          </a:p>
          <a:p>
            <a:r>
              <a:rPr lang="en-US" dirty="0" err="1" smtClean="0"/>
              <a:t>Pengantar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606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 smtClean="0">
                <a:latin typeface="Cambria" panose="02040503050406030204" pitchFamily="18" charset="0"/>
              </a:rPr>
              <a:t>Perspektif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Tanggung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Jawab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Sosial</a:t>
            </a:r>
            <a:endParaRPr lang="en-US" dirty="0" smtClean="0">
              <a:latin typeface="Cambria" panose="02040503050406030204" pitchFamily="18" charset="0"/>
            </a:endParaRPr>
          </a:p>
          <a:p>
            <a:r>
              <a:rPr lang="en-US" dirty="0" smtClean="0">
                <a:latin typeface="Cambria" panose="02040503050406030204" pitchFamily="18" charset="0"/>
              </a:rPr>
              <a:t>Perusahaan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18592039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Tahap</a:t>
            </a:r>
            <a:r>
              <a:rPr lang="en-US" dirty="0" smtClean="0"/>
              <a:t> –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Perusahaan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charset="0"/>
              <a:buChar char="•"/>
            </a:pPr>
            <a:r>
              <a:rPr lang="en-US" sz="4000" dirty="0" err="1" smtClean="0"/>
              <a:t>Mengedepankan</a:t>
            </a:r>
            <a:r>
              <a:rPr lang="en-US" sz="4000" dirty="0" smtClean="0"/>
              <a:t> </a:t>
            </a:r>
            <a:r>
              <a:rPr lang="en-US" sz="4000" dirty="0" err="1" smtClean="0"/>
              <a:t>Kepentingan</a:t>
            </a:r>
            <a:r>
              <a:rPr lang="en-US" sz="4000" dirty="0" smtClean="0"/>
              <a:t> Stakeholders</a:t>
            </a:r>
          </a:p>
          <a:p>
            <a:pPr>
              <a:buFont typeface="Arial" charset="0"/>
              <a:buChar char="•"/>
            </a:pPr>
            <a:r>
              <a:rPr lang="en-US" sz="4000" dirty="0" err="1" smtClean="0"/>
              <a:t>Mengembangkan</a:t>
            </a:r>
            <a:r>
              <a:rPr lang="en-US" sz="4000" dirty="0" smtClean="0"/>
              <a:t> </a:t>
            </a:r>
            <a:r>
              <a:rPr lang="en-US" sz="4000" dirty="0" err="1" smtClean="0"/>
              <a:t>Tanggung</a:t>
            </a:r>
            <a:r>
              <a:rPr lang="en-US" sz="4000" dirty="0" smtClean="0"/>
              <a:t> </a:t>
            </a:r>
            <a:r>
              <a:rPr lang="en-US" sz="4000" dirty="0" err="1" smtClean="0"/>
              <a:t>Jawab</a:t>
            </a:r>
            <a:r>
              <a:rPr lang="en-US" sz="4000" dirty="0" smtClean="0"/>
              <a:t> Perusahaan</a:t>
            </a:r>
          </a:p>
          <a:p>
            <a:pPr>
              <a:buFont typeface="Arial" charset="0"/>
              <a:buChar char="•"/>
            </a:pPr>
            <a:r>
              <a:rPr lang="en-US" sz="4000" dirty="0" err="1" smtClean="0"/>
              <a:t>Mengembangkan</a:t>
            </a:r>
            <a:r>
              <a:rPr lang="en-US" sz="4000" dirty="0" smtClean="0"/>
              <a:t> </a:t>
            </a:r>
            <a:r>
              <a:rPr lang="en-US" sz="4000" dirty="0" err="1" smtClean="0"/>
              <a:t>Tanggung</a:t>
            </a:r>
            <a:r>
              <a:rPr lang="en-US" sz="4000" dirty="0" smtClean="0"/>
              <a:t> </a:t>
            </a:r>
            <a:r>
              <a:rPr lang="en-US" sz="4000" dirty="0" err="1" smtClean="0"/>
              <a:t>Jawab</a:t>
            </a:r>
            <a:r>
              <a:rPr lang="en-US" sz="4000" dirty="0" smtClean="0"/>
              <a:t> </a:t>
            </a:r>
            <a:r>
              <a:rPr lang="en-US" sz="4000" dirty="0" err="1" smtClean="0"/>
              <a:t>Sosial</a:t>
            </a:r>
            <a:r>
              <a:rPr lang="en-US" sz="4000" dirty="0" smtClean="0"/>
              <a:t> </a:t>
            </a:r>
            <a:r>
              <a:rPr lang="en-US" sz="4000" dirty="0" err="1" smtClean="0"/>
              <a:t>Kepada</a:t>
            </a:r>
            <a:r>
              <a:rPr lang="en-US" sz="4000" dirty="0" smtClean="0"/>
              <a:t> Stakeholders</a:t>
            </a:r>
          </a:p>
          <a:p>
            <a:pPr>
              <a:buFont typeface="Arial" charset="0"/>
              <a:buChar char="•"/>
            </a:pPr>
            <a:r>
              <a:rPr lang="en-US" sz="4000" dirty="0" err="1"/>
              <a:t>Mengembangkan</a:t>
            </a:r>
            <a:r>
              <a:rPr lang="en-US" sz="4000" dirty="0"/>
              <a:t> </a:t>
            </a:r>
            <a:r>
              <a:rPr lang="en-US" sz="4000" dirty="0" err="1"/>
              <a:t>Tanggung</a:t>
            </a:r>
            <a:r>
              <a:rPr lang="en-US" sz="4000" dirty="0"/>
              <a:t> </a:t>
            </a:r>
            <a:r>
              <a:rPr lang="en-US" sz="4000" dirty="0" err="1"/>
              <a:t>Jawab</a:t>
            </a:r>
            <a:r>
              <a:rPr lang="en-US" sz="4000" dirty="0"/>
              <a:t> </a:t>
            </a:r>
            <a:r>
              <a:rPr lang="en-US" sz="4000" dirty="0" err="1"/>
              <a:t>Sosial</a:t>
            </a:r>
            <a:r>
              <a:rPr lang="en-US" sz="4000" dirty="0"/>
              <a:t> </a:t>
            </a:r>
            <a:r>
              <a:rPr lang="en-US" sz="4000" dirty="0" err="1"/>
              <a:t>Kepada</a:t>
            </a:r>
            <a:r>
              <a:rPr lang="en-US" sz="4000" dirty="0"/>
              <a:t> </a:t>
            </a:r>
            <a:r>
              <a:rPr lang="en-US" sz="4000" dirty="0" err="1" smtClean="0"/>
              <a:t>Masyarakat</a:t>
            </a:r>
            <a:endParaRPr lang="en-US" sz="4000" dirty="0"/>
          </a:p>
          <a:p>
            <a:pPr>
              <a:buFont typeface="Arial" charset="0"/>
              <a:buChar char="•"/>
            </a:pPr>
            <a:endParaRPr lang="en-US" sz="4000" dirty="0" smtClean="0"/>
          </a:p>
          <a:p>
            <a:pPr>
              <a:buFont typeface="Arial" charset="0"/>
              <a:buChar char="•"/>
            </a:pPr>
            <a:endParaRPr lang="en-US" sz="4000" dirty="0" smtClean="0"/>
          </a:p>
          <a:p>
            <a:pPr marL="0" indent="0">
              <a:buNone/>
            </a:pPr>
            <a:endParaRPr lang="en-US" sz="4000" dirty="0" smtClean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Perusahaan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en-US" dirty="0" smtClean="0"/>
              <a:t>Economic Responsibilities</a:t>
            </a:r>
          </a:p>
          <a:p>
            <a:pPr>
              <a:buFont typeface="Arial" charset="0"/>
              <a:buChar char="•"/>
            </a:pPr>
            <a:endParaRPr lang="en-US" dirty="0"/>
          </a:p>
          <a:p>
            <a:pPr>
              <a:buFont typeface="Arial" charset="0"/>
              <a:buChar char="•"/>
            </a:pPr>
            <a:r>
              <a:rPr lang="en-US" dirty="0" smtClean="0"/>
              <a:t>Legal Responsibilities</a:t>
            </a:r>
          </a:p>
          <a:p>
            <a:pPr>
              <a:buFont typeface="Arial" charset="0"/>
              <a:buChar char="•"/>
            </a:pPr>
            <a:endParaRPr lang="en-US" dirty="0"/>
          </a:p>
          <a:p>
            <a:pPr>
              <a:buFont typeface="Arial" charset="0"/>
              <a:buChar char="•"/>
            </a:pPr>
            <a:r>
              <a:rPr lang="en-US" dirty="0" smtClean="0"/>
              <a:t>Ethical Responsibilities</a:t>
            </a:r>
          </a:p>
          <a:p>
            <a:pPr>
              <a:buFont typeface="Arial" charset="0"/>
              <a:buChar char="•"/>
            </a:pPr>
            <a:endParaRPr lang="en-US" dirty="0"/>
          </a:p>
          <a:p>
            <a:pPr>
              <a:buFont typeface="Arial" charset="0"/>
              <a:buChar char="•"/>
            </a:pPr>
            <a:r>
              <a:rPr lang="en-US" dirty="0" smtClean="0"/>
              <a:t>Discretionary Responsibilities</a:t>
            </a:r>
            <a:endParaRPr lang="en-US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03682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62444" y="2895327"/>
            <a:ext cx="38222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Terima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Kasih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333257801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2806</TotalTime>
  <Words>168</Words>
  <Application>Microsoft Office PowerPoint</Application>
  <PresentationFormat>On-screen Show (4:3)</PresentationFormat>
  <Paragraphs>81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Pengertian Tanggung Jawab Sosial Perusahaan</vt:lpstr>
      <vt:lpstr>Jenis-jenis Tanggung Jawab Perusahaan</vt:lpstr>
      <vt:lpstr>Bidang Tanggung Jawab Sosial Perusahaan</vt:lpstr>
      <vt:lpstr>Model Tanggung Jawab terhadap Pihak yang Berkepentingan </vt:lpstr>
      <vt:lpstr>PowerPoint Presentation</vt:lpstr>
      <vt:lpstr>Tahap – Tahap Perkembangan Tanggung Jawab Sosial Perusahaan</vt:lpstr>
      <vt:lpstr>Dimensi Tanggung Jawab sosial Perusahaan</vt:lpstr>
      <vt:lpstr>PowerPoint Presentation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susan</cp:lastModifiedBy>
  <cp:revision>437</cp:revision>
  <cp:lastPrinted>2015-09-17T08:41:14Z</cp:lastPrinted>
  <dcterms:created xsi:type="dcterms:W3CDTF">2010-04-18T12:06:30Z</dcterms:created>
  <dcterms:modified xsi:type="dcterms:W3CDTF">2016-03-31T13:54:47Z</dcterms:modified>
  <cp:contentStatus/>
</cp:coreProperties>
</file>