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4" r:id="rId5"/>
    <p:sldId id="303" r:id="rId6"/>
    <p:sldId id="298" r:id="rId7"/>
    <p:sldId id="274" r:id="rId8"/>
    <p:sldId id="299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Perusahaan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Komitmen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Perusahaan</a:t>
            </a: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Peduli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Perusahaan</a:t>
            </a: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Jenis-jenis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smtClean="0">
                <a:latin typeface="Cambria" panose="02040503050406030204" pitchFamily="18" charset="0"/>
              </a:rPr>
              <a:t>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Bidang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Sosial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smtClean="0">
                <a:latin typeface="Cambria" panose="02040503050406030204" pitchFamily="18" charset="0"/>
              </a:rPr>
              <a:t>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2.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3.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4.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Penanam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Modal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6253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Model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terhadap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Pihak</a:t>
            </a:r>
            <a:r>
              <a:rPr lang="en-US" dirty="0" smtClean="0">
                <a:latin typeface="Cambria" panose="02040503050406030204" pitchFamily="18" charset="0"/>
              </a:rPr>
              <a:t> yang </a:t>
            </a:r>
            <a:r>
              <a:rPr lang="en-US" dirty="0" err="1" smtClean="0">
                <a:latin typeface="Cambria" panose="02040503050406030204" pitchFamily="18" charset="0"/>
              </a:rPr>
              <a:t>Berkepentingan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Investor</a:t>
            </a: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Pemasok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2047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Pandangan</a:t>
            </a:r>
            <a:r>
              <a:rPr lang="en-US" dirty="0" smtClean="0"/>
              <a:t> Milton Friedman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Pandangan</a:t>
            </a:r>
            <a:r>
              <a:rPr lang="en-US" dirty="0" smtClean="0"/>
              <a:t> The Business Roundtable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 </a:t>
            </a:r>
          </a:p>
          <a:p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Perspektif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Sosial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en-US" dirty="0" smtClean="0">
                <a:latin typeface="Cambria" panose="02040503050406030204" pitchFamily="18" charset="0"/>
              </a:rPr>
              <a:t>Perusahaan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Tahap</a:t>
            </a:r>
            <a:r>
              <a:rPr lang="en-US" dirty="0" smtClean="0"/>
              <a:t> –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</a:pPr>
            <a:r>
              <a:rPr lang="en-US" sz="4000" dirty="0" err="1" smtClean="0"/>
              <a:t>Mengedepankan</a:t>
            </a:r>
            <a:r>
              <a:rPr lang="en-US" sz="4000" dirty="0" smtClean="0"/>
              <a:t> </a:t>
            </a:r>
            <a:r>
              <a:rPr lang="en-US" sz="4000" dirty="0" err="1" smtClean="0"/>
              <a:t>Kepentingan</a:t>
            </a:r>
            <a:r>
              <a:rPr lang="en-US" sz="4000" dirty="0" smtClean="0"/>
              <a:t> Stakeholders</a:t>
            </a:r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Mengembangkan</a:t>
            </a:r>
            <a:r>
              <a:rPr lang="en-US" sz="4000" dirty="0" smtClean="0"/>
              <a:t> </a:t>
            </a:r>
            <a:r>
              <a:rPr lang="en-US" sz="4000" dirty="0" err="1" smtClean="0"/>
              <a:t>Tanggung</a:t>
            </a:r>
            <a:r>
              <a:rPr lang="en-US" sz="4000" dirty="0" smtClean="0"/>
              <a:t> </a:t>
            </a:r>
            <a:r>
              <a:rPr lang="en-US" sz="4000" dirty="0" err="1" smtClean="0"/>
              <a:t>Jawab</a:t>
            </a:r>
            <a:r>
              <a:rPr lang="en-US" sz="4000" dirty="0" smtClean="0"/>
              <a:t> Perusahaan</a:t>
            </a:r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Mengembangkan</a:t>
            </a:r>
            <a:r>
              <a:rPr lang="en-US" sz="4000" dirty="0" smtClean="0"/>
              <a:t> </a:t>
            </a:r>
            <a:r>
              <a:rPr lang="en-US" sz="4000" dirty="0" err="1" smtClean="0"/>
              <a:t>Tanggung</a:t>
            </a:r>
            <a:r>
              <a:rPr lang="en-US" sz="4000" dirty="0" smtClean="0"/>
              <a:t> </a:t>
            </a:r>
            <a:r>
              <a:rPr lang="en-US" sz="4000" dirty="0" err="1" smtClean="0"/>
              <a:t>Jawab</a:t>
            </a:r>
            <a:r>
              <a:rPr lang="en-US" sz="4000" dirty="0" smtClean="0"/>
              <a:t>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Stakeholders</a:t>
            </a:r>
          </a:p>
          <a:p>
            <a:pPr>
              <a:buFont typeface="Arial" charset="0"/>
              <a:buChar char="•"/>
            </a:pPr>
            <a:r>
              <a:rPr lang="en-US" sz="4000" dirty="0" err="1"/>
              <a:t>Mengembangkan</a:t>
            </a:r>
            <a:r>
              <a:rPr lang="en-US" sz="4000" dirty="0"/>
              <a:t> </a:t>
            </a:r>
            <a:r>
              <a:rPr lang="en-US" sz="4000" dirty="0" err="1"/>
              <a:t>Tanggung</a:t>
            </a:r>
            <a:r>
              <a:rPr lang="en-US" sz="4000" dirty="0"/>
              <a:t> </a:t>
            </a:r>
            <a:r>
              <a:rPr lang="en-US" sz="4000" dirty="0" err="1"/>
              <a:t>Jawab</a:t>
            </a:r>
            <a:r>
              <a:rPr lang="en-US" sz="4000" dirty="0"/>
              <a:t> </a:t>
            </a:r>
            <a:r>
              <a:rPr lang="en-US" sz="4000" dirty="0" err="1"/>
              <a:t>Sosial</a:t>
            </a:r>
            <a:r>
              <a:rPr lang="en-US" sz="4000" dirty="0"/>
              <a:t> </a:t>
            </a:r>
            <a:r>
              <a:rPr lang="en-US" sz="4000" dirty="0" err="1"/>
              <a:t>Kepada</a:t>
            </a:r>
            <a:r>
              <a:rPr lang="en-US" sz="4000" dirty="0"/>
              <a:t> </a:t>
            </a:r>
            <a:r>
              <a:rPr lang="en-US" sz="4000" dirty="0" err="1" smtClean="0"/>
              <a:t>Masyarakat</a:t>
            </a:r>
            <a:endParaRPr lang="en-US" sz="4000" dirty="0"/>
          </a:p>
          <a:p>
            <a:pPr>
              <a:buFont typeface="Arial" charset="0"/>
              <a:buChar char="•"/>
            </a:pPr>
            <a:endParaRPr lang="en-US" sz="4000" dirty="0" smtClean="0"/>
          </a:p>
          <a:p>
            <a:pPr>
              <a:buFont typeface="Arial" charset="0"/>
              <a:buChar char="•"/>
            </a:pPr>
            <a:endParaRPr lang="en-US" sz="4000" dirty="0" smtClean="0"/>
          </a:p>
          <a:p>
            <a:pPr marL="0" indent="0">
              <a:buNone/>
            </a:pPr>
            <a:endParaRPr lang="en-US" sz="4000" dirty="0" smtClean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Economic Responsibilities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smtClean="0"/>
              <a:t>Legal Responsibilities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smtClean="0"/>
              <a:t>Ethical Responsibilities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smtClean="0"/>
              <a:t>Discretionary Responsibilities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2806</TotalTime>
  <Words>168</Words>
  <Application>Microsoft Office PowerPoint</Application>
  <PresentationFormat>On-screen Show (4:3)</PresentationFormat>
  <Paragraphs>81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Tanggung Jawab Sosial Perusahaan</vt:lpstr>
      <vt:lpstr>Jenis-jenis Tanggung Jawab Perusahaan</vt:lpstr>
      <vt:lpstr>Bidang Tanggung Jawab Sosial Perusahaan</vt:lpstr>
      <vt:lpstr>Model Tanggung Jawab terhadap Pihak yang Berkepentingan </vt:lpstr>
      <vt:lpstr>PowerPoint Presentation</vt:lpstr>
      <vt:lpstr>Tahap – Tahap Perkembangan Tanggung Jawab Sosial Perusahaan</vt:lpstr>
      <vt:lpstr>Dimensi Tanggung Jawab sosial Perusahaan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437</cp:revision>
  <cp:lastPrinted>2015-09-17T08:41:14Z</cp:lastPrinted>
  <dcterms:created xsi:type="dcterms:W3CDTF">2010-04-18T12:06:30Z</dcterms:created>
  <dcterms:modified xsi:type="dcterms:W3CDTF">2016-03-31T13:54:47Z</dcterms:modified>
  <cp:contentStatus/>
</cp:coreProperties>
</file>