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99" r:id="rId3"/>
    <p:sldId id="302" r:id="rId4"/>
    <p:sldId id="301" r:id="rId5"/>
    <p:sldId id="303" r:id="rId6"/>
    <p:sldId id="304" r:id="rId7"/>
    <p:sldId id="305" r:id="rId8"/>
    <p:sldId id="306" r:id="rId9"/>
    <p:sldId id="307" r:id="rId10"/>
    <p:sldId id="308" r:id="rId11"/>
    <p:sldId id="309" r:id="rId12"/>
    <p:sldId id="310" r:id="rId13"/>
    <p:sldId id="311" r:id="rId14"/>
    <p:sldId id="312" r:id="rId15"/>
    <p:sldId id="314" r:id="rId16"/>
    <p:sldId id="313" r:id="rId17"/>
    <p:sldId id="315" r:id="rId18"/>
    <p:sldId id="316" r:id="rId19"/>
    <p:sldId id="317" r:id="rId20"/>
    <p:sldId id="300" r:id="rId21"/>
  </p:sldIdLst>
  <p:sldSz cx="9144000" cy="6858000" type="screen4x3"/>
  <p:notesSz cx="7045325" cy="9345613"/>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2" autoAdjust="0"/>
    <p:restoredTop sz="94580" autoAdjust="0"/>
  </p:normalViewPr>
  <p:slideViewPr>
    <p:cSldViewPr>
      <p:cViewPr varScale="1">
        <p:scale>
          <a:sx n="104" d="100"/>
          <a:sy n="104" d="100"/>
        </p:scale>
        <p:origin x="171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extLst>
      <p:ext uri="{C676402C-5697-4E1C-873F-D02D1690AC5C}">
        <p15:threadingInfo xmlns:p15="http://schemas.microsoft.com/office/powerpoint/2012/main" timeZoneBias="-420"/>
      </p:ext>
    </p:extLst>
  </p:cm>
</p:cmLst>
</file>

<file path=ppt/diagrams/_rels/data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E59590-BE8A-45D9-B061-49C0D3EB4D63}"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en-ID"/>
        </a:p>
      </dgm:t>
    </dgm:pt>
    <dgm:pt modelId="{17F6217F-280D-4886-837F-4AF524E14094}">
      <dgm:prSet phldrT="[Text]"/>
      <dgm:spPr/>
      <dgm:t>
        <a:bodyPr/>
        <a:lstStyle/>
        <a:p>
          <a:r>
            <a:rPr lang="en-ID" dirty="0"/>
            <a:t>Masa </a:t>
          </a:r>
          <a:r>
            <a:rPr lang="en-ID" dirty="0" err="1"/>
            <a:t>Pra</a:t>
          </a:r>
          <a:r>
            <a:rPr lang="en-ID" dirty="0"/>
            <a:t> Socrates (</a:t>
          </a:r>
          <a:r>
            <a:rPr lang="en-ID" dirty="0" err="1"/>
            <a:t>sekitar</a:t>
          </a:r>
          <a:r>
            <a:rPr lang="en-ID" dirty="0"/>
            <a:t> 500 </a:t>
          </a:r>
          <a:r>
            <a:rPr lang="en-ID" dirty="0" err="1"/>
            <a:t>tahun</a:t>
          </a:r>
          <a:r>
            <a:rPr lang="en-ID" dirty="0"/>
            <a:t> SM)</a:t>
          </a:r>
        </a:p>
      </dgm:t>
    </dgm:pt>
    <dgm:pt modelId="{5E79B58F-7EBF-45AA-8418-AB93D83C743F}" type="parTrans" cxnId="{0652DF4E-A594-4D8B-AE91-F4159934E145}">
      <dgm:prSet/>
      <dgm:spPr/>
      <dgm:t>
        <a:bodyPr/>
        <a:lstStyle/>
        <a:p>
          <a:endParaRPr lang="en-ID"/>
        </a:p>
      </dgm:t>
    </dgm:pt>
    <dgm:pt modelId="{B6153D7B-37D5-4E3C-9E8A-44AF63A10507}" type="sibTrans" cxnId="{0652DF4E-A594-4D8B-AE91-F4159934E145}">
      <dgm:prSet/>
      <dgm:spPr/>
      <dgm:t>
        <a:bodyPr/>
        <a:lstStyle/>
        <a:p>
          <a:endParaRPr lang="en-ID"/>
        </a:p>
      </dgm:t>
    </dgm:pt>
    <dgm:pt modelId="{400BA139-DD8A-42FA-BD18-BB0A486CBBFE}">
      <dgm:prSet phldrT="[Text]"/>
      <dgm:spPr/>
      <dgm:t>
        <a:bodyPr/>
        <a:lstStyle/>
        <a:p>
          <a:r>
            <a:rPr lang="en-ID" dirty="0" err="1"/>
            <a:t>Perhatian</a:t>
          </a:r>
          <a:r>
            <a:rPr lang="en-ID" dirty="0"/>
            <a:t> </a:t>
          </a:r>
          <a:r>
            <a:rPr lang="en-ID" dirty="0" err="1"/>
            <a:t>utama</a:t>
          </a:r>
          <a:r>
            <a:rPr lang="en-ID" dirty="0"/>
            <a:t> para </a:t>
          </a:r>
          <a:r>
            <a:rPr lang="en-ID" dirty="0" err="1"/>
            <a:t>filusuf</a:t>
          </a:r>
          <a:r>
            <a:rPr lang="en-ID" dirty="0"/>
            <a:t> pada masa </a:t>
          </a:r>
          <a:r>
            <a:rPr lang="en-ID" dirty="0" err="1"/>
            <a:t>ini</a:t>
          </a:r>
          <a:r>
            <a:rPr lang="en-ID" dirty="0"/>
            <a:t> </a:t>
          </a:r>
          <a:r>
            <a:rPr lang="en-ID" dirty="0" err="1"/>
            <a:t>adalah</a:t>
          </a:r>
          <a:r>
            <a:rPr lang="en-ID" dirty="0"/>
            <a:t> </a:t>
          </a:r>
          <a:r>
            <a:rPr lang="en-ID" dirty="0" err="1"/>
            <a:t>alam</a:t>
          </a:r>
          <a:r>
            <a:rPr lang="en-ID" dirty="0"/>
            <a:t> </a:t>
          </a:r>
          <a:r>
            <a:rPr lang="en-ID" dirty="0" err="1"/>
            <a:t>semesta</a:t>
          </a:r>
          <a:r>
            <a:rPr lang="en-ID" dirty="0"/>
            <a:t>, </a:t>
          </a:r>
          <a:r>
            <a:rPr lang="en-ID" dirty="0" err="1"/>
            <a:t>yaitu</a:t>
          </a:r>
          <a:r>
            <a:rPr lang="en-ID" dirty="0"/>
            <a:t> </a:t>
          </a:r>
          <a:r>
            <a:rPr lang="en-ID" dirty="0" err="1"/>
            <a:t>bagaimana</a:t>
          </a:r>
          <a:r>
            <a:rPr lang="en-ID" dirty="0"/>
            <a:t> </a:t>
          </a:r>
          <a:r>
            <a:rPr lang="en-ID" dirty="0" err="1"/>
            <a:t>terjadinya</a:t>
          </a:r>
          <a:r>
            <a:rPr lang="en-ID" dirty="0"/>
            <a:t> </a:t>
          </a:r>
          <a:r>
            <a:rPr lang="en-ID" dirty="0" err="1"/>
            <a:t>alam</a:t>
          </a:r>
          <a:r>
            <a:rPr lang="en-ID" dirty="0"/>
            <a:t> </a:t>
          </a:r>
          <a:r>
            <a:rPr lang="en-ID" dirty="0" err="1"/>
            <a:t>ini</a:t>
          </a:r>
          <a:r>
            <a:rPr lang="en-ID" dirty="0"/>
            <a:t>.</a:t>
          </a:r>
        </a:p>
      </dgm:t>
    </dgm:pt>
    <dgm:pt modelId="{2AF98F35-CA6A-472D-842D-C5DD050CB514}" type="parTrans" cxnId="{EB238EDA-E3F1-41BB-80F4-2CFE06F330D8}">
      <dgm:prSet/>
      <dgm:spPr/>
      <dgm:t>
        <a:bodyPr/>
        <a:lstStyle/>
        <a:p>
          <a:endParaRPr lang="en-ID"/>
        </a:p>
      </dgm:t>
    </dgm:pt>
    <dgm:pt modelId="{6A10879E-8256-4088-AB49-04834D3EA388}" type="sibTrans" cxnId="{EB238EDA-E3F1-41BB-80F4-2CFE06F330D8}">
      <dgm:prSet/>
      <dgm:spPr/>
      <dgm:t>
        <a:bodyPr/>
        <a:lstStyle/>
        <a:p>
          <a:endParaRPr lang="en-ID"/>
        </a:p>
      </dgm:t>
    </dgm:pt>
    <dgm:pt modelId="{C6518D83-1030-4852-BF91-103964C75C54}">
      <dgm:prSet phldrT="[Text]"/>
      <dgm:spPr/>
      <dgm:t>
        <a:bodyPr/>
        <a:lstStyle/>
        <a:p>
          <a:r>
            <a:rPr lang="en-ID" dirty="0"/>
            <a:t>Hukum di </a:t>
          </a:r>
          <a:r>
            <a:rPr lang="en-ID" dirty="0" err="1"/>
            <a:t>pandang</a:t>
          </a:r>
          <a:r>
            <a:rPr lang="en-ID" dirty="0"/>
            <a:t> </a:t>
          </a:r>
          <a:r>
            <a:rPr lang="en-ID" dirty="0" err="1"/>
            <a:t>sebagai</a:t>
          </a:r>
          <a:r>
            <a:rPr lang="en-ID" dirty="0"/>
            <a:t> </a:t>
          </a:r>
          <a:r>
            <a:rPr lang="en-ID" dirty="0" err="1"/>
            <a:t>keharusan</a:t>
          </a:r>
          <a:r>
            <a:rPr lang="en-ID" dirty="0"/>
            <a:t> </a:t>
          </a:r>
          <a:r>
            <a:rPr lang="en-ID" dirty="0" err="1"/>
            <a:t>alamiah</a:t>
          </a:r>
          <a:r>
            <a:rPr lang="en-ID" dirty="0"/>
            <a:t> </a:t>
          </a:r>
          <a:r>
            <a:rPr lang="en-ID" dirty="0" err="1"/>
            <a:t>baik</a:t>
          </a:r>
          <a:r>
            <a:rPr lang="en-ID" dirty="0"/>
            <a:t> </a:t>
          </a:r>
          <a:r>
            <a:rPr lang="en-ID" dirty="0" err="1"/>
            <a:t>semesta</a:t>
          </a:r>
          <a:r>
            <a:rPr lang="en-ID" dirty="0"/>
            <a:t> </a:t>
          </a:r>
          <a:r>
            <a:rPr lang="en-ID" dirty="0" err="1"/>
            <a:t>alam</a:t>
          </a:r>
          <a:r>
            <a:rPr lang="en-ID" dirty="0"/>
            <a:t> </a:t>
          </a:r>
          <a:r>
            <a:rPr lang="en-ID" dirty="0" err="1"/>
            <a:t>maupun</a:t>
          </a:r>
          <a:r>
            <a:rPr lang="en-ID" dirty="0"/>
            <a:t> </a:t>
          </a:r>
          <a:r>
            <a:rPr lang="en-ID" dirty="0" err="1"/>
            <a:t>manusia</a:t>
          </a:r>
          <a:r>
            <a:rPr lang="en-ID" dirty="0"/>
            <a:t>, </a:t>
          </a:r>
          <a:r>
            <a:rPr lang="en-ID" dirty="0" err="1"/>
            <a:t>contoh</a:t>
          </a:r>
          <a:r>
            <a:rPr lang="en-ID" dirty="0"/>
            <a:t> </a:t>
          </a:r>
          <a:r>
            <a:rPr lang="en-ID" dirty="0" err="1"/>
            <a:t>laki-laki</a:t>
          </a:r>
          <a:r>
            <a:rPr lang="en-ID" dirty="0"/>
            <a:t> </a:t>
          </a:r>
          <a:r>
            <a:rPr lang="en-ID" dirty="0" err="1"/>
            <a:t>berkuasa</a:t>
          </a:r>
          <a:r>
            <a:rPr lang="en-ID" dirty="0"/>
            <a:t>, </a:t>
          </a:r>
          <a:r>
            <a:rPr lang="en-ID" dirty="0" err="1"/>
            <a:t>budak</a:t>
          </a:r>
          <a:r>
            <a:rPr lang="en-ID" dirty="0"/>
            <a:t> </a:t>
          </a:r>
          <a:r>
            <a:rPr lang="en-ID" dirty="0" err="1"/>
            <a:t>adalah</a:t>
          </a:r>
          <a:r>
            <a:rPr lang="en-ID" dirty="0"/>
            <a:t> </a:t>
          </a:r>
          <a:r>
            <a:rPr lang="en-ID" dirty="0" err="1"/>
            <a:t>budak</a:t>
          </a:r>
          <a:r>
            <a:rPr lang="en-ID" dirty="0"/>
            <a:t>, dan </a:t>
          </a:r>
          <a:r>
            <a:rPr lang="en-ID" dirty="0" err="1"/>
            <a:t>sebagainya</a:t>
          </a:r>
          <a:r>
            <a:rPr lang="en-ID" dirty="0"/>
            <a:t>.</a:t>
          </a:r>
        </a:p>
      </dgm:t>
    </dgm:pt>
    <dgm:pt modelId="{C812674C-51FB-4EFF-9BA7-BDAEA2A72FFB}" type="parTrans" cxnId="{34EE233E-C01F-4E99-A4AC-22A0B215C031}">
      <dgm:prSet/>
      <dgm:spPr/>
      <dgm:t>
        <a:bodyPr/>
        <a:lstStyle/>
        <a:p>
          <a:endParaRPr lang="en-ID"/>
        </a:p>
      </dgm:t>
    </dgm:pt>
    <dgm:pt modelId="{89184D0E-7E18-494F-B08D-8FFEC420C15C}" type="sibTrans" cxnId="{34EE233E-C01F-4E99-A4AC-22A0B215C031}">
      <dgm:prSet/>
      <dgm:spPr/>
      <dgm:t>
        <a:bodyPr/>
        <a:lstStyle/>
        <a:p>
          <a:endParaRPr lang="en-ID"/>
        </a:p>
      </dgm:t>
    </dgm:pt>
    <dgm:pt modelId="{45CBD6DD-1E15-4F5A-8D2E-AE11CE6C0127}">
      <dgm:prSet phldrT="[Text]"/>
      <dgm:spPr/>
      <dgm:t>
        <a:bodyPr/>
        <a:lstStyle/>
        <a:p>
          <a:r>
            <a:rPr lang="en-ID" dirty="0"/>
            <a:t>Aristoteles (384-322 SM)</a:t>
          </a:r>
        </a:p>
      </dgm:t>
    </dgm:pt>
    <dgm:pt modelId="{BE52887D-287A-4226-8D4F-1820EF48FDBF}" type="parTrans" cxnId="{8F0264FF-6DBB-4716-92D7-D3196325C7EB}">
      <dgm:prSet/>
      <dgm:spPr/>
      <dgm:t>
        <a:bodyPr/>
        <a:lstStyle/>
        <a:p>
          <a:endParaRPr lang="en-ID"/>
        </a:p>
      </dgm:t>
    </dgm:pt>
    <dgm:pt modelId="{C09A6B48-F82C-447D-8CF0-6CD5C8F5072E}" type="sibTrans" cxnId="{8F0264FF-6DBB-4716-92D7-D3196325C7EB}">
      <dgm:prSet/>
      <dgm:spPr/>
      <dgm:t>
        <a:bodyPr/>
        <a:lstStyle/>
        <a:p>
          <a:endParaRPr lang="en-ID"/>
        </a:p>
      </dgm:t>
    </dgm:pt>
    <dgm:pt modelId="{747672A6-7706-4D09-8B20-D2AB8D9B4914}">
      <dgm:prSet phldrT="[Text]"/>
      <dgm:spPr/>
      <dgm:t>
        <a:bodyPr/>
        <a:lstStyle/>
        <a:p>
          <a:r>
            <a:rPr lang="en-ID" dirty="0"/>
            <a:t>Hukum yang </a:t>
          </a:r>
          <a:r>
            <a:rPr lang="en-ID" dirty="0" err="1"/>
            <a:t>harus</a:t>
          </a:r>
          <a:r>
            <a:rPr lang="en-ID" dirty="0"/>
            <a:t> </a:t>
          </a:r>
          <a:r>
            <a:rPr lang="en-ID" dirty="0" err="1"/>
            <a:t>ditaati</a:t>
          </a:r>
          <a:r>
            <a:rPr lang="en-ID" dirty="0"/>
            <a:t> demi </a:t>
          </a:r>
          <a:r>
            <a:rPr lang="en-ID" dirty="0" err="1"/>
            <a:t>keadilan</a:t>
          </a:r>
          <a:r>
            <a:rPr lang="en-ID" dirty="0"/>
            <a:t> di </a:t>
          </a:r>
          <a:r>
            <a:rPr lang="en-ID" dirty="0" err="1"/>
            <a:t>bagi</a:t>
          </a:r>
          <a:r>
            <a:rPr lang="en-ID" dirty="0"/>
            <a:t> </a:t>
          </a:r>
          <a:r>
            <a:rPr lang="en-ID" dirty="0" err="1"/>
            <a:t>dalam</a:t>
          </a:r>
          <a:r>
            <a:rPr lang="en-ID" dirty="0"/>
            <a:t> </a:t>
          </a:r>
          <a:r>
            <a:rPr lang="en-ID" dirty="0" err="1"/>
            <a:t>hukum</a:t>
          </a:r>
          <a:r>
            <a:rPr lang="en-ID" dirty="0"/>
            <a:t> </a:t>
          </a:r>
          <a:r>
            <a:rPr lang="en-ID" dirty="0" err="1"/>
            <a:t>alam</a:t>
          </a:r>
          <a:r>
            <a:rPr lang="en-ID" dirty="0"/>
            <a:t> dan </a:t>
          </a:r>
          <a:r>
            <a:rPr lang="en-ID" dirty="0" err="1"/>
            <a:t>hukum</a:t>
          </a:r>
          <a:r>
            <a:rPr lang="en-ID" dirty="0"/>
            <a:t> </a:t>
          </a:r>
          <a:r>
            <a:rPr lang="en-ID" dirty="0" err="1"/>
            <a:t>positif</a:t>
          </a:r>
          <a:r>
            <a:rPr lang="en-ID" dirty="0"/>
            <a:t>.</a:t>
          </a:r>
        </a:p>
      </dgm:t>
    </dgm:pt>
    <dgm:pt modelId="{EF5D8972-C5D1-4C4F-800D-A89A06006FBB}" type="parTrans" cxnId="{487B584A-3752-4569-B5BC-B127225807DC}">
      <dgm:prSet/>
      <dgm:spPr/>
      <dgm:t>
        <a:bodyPr/>
        <a:lstStyle/>
        <a:p>
          <a:endParaRPr lang="en-ID"/>
        </a:p>
      </dgm:t>
    </dgm:pt>
    <dgm:pt modelId="{D9660B87-CD93-4B78-9C14-27CB810E87D1}" type="sibTrans" cxnId="{487B584A-3752-4569-B5BC-B127225807DC}">
      <dgm:prSet/>
      <dgm:spPr/>
      <dgm:t>
        <a:bodyPr/>
        <a:lstStyle/>
        <a:p>
          <a:endParaRPr lang="en-ID"/>
        </a:p>
      </dgm:t>
    </dgm:pt>
    <dgm:pt modelId="{F0C2D2E3-136A-4F84-B3C7-056EC2789377}" type="pres">
      <dgm:prSet presAssocID="{24E59590-BE8A-45D9-B061-49C0D3EB4D63}" presName="diagram" presStyleCnt="0">
        <dgm:presLayoutVars>
          <dgm:chPref val="1"/>
          <dgm:dir/>
          <dgm:animOne val="branch"/>
          <dgm:animLvl val="lvl"/>
          <dgm:resizeHandles/>
        </dgm:presLayoutVars>
      </dgm:prSet>
      <dgm:spPr/>
    </dgm:pt>
    <dgm:pt modelId="{8E470350-9F32-4B3B-B880-6DB7F8797A6F}" type="pres">
      <dgm:prSet presAssocID="{17F6217F-280D-4886-837F-4AF524E14094}" presName="root" presStyleCnt="0"/>
      <dgm:spPr/>
    </dgm:pt>
    <dgm:pt modelId="{78FBBADD-7114-4E9F-BF31-41EDE36FC352}" type="pres">
      <dgm:prSet presAssocID="{17F6217F-280D-4886-837F-4AF524E14094}" presName="rootComposite" presStyleCnt="0"/>
      <dgm:spPr/>
    </dgm:pt>
    <dgm:pt modelId="{8BFE72C3-8135-4A2B-8835-9E7EB602A959}" type="pres">
      <dgm:prSet presAssocID="{17F6217F-280D-4886-837F-4AF524E14094}" presName="rootText" presStyleLbl="node1" presStyleIdx="0" presStyleCnt="2"/>
      <dgm:spPr/>
    </dgm:pt>
    <dgm:pt modelId="{61C6E33B-B1A9-4120-8792-9BBBE838342A}" type="pres">
      <dgm:prSet presAssocID="{17F6217F-280D-4886-837F-4AF524E14094}" presName="rootConnector" presStyleLbl="node1" presStyleIdx="0" presStyleCnt="2"/>
      <dgm:spPr/>
    </dgm:pt>
    <dgm:pt modelId="{134A9D21-60EE-48E6-B475-FCAF0724F248}" type="pres">
      <dgm:prSet presAssocID="{17F6217F-280D-4886-837F-4AF524E14094}" presName="childShape" presStyleCnt="0"/>
      <dgm:spPr/>
    </dgm:pt>
    <dgm:pt modelId="{3837F276-567C-433A-9871-86F4F15EDEE1}" type="pres">
      <dgm:prSet presAssocID="{2AF98F35-CA6A-472D-842D-C5DD050CB514}" presName="Name13" presStyleLbl="parChTrans1D2" presStyleIdx="0" presStyleCnt="3"/>
      <dgm:spPr/>
    </dgm:pt>
    <dgm:pt modelId="{46D8741A-8310-4610-AEE4-6530729DBA90}" type="pres">
      <dgm:prSet presAssocID="{400BA139-DD8A-42FA-BD18-BB0A486CBBFE}" presName="childText" presStyleLbl="bgAcc1" presStyleIdx="0" presStyleCnt="3">
        <dgm:presLayoutVars>
          <dgm:bulletEnabled val="1"/>
        </dgm:presLayoutVars>
      </dgm:prSet>
      <dgm:spPr/>
    </dgm:pt>
    <dgm:pt modelId="{EEDEFC36-F9E8-4A7D-9F00-3059B1CC2178}" type="pres">
      <dgm:prSet presAssocID="{C812674C-51FB-4EFF-9BA7-BDAEA2A72FFB}" presName="Name13" presStyleLbl="parChTrans1D2" presStyleIdx="1" presStyleCnt="3"/>
      <dgm:spPr/>
    </dgm:pt>
    <dgm:pt modelId="{1DA2C275-674C-421D-989D-98325BE1D90E}" type="pres">
      <dgm:prSet presAssocID="{C6518D83-1030-4852-BF91-103964C75C54}" presName="childText" presStyleLbl="bgAcc1" presStyleIdx="1" presStyleCnt="3">
        <dgm:presLayoutVars>
          <dgm:bulletEnabled val="1"/>
        </dgm:presLayoutVars>
      </dgm:prSet>
      <dgm:spPr/>
    </dgm:pt>
    <dgm:pt modelId="{429DF74F-26ED-4EA3-9E03-006397089214}" type="pres">
      <dgm:prSet presAssocID="{45CBD6DD-1E15-4F5A-8D2E-AE11CE6C0127}" presName="root" presStyleCnt="0"/>
      <dgm:spPr/>
    </dgm:pt>
    <dgm:pt modelId="{4BC918A6-F269-4BBF-88D2-7EE575F63276}" type="pres">
      <dgm:prSet presAssocID="{45CBD6DD-1E15-4F5A-8D2E-AE11CE6C0127}" presName="rootComposite" presStyleCnt="0"/>
      <dgm:spPr/>
    </dgm:pt>
    <dgm:pt modelId="{263190D3-9537-4A38-8CFB-603E87B75BE1}" type="pres">
      <dgm:prSet presAssocID="{45CBD6DD-1E15-4F5A-8D2E-AE11CE6C0127}" presName="rootText" presStyleLbl="node1" presStyleIdx="1" presStyleCnt="2"/>
      <dgm:spPr/>
    </dgm:pt>
    <dgm:pt modelId="{4055DE0B-5E9E-49FB-830D-8D2B47640A1A}" type="pres">
      <dgm:prSet presAssocID="{45CBD6DD-1E15-4F5A-8D2E-AE11CE6C0127}" presName="rootConnector" presStyleLbl="node1" presStyleIdx="1" presStyleCnt="2"/>
      <dgm:spPr/>
    </dgm:pt>
    <dgm:pt modelId="{C1B275F1-D2F7-4C3B-88D6-C3ABCD4DC349}" type="pres">
      <dgm:prSet presAssocID="{45CBD6DD-1E15-4F5A-8D2E-AE11CE6C0127}" presName="childShape" presStyleCnt="0"/>
      <dgm:spPr/>
    </dgm:pt>
    <dgm:pt modelId="{6EC91A03-4919-4DF7-9FF4-DDE53C5840E7}" type="pres">
      <dgm:prSet presAssocID="{EF5D8972-C5D1-4C4F-800D-A89A06006FBB}" presName="Name13" presStyleLbl="parChTrans1D2" presStyleIdx="2" presStyleCnt="3"/>
      <dgm:spPr/>
    </dgm:pt>
    <dgm:pt modelId="{588196D5-079E-4B75-AE25-38AB4DA31684}" type="pres">
      <dgm:prSet presAssocID="{747672A6-7706-4D09-8B20-D2AB8D9B4914}" presName="childText" presStyleLbl="bgAcc1" presStyleIdx="2" presStyleCnt="3">
        <dgm:presLayoutVars>
          <dgm:bulletEnabled val="1"/>
        </dgm:presLayoutVars>
      </dgm:prSet>
      <dgm:spPr/>
    </dgm:pt>
  </dgm:ptLst>
  <dgm:cxnLst>
    <dgm:cxn modelId="{F7160E02-4DBC-4D76-942B-62B106F49335}" type="presOf" srcId="{24E59590-BE8A-45D9-B061-49C0D3EB4D63}" destId="{F0C2D2E3-136A-4F84-B3C7-056EC2789377}" srcOrd="0" destOrd="0" presId="urn:microsoft.com/office/officeart/2005/8/layout/hierarchy3"/>
    <dgm:cxn modelId="{34EE233E-C01F-4E99-A4AC-22A0B215C031}" srcId="{17F6217F-280D-4886-837F-4AF524E14094}" destId="{C6518D83-1030-4852-BF91-103964C75C54}" srcOrd="1" destOrd="0" parTransId="{C812674C-51FB-4EFF-9BA7-BDAEA2A72FFB}" sibTransId="{89184D0E-7E18-494F-B08D-8FFEC420C15C}"/>
    <dgm:cxn modelId="{FFF3FE69-ADB4-4B44-B735-288310AD7E57}" type="presOf" srcId="{747672A6-7706-4D09-8B20-D2AB8D9B4914}" destId="{588196D5-079E-4B75-AE25-38AB4DA31684}" srcOrd="0" destOrd="0" presId="urn:microsoft.com/office/officeart/2005/8/layout/hierarchy3"/>
    <dgm:cxn modelId="{487B584A-3752-4569-B5BC-B127225807DC}" srcId="{45CBD6DD-1E15-4F5A-8D2E-AE11CE6C0127}" destId="{747672A6-7706-4D09-8B20-D2AB8D9B4914}" srcOrd="0" destOrd="0" parTransId="{EF5D8972-C5D1-4C4F-800D-A89A06006FBB}" sibTransId="{D9660B87-CD93-4B78-9C14-27CB810E87D1}"/>
    <dgm:cxn modelId="{0652DF4E-A594-4D8B-AE91-F4159934E145}" srcId="{24E59590-BE8A-45D9-B061-49C0D3EB4D63}" destId="{17F6217F-280D-4886-837F-4AF524E14094}" srcOrd="0" destOrd="0" parTransId="{5E79B58F-7EBF-45AA-8418-AB93D83C743F}" sibTransId="{B6153D7B-37D5-4E3C-9E8A-44AF63A10507}"/>
    <dgm:cxn modelId="{6FF5C870-A1BD-47E4-B093-0DB82E05057E}" type="presOf" srcId="{17F6217F-280D-4886-837F-4AF524E14094}" destId="{61C6E33B-B1A9-4120-8792-9BBBE838342A}" srcOrd="1" destOrd="0" presId="urn:microsoft.com/office/officeart/2005/8/layout/hierarchy3"/>
    <dgm:cxn modelId="{57ACCC78-73C0-4C46-8A14-95F7AD7CBA71}" type="presOf" srcId="{400BA139-DD8A-42FA-BD18-BB0A486CBBFE}" destId="{46D8741A-8310-4610-AEE4-6530729DBA90}" srcOrd="0" destOrd="0" presId="urn:microsoft.com/office/officeart/2005/8/layout/hierarchy3"/>
    <dgm:cxn modelId="{A91C4B89-B3F0-4AAE-B270-7E5FF8050D0B}" type="presOf" srcId="{45CBD6DD-1E15-4F5A-8D2E-AE11CE6C0127}" destId="{263190D3-9537-4A38-8CFB-603E87B75BE1}" srcOrd="0" destOrd="0" presId="urn:microsoft.com/office/officeart/2005/8/layout/hierarchy3"/>
    <dgm:cxn modelId="{51DE2890-EF54-4A87-905F-07C3E845887C}" type="presOf" srcId="{EF5D8972-C5D1-4C4F-800D-A89A06006FBB}" destId="{6EC91A03-4919-4DF7-9FF4-DDE53C5840E7}" srcOrd="0" destOrd="0" presId="urn:microsoft.com/office/officeart/2005/8/layout/hierarchy3"/>
    <dgm:cxn modelId="{72B4F39D-64E3-4F7D-8FB2-A2C9715A383E}" type="presOf" srcId="{C812674C-51FB-4EFF-9BA7-BDAEA2A72FFB}" destId="{EEDEFC36-F9E8-4A7D-9F00-3059B1CC2178}" srcOrd="0" destOrd="0" presId="urn:microsoft.com/office/officeart/2005/8/layout/hierarchy3"/>
    <dgm:cxn modelId="{E5D8279E-D810-46E9-8A12-89023385E2F0}" type="presOf" srcId="{45CBD6DD-1E15-4F5A-8D2E-AE11CE6C0127}" destId="{4055DE0B-5E9E-49FB-830D-8D2B47640A1A}" srcOrd="1" destOrd="0" presId="urn:microsoft.com/office/officeart/2005/8/layout/hierarchy3"/>
    <dgm:cxn modelId="{7BAA56CF-0273-4082-B0CA-1128232AB44C}" type="presOf" srcId="{C6518D83-1030-4852-BF91-103964C75C54}" destId="{1DA2C275-674C-421D-989D-98325BE1D90E}" srcOrd="0" destOrd="0" presId="urn:microsoft.com/office/officeart/2005/8/layout/hierarchy3"/>
    <dgm:cxn modelId="{EB238EDA-E3F1-41BB-80F4-2CFE06F330D8}" srcId="{17F6217F-280D-4886-837F-4AF524E14094}" destId="{400BA139-DD8A-42FA-BD18-BB0A486CBBFE}" srcOrd="0" destOrd="0" parTransId="{2AF98F35-CA6A-472D-842D-C5DD050CB514}" sibTransId="{6A10879E-8256-4088-AB49-04834D3EA388}"/>
    <dgm:cxn modelId="{C98C1EEC-AF61-4BC3-AAB9-8CD0216FA453}" type="presOf" srcId="{2AF98F35-CA6A-472D-842D-C5DD050CB514}" destId="{3837F276-567C-433A-9871-86F4F15EDEE1}" srcOrd="0" destOrd="0" presId="urn:microsoft.com/office/officeart/2005/8/layout/hierarchy3"/>
    <dgm:cxn modelId="{8C5AC5F2-D807-4DEE-BAE0-F43BB6071247}" type="presOf" srcId="{17F6217F-280D-4886-837F-4AF524E14094}" destId="{8BFE72C3-8135-4A2B-8835-9E7EB602A959}" srcOrd="0" destOrd="0" presId="urn:microsoft.com/office/officeart/2005/8/layout/hierarchy3"/>
    <dgm:cxn modelId="{8F0264FF-6DBB-4716-92D7-D3196325C7EB}" srcId="{24E59590-BE8A-45D9-B061-49C0D3EB4D63}" destId="{45CBD6DD-1E15-4F5A-8D2E-AE11CE6C0127}" srcOrd="1" destOrd="0" parTransId="{BE52887D-287A-4226-8D4F-1820EF48FDBF}" sibTransId="{C09A6B48-F82C-447D-8CF0-6CD5C8F5072E}"/>
    <dgm:cxn modelId="{02CA5FB4-205B-430E-A754-7118D87B6D3D}" type="presParOf" srcId="{F0C2D2E3-136A-4F84-B3C7-056EC2789377}" destId="{8E470350-9F32-4B3B-B880-6DB7F8797A6F}" srcOrd="0" destOrd="0" presId="urn:microsoft.com/office/officeart/2005/8/layout/hierarchy3"/>
    <dgm:cxn modelId="{6437A0AB-67C0-43F8-9449-BC010048EBBA}" type="presParOf" srcId="{8E470350-9F32-4B3B-B880-6DB7F8797A6F}" destId="{78FBBADD-7114-4E9F-BF31-41EDE36FC352}" srcOrd="0" destOrd="0" presId="urn:microsoft.com/office/officeart/2005/8/layout/hierarchy3"/>
    <dgm:cxn modelId="{704DFE18-1017-47FF-8DA4-BA1BADC67737}" type="presParOf" srcId="{78FBBADD-7114-4E9F-BF31-41EDE36FC352}" destId="{8BFE72C3-8135-4A2B-8835-9E7EB602A959}" srcOrd="0" destOrd="0" presId="urn:microsoft.com/office/officeart/2005/8/layout/hierarchy3"/>
    <dgm:cxn modelId="{85CBF3A1-846F-43AE-BC67-9C259FC8A285}" type="presParOf" srcId="{78FBBADD-7114-4E9F-BF31-41EDE36FC352}" destId="{61C6E33B-B1A9-4120-8792-9BBBE838342A}" srcOrd="1" destOrd="0" presId="urn:microsoft.com/office/officeart/2005/8/layout/hierarchy3"/>
    <dgm:cxn modelId="{8AA26EE7-A98F-41EE-91AA-2A0A805D1B67}" type="presParOf" srcId="{8E470350-9F32-4B3B-B880-6DB7F8797A6F}" destId="{134A9D21-60EE-48E6-B475-FCAF0724F248}" srcOrd="1" destOrd="0" presId="urn:microsoft.com/office/officeart/2005/8/layout/hierarchy3"/>
    <dgm:cxn modelId="{584DC71F-371E-4596-95B5-F009A684821A}" type="presParOf" srcId="{134A9D21-60EE-48E6-B475-FCAF0724F248}" destId="{3837F276-567C-433A-9871-86F4F15EDEE1}" srcOrd="0" destOrd="0" presId="urn:microsoft.com/office/officeart/2005/8/layout/hierarchy3"/>
    <dgm:cxn modelId="{83E7DBD0-BE33-403A-A89C-9BE196892A8D}" type="presParOf" srcId="{134A9D21-60EE-48E6-B475-FCAF0724F248}" destId="{46D8741A-8310-4610-AEE4-6530729DBA90}" srcOrd="1" destOrd="0" presId="urn:microsoft.com/office/officeart/2005/8/layout/hierarchy3"/>
    <dgm:cxn modelId="{A1A17E0D-2B38-472E-AF76-4809B1AD3036}" type="presParOf" srcId="{134A9D21-60EE-48E6-B475-FCAF0724F248}" destId="{EEDEFC36-F9E8-4A7D-9F00-3059B1CC2178}" srcOrd="2" destOrd="0" presId="urn:microsoft.com/office/officeart/2005/8/layout/hierarchy3"/>
    <dgm:cxn modelId="{4139C258-7EE7-440D-B63C-B1F1BF616588}" type="presParOf" srcId="{134A9D21-60EE-48E6-B475-FCAF0724F248}" destId="{1DA2C275-674C-421D-989D-98325BE1D90E}" srcOrd="3" destOrd="0" presId="urn:microsoft.com/office/officeart/2005/8/layout/hierarchy3"/>
    <dgm:cxn modelId="{E958CE53-F229-4D08-9CBF-FD2576FA625E}" type="presParOf" srcId="{F0C2D2E3-136A-4F84-B3C7-056EC2789377}" destId="{429DF74F-26ED-4EA3-9E03-006397089214}" srcOrd="1" destOrd="0" presId="urn:microsoft.com/office/officeart/2005/8/layout/hierarchy3"/>
    <dgm:cxn modelId="{F53829FE-1972-469F-B368-461261C34941}" type="presParOf" srcId="{429DF74F-26ED-4EA3-9E03-006397089214}" destId="{4BC918A6-F269-4BBF-88D2-7EE575F63276}" srcOrd="0" destOrd="0" presId="urn:microsoft.com/office/officeart/2005/8/layout/hierarchy3"/>
    <dgm:cxn modelId="{22BBD071-E5ED-4201-89A1-F50DD7AC2202}" type="presParOf" srcId="{4BC918A6-F269-4BBF-88D2-7EE575F63276}" destId="{263190D3-9537-4A38-8CFB-603E87B75BE1}" srcOrd="0" destOrd="0" presId="urn:microsoft.com/office/officeart/2005/8/layout/hierarchy3"/>
    <dgm:cxn modelId="{C5832E49-9726-4455-86D6-C2DC0749AB98}" type="presParOf" srcId="{4BC918A6-F269-4BBF-88D2-7EE575F63276}" destId="{4055DE0B-5E9E-49FB-830D-8D2B47640A1A}" srcOrd="1" destOrd="0" presId="urn:microsoft.com/office/officeart/2005/8/layout/hierarchy3"/>
    <dgm:cxn modelId="{43A9533E-CF63-4880-883D-02E09E22C01E}" type="presParOf" srcId="{429DF74F-26ED-4EA3-9E03-006397089214}" destId="{C1B275F1-D2F7-4C3B-88D6-C3ABCD4DC349}" srcOrd="1" destOrd="0" presId="urn:microsoft.com/office/officeart/2005/8/layout/hierarchy3"/>
    <dgm:cxn modelId="{C482DF23-5962-4E0A-9B32-7D86D1B826EF}" type="presParOf" srcId="{C1B275F1-D2F7-4C3B-88D6-C3ABCD4DC349}" destId="{6EC91A03-4919-4DF7-9FF4-DDE53C5840E7}" srcOrd="0" destOrd="0" presId="urn:microsoft.com/office/officeart/2005/8/layout/hierarchy3"/>
    <dgm:cxn modelId="{3D0EA8EF-7DD4-415C-9C23-A2F105FA2A97}" type="presParOf" srcId="{C1B275F1-D2F7-4C3B-88D6-C3ABCD4DC349}" destId="{588196D5-079E-4B75-AE25-38AB4DA3168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306D16-DEF1-42F4-A68C-AFFDFCA2BC92}" type="doc">
      <dgm:prSet loTypeId="urn:microsoft.com/office/officeart/2005/8/layout/vList4" loCatId="list" qsTypeId="urn:microsoft.com/office/officeart/2005/8/quickstyle/simple1" qsCatId="simple" csTypeId="urn:microsoft.com/office/officeart/2005/8/colors/accent0_2" csCatId="mainScheme" phldr="1"/>
      <dgm:spPr/>
      <dgm:t>
        <a:bodyPr/>
        <a:lstStyle/>
        <a:p>
          <a:endParaRPr lang="en-ID"/>
        </a:p>
      </dgm:t>
    </dgm:pt>
    <dgm:pt modelId="{6282FBDD-7AEC-4AFE-8855-407559B7B45A}">
      <dgm:prSet phldrT="[Text]"/>
      <dgm:spPr/>
      <dgm:t>
        <a:bodyPr/>
        <a:lstStyle/>
        <a:p>
          <a:r>
            <a:rPr lang="en-ID" dirty="0" err="1"/>
            <a:t>Sistem</a:t>
          </a:r>
          <a:r>
            <a:rPr lang="en-ID" dirty="0"/>
            <a:t> </a:t>
          </a:r>
          <a:r>
            <a:rPr lang="en-ID" dirty="0" err="1"/>
            <a:t>hukum</a:t>
          </a:r>
          <a:r>
            <a:rPr lang="en-ID" dirty="0"/>
            <a:t> yang </a:t>
          </a:r>
          <a:r>
            <a:rPr lang="en-ID" dirty="0" err="1"/>
            <a:t>dibuat</a:t>
          </a:r>
          <a:r>
            <a:rPr lang="en-ID" dirty="0"/>
            <a:t> oleh </a:t>
          </a:r>
          <a:r>
            <a:rPr lang="en-ID" dirty="0" err="1"/>
            <a:t>bangsa</a:t>
          </a:r>
          <a:r>
            <a:rPr lang="en-ID" dirty="0"/>
            <a:t> </a:t>
          </a:r>
          <a:r>
            <a:rPr lang="en-ID" dirty="0" err="1"/>
            <a:t>Romawi</a:t>
          </a:r>
          <a:r>
            <a:rPr lang="en-ID" dirty="0"/>
            <a:t> </a:t>
          </a:r>
          <a:r>
            <a:rPr lang="en-ID" dirty="0" err="1"/>
            <a:t>jauh</a:t>
          </a:r>
          <a:r>
            <a:rPr lang="en-ID" dirty="0"/>
            <a:t> </a:t>
          </a:r>
          <a:r>
            <a:rPr lang="en-ID" dirty="0" err="1"/>
            <a:t>lebih</a:t>
          </a:r>
          <a:r>
            <a:rPr lang="en-ID" dirty="0"/>
            <a:t> </a:t>
          </a:r>
          <a:r>
            <a:rPr lang="en-ID" dirty="0" err="1"/>
            <a:t>hebat</a:t>
          </a:r>
          <a:r>
            <a:rPr lang="en-ID" dirty="0"/>
            <a:t> </a:t>
          </a:r>
          <a:r>
            <a:rPr lang="en-ID" dirty="0" err="1"/>
            <a:t>dari</a:t>
          </a:r>
          <a:r>
            <a:rPr lang="en-ID" dirty="0"/>
            <a:t> pada </a:t>
          </a:r>
          <a:r>
            <a:rPr lang="en-ID" dirty="0" err="1"/>
            <a:t>sistem</a:t>
          </a:r>
          <a:r>
            <a:rPr lang="en-ID" dirty="0"/>
            <a:t> </a:t>
          </a:r>
          <a:r>
            <a:rPr lang="en-ID" dirty="0" err="1"/>
            <a:t>hukum</a:t>
          </a:r>
          <a:r>
            <a:rPr lang="en-ID" dirty="0"/>
            <a:t> yang </a:t>
          </a:r>
          <a:r>
            <a:rPr lang="en-ID" dirty="0" err="1"/>
            <a:t>dibuat</a:t>
          </a:r>
          <a:r>
            <a:rPr lang="en-ID" dirty="0"/>
            <a:t> oleh </a:t>
          </a:r>
          <a:r>
            <a:rPr lang="en-ID" dirty="0" err="1"/>
            <a:t>bangsa-bangsa</a:t>
          </a:r>
          <a:r>
            <a:rPr lang="en-ID" dirty="0"/>
            <a:t> lain di dunia </a:t>
          </a:r>
          <a:r>
            <a:rPr lang="en-ID" dirty="0" err="1"/>
            <a:t>ini</a:t>
          </a:r>
          <a:r>
            <a:rPr lang="en-ID" dirty="0"/>
            <a:t>.</a:t>
          </a:r>
        </a:p>
      </dgm:t>
    </dgm:pt>
    <dgm:pt modelId="{2767A9B8-5C1B-43FD-99D2-7E6BC91BC636}" type="parTrans" cxnId="{EDB4BF2C-0B33-4ACA-AB67-4747EF3A7B7F}">
      <dgm:prSet/>
      <dgm:spPr/>
      <dgm:t>
        <a:bodyPr/>
        <a:lstStyle/>
        <a:p>
          <a:endParaRPr lang="en-ID"/>
        </a:p>
      </dgm:t>
    </dgm:pt>
    <dgm:pt modelId="{698F54E2-0406-47F7-B8F3-FF022CBCED05}" type="sibTrans" cxnId="{EDB4BF2C-0B33-4ACA-AB67-4747EF3A7B7F}">
      <dgm:prSet/>
      <dgm:spPr/>
      <dgm:t>
        <a:bodyPr/>
        <a:lstStyle/>
        <a:p>
          <a:endParaRPr lang="en-ID"/>
        </a:p>
      </dgm:t>
    </dgm:pt>
    <dgm:pt modelId="{7BB187D8-E244-40E5-864A-B448B17DF7EA}">
      <dgm:prSet phldrT="[Text]"/>
      <dgm:spPr/>
      <dgm:t>
        <a:bodyPr/>
        <a:lstStyle/>
        <a:p>
          <a:r>
            <a:rPr lang="en-ID" dirty="0"/>
            <a:t>Pada zaman </a:t>
          </a:r>
          <a:r>
            <a:rPr lang="en-ID" dirty="0" err="1"/>
            <a:t>ini</a:t>
          </a:r>
          <a:r>
            <a:rPr lang="en-ID" dirty="0"/>
            <a:t>, </a:t>
          </a:r>
          <a:r>
            <a:rPr lang="en-ID" dirty="0" err="1"/>
            <a:t>paham</a:t>
          </a:r>
          <a:r>
            <a:rPr lang="en-ID" dirty="0"/>
            <a:t> yang </a:t>
          </a:r>
          <a:r>
            <a:rPr lang="en-ID" dirty="0" err="1"/>
            <a:t>berkembang</a:t>
          </a:r>
          <a:r>
            <a:rPr lang="en-ID" dirty="0"/>
            <a:t> </a:t>
          </a:r>
          <a:r>
            <a:rPr lang="en-ID" dirty="0" err="1"/>
            <a:t>adalah</a:t>
          </a:r>
          <a:r>
            <a:rPr lang="en-ID" dirty="0"/>
            <a:t> </a:t>
          </a:r>
          <a:r>
            <a:rPr lang="en-ID" dirty="0" err="1"/>
            <a:t>bahwa</a:t>
          </a:r>
          <a:r>
            <a:rPr lang="en-ID" dirty="0"/>
            <a:t> </a:t>
          </a:r>
          <a:r>
            <a:rPr lang="en-ID" dirty="0" err="1"/>
            <a:t>filsafat</a:t>
          </a:r>
          <a:r>
            <a:rPr lang="en-ID" dirty="0"/>
            <a:t> </a:t>
          </a:r>
          <a:r>
            <a:rPr lang="en-ID" dirty="0" err="1"/>
            <a:t>hukum</a:t>
          </a:r>
          <a:r>
            <a:rPr lang="en-ID" dirty="0"/>
            <a:t> yang </a:t>
          </a:r>
          <a:r>
            <a:rPr lang="en-ID" dirty="0" err="1"/>
            <a:t>menerangkan</a:t>
          </a:r>
          <a:r>
            <a:rPr lang="en-ID" dirty="0"/>
            <a:t> dan </a:t>
          </a:r>
          <a:r>
            <a:rPr lang="en-ID" dirty="0" err="1"/>
            <a:t>mendasari</a:t>
          </a:r>
          <a:r>
            <a:rPr lang="en-ID" dirty="0"/>
            <a:t> </a:t>
          </a:r>
          <a:r>
            <a:rPr lang="en-ID" dirty="0" err="1"/>
            <a:t>sistem</a:t>
          </a:r>
          <a:r>
            <a:rPr lang="en-ID" dirty="0"/>
            <a:t> </a:t>
          </a:r>
          <a:r>
            <a:rPr lang="en-ID" dirty="0" err="1"/>
            <a:t>hukum</a:t>
          </a:r>
          <a:r>
            <a:rPr lang="en-ID" dirty="0"/>
            <a:t> </a:t>
          </a:r>
          <a:r>
            <a:rPr lang="en-ID" dirty="0" err="1"/>
            <a:t>bukanlah</a:t>
          </a:r>
          <a:r>
            <a:rPr lang="en-ID" dirty="0"/>
            <a:t> </a:t>
          </a:r>
          <a:r>
            <a:rPr lang="en-ID" dirty="0" err="1"/>
            <a:t>hukum</a:t>
          </a:r>
          <a:r>
            <a:rPr lang="en-ID" dirty="0"/>
            <a:t> yang </a:t>
          </a:r>
          <a:r>
            <a:rPr lang="en-ID" dirty="0" err="1"/>
            <a:t>ditentukan</a:t>
          </a:r>
          <a:r>
            <a:rPr lang="en-ID" dirty="0"/>
            <a:t> (</a:t>
          </a:r>
          <a:r>
            <a:rPr lang="en-ID" dirty="0" err="1"/>
            <a:t>hukum</a:t>
          </a:r>
          <a:r>
            <a:rPr lang="en-ID" dirty="0"/>
            <a:t> </a:t>
          </a:r>
          <a:r>
            <a:rPr lang="en-ID" dirty="0" err="1"/>
            <a:t>positif</a:t>
          </a:r>
          <a:r>
            <a:rPr lang="en-ID" dirty="0"/>
            <a:t>), </a:t>
          </a:r>
          <a:r>
            <a:rPr lang="en-ID" dirty="0" err="1"/>
            <a:t>melainkan</a:t>
          </a:r>
          <a:r>
            <a:rPr lang="en-ID" dirty="0"/>
            <a:t> </a:t>
          </a:r>
          <a:r>
            <a:rPr lang="en-ID" dirty="0" err="1"/>
            <a:t>hukum</a:t>
          </a:r>
          <a:r>
            <a:rPr lang="en-ID" dirty="0"/>
            <a:t> yang di </a:t>
          </a:r>
          <a:r>
            <a:rPr lang="en-ID" dirty="0" err="1"/>
            <a:t>cita-citakan</a:t>
          </a:r>
          <a:endParaRPr lang="en-ID" dirty="0"/>
        </a:p>
      </dgm:t>
    </dgm:pt>
    <dgm:pt modelId="{0033AAA5-3DDB-49E3-8349-775FDA854F2D}" type="parTrans" cxnId="{2CD114CE-4462-481A-92B9-91F05DB30ED2}">
      <dgm:prSet/>
      <dgm:spPr/>
      <dgm:t>
        <a:bodyPr/>
        <a:lstStyle/>
        <a:p>
          <a:endParaRPr lang="en-ID"/>
        </a:p>
      </dgm:t>
    </dgm:pt>
    <dgm:pt modelId="{D947005A-FB30-441F-8432-73A9B68B716E}" type="sibTrans" cxnId="{2CD114CE-4462-481A-92B9-91F05DB30ED2}">
      <dgm:prSet/>
      <dgm:spPr/>
      <dgm:t>
        <a:bodyPr/>
        <a:lstStyle/>
        <a:p>
          <a:endParaRPr lang="en-ID"/>
        </a:p>
      </dgm:t>
    </dgm:pt>
    <dgm:pt modelId="{25314BDF-281B-4439-A3C0-894868D45622}">
      <dgm:prSet phldrT="[Text]"/>
      <dgm:spPr/>
      <dgm:t>
        <a:bodyPr/>
        <a:lstStyle/>
        <a:p>
          <a:r>
            <a:rPr lang="en-ID" dirty="0" err="1"/>
            <a:t>Tahun</a:t>
          </a:r>
          <a:r>
            <a:rPr lang="en-ID" dirty="0"/>
            <a:t> 528-534 </a:t>
          </a:r>
          <a:r>
            <a:rPr lang="en-ID" dirty="0" err="1"/>
            <a:t>seluruh</a:t>
          </a:r>
          <a:r>
            <a:rPr lang="en-ID" dirty="0"/>
            <a:t> </a:t>
          </a:r>
          <a:r>
            <a:rPr lang="en-ID" dirty="0" err="1"/>
            <a:t>perundangan</a:t>
          </a:r>
          <a:r>
            <a:rPr lang="en-ID" dirty="0"/>
            <a:t> </a:t>
          </a:r>
          <a:r>
            <a:rPr lang="en-ID" dirty="0" err="1"/>
            <a:t>kekaisaran</a:t>
          </a:r>
          <a:r>
            <a:rPr lang="en-ID" dirty="0"/>
            <a:t> </a:t>
          </a:r>
          <a:r>
            <a:rPr lang="en-ID" dirty="0" err="1"/>
            <a:t>Romawi</a:t>
          </a:r>
          <a:r>
            <a:rPr lang="en-ID" dirty="0"/>
            <a:t> </a:t>
          </a:r>
          <a:r>
            <a:rPr lang="en-ID" dirty="0" err="1"/>
            <a:t>dikumpulkan</a:t>
          </a:r>
          <a:r>
            <a:rPr lang="en-ID" dirty="0"/>
            <a:t> </a:t>
          </a:r>
          <a:r>
            <a:rPr lang="en-ID" dirty="0" err="1"/>
            <a:t>dalam</a:t>
          </a:r>
          <a:r>
            <a:rPr lang="en-ID" dirty="0"/>
            <a:t> </a:t>
          </a:r>
          <a:r>
            <a:rPr lang="en-ID" dirty="0" err="1"/>
            <a:t>satu</a:t>
          </a:r>
          <a:r>
            <a:rPr lang="en-ID" dirty="0"/>
            <a:t> </a:t>
          </a:r>
          <a:r>
            <a:rPr lang="en-ID" dirty="0" err="1"/>
            <a:t>kodeks</a:t>
          </a:r>
          <a:r>
            <a:rPr lang="en-ID" dirty="0"/>
            <a:t> </a:t>
          </a:r>
          <a:r>
            <a:rPr lang="en-ID" dirty="0" err="1"/>
            <a:t>atas</a:t>
          </a:r>
          <a:r>
            <a:rPr lang="en-ID" dirty="0"/>
            <a:t> </a:t>
          </a:r>
          <a:r>
            <a:rPr lang="en-ID" dirty="0" err="1"/>
            <a:t>perintah</a:t>
          </a:r>
          <a:r>
            <a:rPr lang="en-ID" dirty="0"/>
            <a:t> </a:t>
          </a:r>
          <a:r>
            <a:rPr lang="en-ID" dirty="0" err="1"/>
            <a:t>kaisar</a:t>
          </a:r>
          <a:r>
            <a:rPr lang="en-ID" dirty="0"/>
            <a:t> </a:t>
          </a:r>
          <a:r>
            <a:rPr lang="en-ID" dirty="0" err="1"/>
            <a:t>Yustiniaus</a:t>
          </a:r>
          <a:r>
            <a:rPr lang="en-ID" dirty="0"/>
            <a:t> yang </a:t>
          </a:r>
          <a:r>
            <a:rPr lang="en-ID" dirty="0" err="1"/>
            <a:t>ia</a:t>
          </a:r>
          <a:r>
            <a:rPr lang="en-ID" dirty="0"/>
            <a:t> </a:t>
          </a:r>
          <a:r>
            <a:rPr lang="en-ID" dirty="0" err="1"/>
            <a:t>sebut</a:t>
          </a:r>
          <a:r>
            <a:rPr lang="en-ID" dirty="0"/>
            <a:t> </a:t>
          </a:r>
          <a:r>
            <a:rPr lang="en-ID" dirty="0" err="1"/>
            <a:t>sebagai</a:t>
          </a:r>
          <a:r>
            <a:rPr lang="en-ID" dirty="0"/>
            <a:t> codex juris </a:t>
          </a:r>
          <a:r>
            <a:rPr lang="en-ID" dirty="0" err="1"/>
            <a:t>rumaui</a:t>
          </a:r>
          <a:r>
            <a:rPr lang="en-ID" dirty="0"/>
            <a:t>/corpus juris </a:t>
          </a:r>
          <a:r>
            <a:rPr lang="en-ID" dirty="0" err="1"/>
            <a:t>civilis</a:t>
          </a:r>
          <a:r>
            <a:rPr lang="en-ID" dirty="0"/>
            <a:t>.</a:t>
          </a:r>
        </a:p>
      </dgm:t>
    </dgm:pt>
    <dgm:pt modelId="{B0072EC8-6ABE-43B2-ADB8-18856E4EB4BD}" type="parTrans" cxnId="{70CE17E1-65FB-4126-9421-19BA3B04C4F3}">
      <dgm:prSet/>
      <dgm:spPr/>
      <dgm:t>
        <a:bodyPr/>
        <a:lstStyle/>
        <a:p>
          <a:endParaRPr lang="en-ID"/>
        </a:p>
      </dgm:t>
    </dgm:pt>
    <dgm:pt modelId="{D5620D60-3CAC-43A0-8053-F5D87799B28C}" type="sibTrans" cxnId="{70CE17E1-65FB-4126-9421-19BA3B04C4F3}">
      <dgm:prSet/>
      <dgm:spPr/>
      <dgm:t>
        <a:bodyPr/>
        <a:lstStyle/>
        <a:p>
          <a:endParaRPr lang="en-ID"/>
        </a:p>
      </dgm:t>
    </dgm:pt>
    <dgm:pt modelId="{DBCC4E0D-6376-45B1-9FCF-E9CCBDA58D9D}" type="pres">
      <dgm:prSet presAssocID="{91306D16-DEF1-42F4-A68C-AFFDFCA2BC92}" presName="linear" presStyleCnt="0">
        <dgm:presLayoutVars>
          <dgm:dir/>
          <dgm:resizeHandles val="exact"/>
        </dgm:presLayoutVars>
      </dgm:prSet>
      <dgm:spPr/>
    </dgm:pt>
    <dgm:pt modelId="{098530BB-9620-4F46-BE53-3B710EC67C04}" type="pres">
      <dgm:prSet presAssocID="{6282FBDD-7AEC-4AFE-8855-407559B7B45A}" presName="comp" presStyleCnt="0"/>
      <dgm:spPr/>
    </dgm:pt>
    <dgm:pt modelId="{ED033100-B3EA-447A-8B41-A9880A9C75BE}" type="pres">
      <dgm:prSet presAssocID="{6282FBDD-7AEC-4AFE-8855-407559B7B45A}" presName="box" presStyleLbl="node1" presStyleIdx="0" presStyleCnt="3"/>
      <dgm:spPr/>
    </dgm:pt>
    <dgm:pt modelId="{283AB385-7079-4354-98A3-9350392AF295}" type="pres">
      <dgm:prSet presAssocID="{6282FBDD-7AEC-4AFE-8855-407559B7B45A}"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dgm:spPr>
    </dgm:pt>
    <dgm:pt modelId="{B5AAEAF3-AF78-4868-BBF8-416B7A825D2B}" type="pres">
      <dgm:prSet presAssocID="{6282FBDD-7AEC-4AFE-8855-407559B7B45A}" presName="text" presStyleLbl="node1" presStyleIdx="0" presStyleCnt="3">
        <dgm:presLayoutVars>
          <dgm:bulletEnabled val="1"/>
        </dgm:presLayoutVars>
      </dgm:prSet>
      <dgm:spPr/>
    </dgm:pt>
    <dgm:pt modelId="{81ACD89B-1856-44BB-BFF8-5FB469E0488D}" type="pres">
      <dgm:prSet presAssocID="{698F54E2-0406-47F7-B8F3-FF022CBCED05}" presName="spacer" presStyleCnt="0"/>
      <dgm:spPr/>
    </dgm:pt>
    <dgm:pt modelId="{F5274482-A640-4C05-8CBF-ECB841AA2403}" type="pres">
      <dgm:prSet presAssocID="{7BB187D8-E244-40E5-864A-B448B17DF7EA}" presName="comp" presStyleCnt="0"/>
      <dgm:spPr/>
    </dgm:pt>
    <dgm:pt modelId="{93A73BFB-10E7-4BB5-B332-AAB989DBEF06}" type="pres">
      <dgm:prSet presAssocID="{7BB187D8-E244-40E5-864A-B448B17DF7EA}" presName="box" presStyleLbl="node1" presStyleIdx="1" presStyleCnt="3"/>
      <dgm:spPr/>
    </dgm:pt>
    <dgm:pt modelId="{864EBF27-7A39-4EB3-9BA4-F8D5718B7C77}" type="pres">
      <dgm:prSet presAssocID="{7BB187D8-E244-40E5-864A-B448B17DF7EA}"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 b="-2000"/>
          </a:stretch>
        </a:blipFill>
      </dgm:spPr>
    </dgm:pt>
    <dgm:pt modelId="{8C5AC9C5-F194-4768-9C97-4AC49BC1E9BB}" type="pres">
      <dgm:prSet presAssocID="{7BB187D8-E244-40E5-864A-B448B17DF7EA}" presName="text" presStyleLbl="node1" presStyleIdx="1" presStyleCnt="3">
        <dgm:presLayoutVars>
          <dgm:bulletEnabled val="1"/>
        </dgm:presLayoutVars>
      </dgm:prSet>
      <dgm:spPr/>
    </dgm:pt>
    <dgm:pt modelId="{0BC151FD-545A-48A8-813A-14EE241FC231}" type="pres">
      <dgm:prSet presAssocID="{D947005A-FB30-441F-8432-73A9B68B716E}" presName="spacer" presStyleCnt="0"/>
      <dgm:spPr/>
    </dgm:pt>
    <dgm:pt modelId="{1FB6F345-BD52-4C0B-BB33-9F3FD0A65D19}" type="pres">
      <dgm:prSet presAssocID="{25314BDF-281B-4439-A3C0-894868D45622}" presName="comp" presStyleCnt="0"/>
      <dgm:spPr/>
    </dgm:pt>
    <dgm:pt modelId="{EAB29C19-2B00-4A13-9CF5-9606FA990206}" type="pres">
      <dgm:prSet presAssocID="{25314BDF-281B-4439-A3C0-894868D45622}" presName="box" presStyleLbl="node1" presStyleIdx="2" presStyleCnt="3"/>
      <dgm:spPr/>
    </dgm:pt>
    <dgm:pt modelId="{599FB256-DD5B-40B2-A6C2-AEA70714602A}" type="pres">
      <dgm:prSet presAssocID="{25314BDF-281B-4439-A3C0-894868D45622}"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0" b="-50000"/>
          </a:stretch>
        </a:blipFill>
      </dgm:spPr>
    </dgm:pt>
    <dgm:pt modelId="{45192CA7-1840-41D3-8561-06FF20D59F02}" type="pres">
      <dgm:prSet presAssocID="{25314BDF-281B-4439-A3C0-894868D45622}" presName="text" presStyleLbl="node1" presStyleIdx="2" presStyleCnt="3">
        <dgm:presLayoutVars>
          <dgm:bulletEnabled val="1"/>
        </dgm:presLayoutVars>
      </dgm:prSet>
      <dgm:spPr/>
    </dgm:pt>
  </dgm:ptLst>
  <dgm:cxnLst>
    <dgm:cxn modelId="{62CD5815-F7CB-47E3-BF01-76D824508499}" type="presOf" srcId="{25314BDF-281B-4439-A3C0-894868D45622}" destId="{EAB29C19-2B00-4A13-9CF5-9606FA990206}" srcOrd="0" destOrd="0" presId="urn:microsoft.com/office/officeart/2005/8/layout/vList4"/>
    <dgm:cxn modelId="{DBF9101A-32BB-4CD3-96C6-46812E8B80AE}" type="presOf" srcId="{91306D16-DEF1-42F4-A68C-AFFDFCA2BC92}" destId="{DBCC4E0D-6376-45B1-9FCF-E9CCBDA58D9D}" srcOrd="0" destOrd="0" presId="urn:microsoft.com/office/officeart/2005/8/layout/vList4"/>
    <dgm:cxn modelId="{EDB4BF2C-0B33-4ACA-AB67-4747EF3A7B7F}" srcId="{91306D16-DEF1-42F4-A68C-AFFDFCA2BC92}" destId="{6282FBDD-7AEC-4AFE-8855-407559B7B45A}" srcOrd="0" destOrd="0" parTransId="{2767A9B8-5C1B-43FD-99D2-7E6BC91BC636}" sibTransId="{698F54E2-0406-47F7-B8F3-FF022CBCED05}"/>
    <dgm:cxn modelId="{A98BE14F-6DC2-431D-9764-2F5DEF5CD52A}" type="presOf" srcId="{7BB187D8-E244-40E5-864A-B448B17DF7EA}" destId="{8C5AC9C5-F194-4768-9C97-4AC49BC1E9BB}" srcOrd="1" destOrd="0" presId="urn:microsoft.com/office/officeart/2005/8/layout/vList4"/>
    <dgm:cxn modelId="{728007A1-E6CF-4ECC-97F2-729703831B8A}" type="presOf" srcId="{7BB187D8-E244-40E5-864A-B448B17DF7EA}" destId="{93A73BFB-10E7-4BB5-B332-AAB989DBEF06}" srcOrd="0" destOrd="0" presId="urn:microsoft.com/office/officeart/2005/8/layout/vList4"/>
    <dgm:cxn modelId="{CFA8AFB3-5354-403C-9BF6-279B49AAFD07}" type="presOf" srcId="{6282FBDD-7AEC-4AFE-8855-407559B7B45A}" destId="{B5AAEAF3-AF78-4868-BBF8-416B7A825D2B}" srcOrd="1" destOrd="0" presId="urn:microsoft.com/office/officeart/2005/8/layout/vList4"/>
    <dgm:cxn modelId="{2CD114CE-4462-481A-92B9-91F05DB30ED2}" srcId="{91306D16-DEF1-42F4-A68C-AFFDFCA2BC92}" destId="{7BB187D8-E244-40E5-864A-B448B17DF7EA}" srcOrd="1" destOrd="0" parTransId="{0033AAA5-3DDB-49E3-8349-775FDA854F2D}" sibTransId="{D947005A-FB30-441F-8432-73A9B68B716E}"/>
    <dgm:cxn modelId="{8194E1D7-9647-496E-82AD-5D12B15D2601}" type="presOf" srcId="{25314BDF-281B-4439-A3C0-894868D45622}" destId="{45192CA7-1840-41D3-8561-06FF20D59F02}" srcOrd="1" destOrd="0" presId="urn:microsoft.com/office/officeart/2005/8/layout/vList4"/>
    <dgm:cxn modelId="{70CE17E1-65FB-4126-9421-19BA3B04C4F3}" srcId="{91306D16-DEF1-42F4-A68C-AFFDFCA2BC92}" destId="{25314BDF-281B-4439-A3C0-894868D45622}" srcOrd="2" destOrd="0" parTransId="{B0072EC8-6ABE-43B2-ADB8-18856E4EB4BD}" sibTransId="{D5620D60-3CAC-43A0-8053-F5D87799B28C}"/>
    <dgm:cxn modelId="{F3D8B9EC-7F6A-4D17-A060-7166D06396D9}" type="presOf" srcId="{6282FBDD-7AEC-4AFE-8855-407559B7B45A}" destId="{ED033100-B3EA-447A-8B41-A9880A9C75BE}" srcOrd="0" destOrd="0" presId="urn:microsoft.com/office/officeart/2005/8/layout/vList4"/>
    <dgm:cxn modelId="{BD671D6E-D2DD-4FEB-A299-D91B4DD4EE4B}" type="presParOf" srcId="{DBCC4E0D-6376-45B1-9FCF-E9CCBDA58D9D}" destId="{098530BB-9620-4F46-BE53-3B710EC67C04}" srcOrd="0" destOrd="0" presId="urn:microsoft.com/office/officeart/2005/8/layout/vList4"/>
    <dgm:cxn modelId="{F14536CC-1622-4A6D-BC73-B3C267678118}" type="presParOf" srcId="{098530BB-9620-4F46-BE53-3B710EC67C04}" destId="{ED033100-B3EA-447A-8B41-A9880A9C75BE}" srcOrd="0" destOrd="0" presId="urn:microsoft.com/office/officeart/2005/8/layout/vList4"/>
    <dgm:cxn modelId="{3609B388-C239-43EA-95FD-97987F146533}" type="presParOf" srcId="{098530BB-9620-4F46-BE53-3B710EC67C04}" destId="{283AB385-7079-4354-98A3-9350392AF295}" srcOrd="1" destOrd="0" presId="urn:microsoft.com/office/officeart/2005/8/layout/vList4"/>
    <dgm:cxn modelId="{349BBB59-08C3-4090-A0A4-9382971DB3C6}" type="presParOf" srcId="{098530BB-9620-4F46-BE53-3B710EC67C04}" destId="{B5AAEAF3-AF78-4868-BBF8-416B7A825D2B}" srcOrd="2" destOrd="0" presId="urn:microsoft.com/office/officeart/2005/8/layout/vList4"/>
    <dgm:cxn modelId="{D004FBDD-6023-4EC3-B1CC-CD862E8EBE91}" type="presParOf" srcId="{DBCC4E0D-6376-45B1-9FCF-E9CCBDA58D9D}" destId="{81ACD89B-1856-44BB-BFF8-5FB469E0488D}" srcOrd="1" destOrd="0" presId="urn:microsoft.com/office/officeart/2005/8/layout/vList4"/>
    <dgm:cxn modelId="{A5C5C7CB-C93B-45BC-AF99-A38E690BB6D2}" type="presParOf" srcId="{DBCC4E0D-6376-45B1-9FCF-E9CCBDA58D9D}" destId="{F5274482-A640-4C05-8CBF-ECB841AA2403}" srcOrd="2" destOrd="0" presId="urn:microsoft.com/office/officeart/2005/8/layout/vList4"/>
    <dgm:cxn modelId="{25A5DD70-F352-47EE-B864-9B8141399740}" type="presParOf" srcId="{F5274482-A640-4C05-8CBF-ECB841AA2403}" destId="{93A73BFB-10E7-4BB5-B332-AAB989DBEF06}" srcOrd="0" destOrd="0" presId="urn:microsoft.com/office/officeart/2005/8/layout/vList4"/>
    <dgm:cxn modelId="{F4A6E298-4F71-4E9B-A1AB-C6579BF28D46}" type="presParOf" srcId="{F5274482-A640-4C05-8CBF-ECB841AA2403}" destId="{864EBF27-7A39-4EB3-9BA4-F8D5718B7C77}" srcOrd="1" destOrd="0" presId="urn:microsoft.com/office/officeart/2005/8/layout/vList4"/>
    <dgm:cxn modelId="{9A74968C-9478-49A7-AF61-9F0F3FCF1D0C}" type="presParOf" srcId="{F5274482-A640-4C05-8CBF-ECB841AA2403}" destId="{8C5AC9C5-F194-4768-9C97-4AC49BC1E9BB}" srcOrd="2" destOrd="0" presId="urn:microsoft.com/office/officeart/2005/8/layout/vList4"/>
    <dgm:cxn modelId="{670BC57B-0F54-491B-AC75-601039FA397E}" type="presParOf" srcId="{DBCC4E0D-6376-45B1-9FCF-E9CCBDA58D9D}" destId="{0BC151FD-545A-48A8-813A-14EE241FC231}" srcOrd="3" destOrd="0" presId="urn:microsoft.com/office/officeart/2005/8/layout/vList4"/>
    <dgm:cxn modelId="{BE0393E1-1FC1-4110-A84D-E4316B91C722}" type="presParOf" srcId="{DBCC4E0D-6376-45B1-9FCF-E9CCBDA58D9D}" destId="{1FB6F345-BD52-4C0B-BB33-9F3FD0A65D19}" srcOrd="4" destOrd="0" presId="urn:microsoft.com/office/officeart/2005/8/layout/vList4"/>
    <dgm:cxn modelId="{55ECC776-B5B9-4E56-A5FD-C2F7E283DCA6}" type="presParOf" srcId="{1FB6F345-BD52-4C0B-BB33-9F3FD0A65D19}" destId="{EAB29C19-2B00-4A13-9CF5-9606FA990206}" srcOrd="0" destOrd="0" presId="urn:microsoft.com/office/officeart/2005/8/layout/vList4"/>
    <dgm:cxn modelId="{FBD504FA-FBD6-454D-B953-7D045E606FCA}" type="presParOf" srcId="{1FB6F345-BD52-4C0B-BB33-9F3FD0A65D19}" destId="{599FB256-DD5B-40B2-A6C2-AEA70714602A}" srcOrd="1" destOrd="0" presId="urn:microsoft.com/office/officeart/2005/8/layout/vList4"/>
    <dgm:cxn modelId="{0F34A553-04A3-4642-BEA0-526E9445CD76}" type="presParOf" srcId="{1FB6F345-BD52-4C0B-BB33-9F3FD0A65D19}" destId="{45192CA7-1840-41D3-8561-06FF20D59F0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91D605-2F52-4E88-9992-A8481D1C2509}"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en-ID"/>
        </a:p>
      </dgm:t>
    </dgm:pt>
    <dgm:pt modelId="{F4B7C831-D43E-4EBF-A9E4-A1C27E037DFD}">
      <dgm:prSet phldrT="[Text]"/>
      <dgm:spPr/>
      <dgm:t>
        <a:bodyPr/>
        <a:lstStyle/>
        <a:p>
          <a:r>
            <a:rPr lang="en-US" dirty="0" err="1"/>
            <a:t>Mazhab</a:t>
          </a:r>
          <a:r>
            <a:rPr lang="en-US" dirty="0"/>
            <a:t> </a:t>
          </a:r>
          <a:r>
            <a:rPr lang="en-US" dirty="0" err="1"/>
            <a:t>Positivisme</a:t>
          </a:r>
          <a:endParaRPr lang="en-ID" dirty="0"/>
        </a:p>
      </dgm:t>
    </dgm:pt>
    <dgm:pt modelId="{E5F4E2B6-B305-4B33-ACCE-7BEB3E20EC0B}" type="parTrans" cxnId="{8030FE81-BF97-4A4E-8BDD-537D98D46C53}">
      <dgm:prSet/>
      <dgm:spPr/>
      <dgm:t>
        <a:bodyPr/>
        <a:lstStyle/>
        <a:p>
          <a:endParaRPr lang="en-ID"/>
        </a:p>
      </dgm:t>
    </dgm:pt>
    <dgm:pt modelId="{D98B51B1-BADB-450A-8262-1E9B7E05DB2C}" type="sibTrans" cxnId="{8030FE81-BF97-4A4E-8BDD-537D98D46C53}">
      <dgm:prSet/>
      <dgm:spPr/>
      <dgm:t>
        <a:bodyPr/>
        <a:lstStyle/>
        <a:p>
          <a:endParaRPr lang="en-ID"/>
        </a:p>
      </dgm:t>
    </dgm:pt>
    <dgm:pt modelId="{EFEE4AE4-7BF3-47D7-98F7-DDA2F1B5B8D9}">
      <dgm:prSet phldrT="[Text]"/>
      <dgm:spPr/>
      <dgm:t>
        <a:bodyPr/>
        <a:lstStyle/>
        <a:p>
          <a:r>
            <a:rPr lang="en-ID" dirty="0" err="1"/>
            <a:t>Teori</a:t>
          </a:r>
          <a:r>
            <a:rPr lang="en-ID" dirty="0"/>
            <a:t> </a:t>
          </a:r>
          <a:r>
            <a:rPr lang="en-ID" dirty="0" err="1"/>
            <a:t>hukum</a:t>
          </a:r>
          <a:r>
            <a:rPr lang="en-ID" dirty="0"/>
            <a:t> </a:t>
          </a:r>
          <a:r>
            <a:rPr lang="en-ID" dirty="0" err="1"/>
            <a:t>itu</a:t>
          </a:r>
          <a:r>
            <a:rPr lang="en-ID" dirty="0"/>
            <a:t> </a:t>
          </a:r>
          <a:r>
            <a:rPr lang="en-ID" dirty="0" err="1"/>
            <a:t>hanya</a:t>
          </a:r>
          <a:r>
            <a:rPr lang="en-ID" dirty="0"/>
            <a:t> </a:t>
          </a:r>
          <a:r>
            <a:rPr lang="en-ID" dirty="0" err="1"/>
            <a:t>bersangkut</a:t>
          </a:r>
          <a:r>
            <a:rPr lang="en-ID" dirty="0"/>
            <a:t> </a:t>
          </a:r>
          <a:r>
            <a:rPr lang="en-ID" dirty="0" err="1"/>
            <a:t>paut</a:t>
          </a:r>
          <a:r>
            <a:rPr lang="en-ID" dirty="0"/>
            <a:t> </a:t>
          </a:r>
          <a:r>
            <a:rPr lang="en-ID" dirty="0" err="1"/>
            <a:t>dengan</a:t>
          </a:r>
          <a:r>
            <a:rPr lang="en-ID" dirty="0"/>
            <a:t> </a:t>
          </a:r>
          <a:r>
            <a:rPr lang="en-ID" dirty="0" err="1"/>
            <a:t>hukum</a:t>
          </a:r>
          <a:r>
            <a:rPr lang="en-ID" dirty="0"/>
            <a:t> </a:t>
          </a:r>
          <a:r>
            <a:rPr lang="en-ID" dirty="0" err="1"/>
            <a:t>positif</a:t>
          </a:r>
          <a:r>
            <a:rPr lang="en-ID" dirty="0"/>
            <a:t> </a:t>
          </a:r>
          <a:r>
            <a:rPr lang="en-ID" dirty="0" err="1"/>
            <a:t>saja</a:t>
          </a:r>
          <a:r>
            <a:rPr lang="en-ID" dirty="0"/>
            <a:t>. </a:t>
          </a:r>
          <a:r>
            <a:rPr lang="en-ID" dirty="0" err="1"/>
            <a:t>Ilmu</a:t>
          </a:r>
          <a:r>
            <a:rPr lang="en-ID" dirty="0"/>
            <a:t> </a:t>
          </a:r>
          <a:r>
            <a:rPr lang="en-ID" dirty="0" err="1"/>
            <a:t>hukum</a:t>
          </a:r>
          <a:r>
            <a:rPr lang="en-ID" dirty="0"/>
            <a:t> </a:t>
          </a:r>
          <a:r>
            <a:rPr lang="en-ID" dirty="0" err="1"/>
            <a:t>tidak</a:t>
          </a:r>
          <a:r>
            <a:rPr lang="en-ID" dirty="0"/>
            <a:t> </a:t>
          </a:r>
          <a:r>
            <a:rPr lang="en-ID" dirty="0" err="1"/>
            <a:t>membahas</a:t>
          </a:r>
          <a:r>
            <a:rPr lang="en-ID" dirty="0"/>
            <a:t> </a:t>
          </a:r>
          <a:r>
            <a:rPr lang="en-ID" dirty="0" err="1"/>
            <a:t>apakah</a:t>
          </a:r>
          <a:r>
            <a:rPr lang="en-ID" dirty="0"/>
            <a:t> </a:t>
          </a:r>
          <a:r>
            <a:rPr lang="en-ID" dirty="0" err="1"/>
            <a:t>hukum</a:t>
          </a:r>
          <a:r>
            <a:rPr lang="en-ID" dirty="0"/>
            <a:t> </a:t>
          </a:r>
          <a:r>
            <a:rPr lang="en-ID" dirty="0" err="1"/>
            <a:t>positif</a:t>
          </a:r>
          <a:r>
            <a:rPr lang="en-ID" dirty="0"/>
            <a:t> </a:t>
          </a:r>
          <a:r>
            <a:rPr lang="en-ID" dirty="0" err="1"/>
            <a:t>itu</a:t>
          </a:r>
          <a:r>
            <a:rPr lang="en-ID" dirty="0"/>
            <a:t> </a:t>
          </a:r>
          <a:r>
            <a:rPr lang="en-ID" dirty="0" err="1"/>
            <a:t>baik</a:t>
          </a:r>
          <a:r>
            <a:rPr lang="en-ID" dirty="0"/>
            <a:t> </a:t>
          </a:r>
          <a:r>
            <a:rPr lang="en-ID" dirty="0" err="1"/>
            <a:t>atau</a:t>
          </a:r>
          <a:r>
            <a:rPr lang="en-ID" dirty="0"/>
            <a:t> </a:t>
          </a:r>
          <a:r>
            <a:rPr lang="en-ID" dirty="0" err="1"/>
            <a:t>buruk</a:t>
          </a:r>
          <a:r>
            <a:rPr lang="en-ID" dirty="0"/>
            <a:t>, dan </a:t>
          </a:r>
          <a:r>
            <a:rPr lang="en-ID" dirty="0" err="1"/>
            <a:t>tidak</a:t>
          </a:r>
          <a:r>
            <a:rPr lang="en-ID" dirty="0"/>
            <a:t> pula </a:t>
          </a:r>
          <a:r>
            <a:rPr lang="en-ID" dirty="0" err="1"/>
            <a:t>membahas</a:t>
          </a:r>
          <a:r>
            <a:rPr lang="en-ID" dirty="0"/>
            <a:t> </a:t>
          </a:r>
          <a:r>
            <a:rPr lang="en-ID" dirty="0" err="1"/>
            <a:t>soal</a:t>
          </a:r>
          <a:r>
            <a:rPr lang="en-ID" dirty="0"/>
            <a:t> </a:t>
          </a:r>
          <a:r>
            <a:rPr lang="en-ID" dirty="0" err="1"/>
            <a:t>efektivitas</a:t>
          </a:r>
          <a:r>
            <a:rPr lang="en-ID" dirty="0"/>
            <a:t> </a:t>
          </a:r>
          <a:r>
            <a:rPr lang="en-ID" dirty="0" err="1"/>
            <a:t>hukum</a:t>
          </a:r>
          <a:r>
            <a:rPr lang="en-ID" dirty="0"/>
            <a:t> </a:t>
          </a:r>
          <a:r>
            <a:rPr lang="en-ID" dirty="0" err="1"/>
            <a:t>dalam</a:t>
          </a:r>
          <a:r>
            <a:rPr lang="en-ID" dirty="0"/>
            <a:t> </a:t>
          </a:r>
          <a:r>
            <a:rPr lang="en-ID" dirty="0" err="1"/>
            <a:t>masyarakat</a:t>
          </a:r>
          <a:r>
            <a:rPr lang="en-ID" dirty="0"/>
            <a:t>.</a:t>
          </a:r>
        </a:p>
      </dgm:t>
    </dgm:pt>
    <dgm:pt modelId="{933906B6-9A0F-4024-BED3-B0E394D31A57}" type="parTrans" cxnId="{00565076-1A4B-45AF-96CB-0F78251C41A9}">
      <dgm:prSet/>
      <dgm:spPr/>
      <dgm:t>
        <a:bodyPr/>
        <a:lstStyle/>
        <a:p>
          <a:endParaRPr lang="en-ID"/>
        </a:p>
      </dgm:t>
    </dgm:pt>
    <dgm:pt modelId="{36A7FD1D-1902-4711-A6C9-52A37EDC0153}" type="sibTrans" cxnId="{00565076-1A4B-45AF-96CB-0F78251C41A9}">
      <dgm:prSet/>
      <dgm:spPr/>
      <dgm:t>
        <a:bodyPr/>
        <a:lstStyle/>
        <a:p>
          <a:endParaRPr lang="en-ID"/>
        </a:p>
      </dgm:t>
    </dgm:pt>
    <dgm:pt modelId="{989ECC36-A312-41DA-85EE-8A078EBABD85}">
      <dgm:prSet phldrT="[Text]"/>
      <dgm:spPr/>
      <dgm:t>
        <a:bodyPr/>
        <a:lstStyle/>
        <a:p>
          <a:r>
            <a:rPr lang="en-US" dirty="0" err="1"/>
            <a:t>Mazhab</a:t>
          </a:r>
          <a:r>
            <a:rPr lang="en-US" dirty="0"/>
            <a:t> U</a:t>
          </a:r>
          <a:r>
            <a:rPr lang="en-ID" dirty="0" err="1"/>
            <a:t>tilitarianisme</a:t>
          </a:r>
          <a:endParaRPr lang="en-ID" dirty="0"/>
        </a:p>
      </dgm:t>
    </dgm:pt>
    <dgm:pt modelId="{70CEF6E5-1AF0-4CEE-A659-EBFCA693BC68}" type="parTrans" cxnId="{4387854D-DC48-4FA3-9961-D1D5C42DC08A}">
      <dgm:prSet/>
      <dgm:spPr/>
      <dgm:t>
        <a:bodyPr/>
        <a:lstStyle/>
        <a:p>
          <a:endParaRPr lang="en-ID"/>
        </a:p>
      </dgm:t>
    </dgm:pt>
    <dgm:pt modelId="{9E3B6553-7962-4928-82F0-91892F66D723}" type="sibTrans" cxnId="{4387854D-DC48-4FA3-9961-D1D5C42DC08A}">
      <dgm:prSet/>
      <dgm:spPr/>
      <dgm:t>
        <a:bodyPr/>
        <a:lstStyle/>
        <a:p>
          <a:endParaRPr lang="en-ID"/>
        </a:p>
      </dgm:t>
    </dgm:pt>
    <dgm:pt modelId="{BA45C0DC-CA28-44FA-ABEC-3017E18BBD08}">
      <dgm:prSet phldrT="[Text]"/>
      <dgm:spPr/>
      <dgm:t>
        <a:bodyPr/>
        <a:lstStyle/>
        <a:p>
          <a:r>
            <a:rPr lang="en-ID" dirty="0" err="1"/>
            <a:t>Mazhab</a:t>
          </a:r>
          <a:r>
            <a:rPr lang="en-ID" dirty="0"/>
            <a:t> (</a:t>
          </a:r>
          <a:r>
            <a:rPr lang="en-ID" dirty="0" err="1"/>
            <a:t>aliran</a:t>
          </a:r>
          <a:r>
            <a:rPr lang="en-ID" dirty="0"/>
            <a:t>) </a:t>
          </a:r>
          <a:r>
            <a:rPr lang="en-ID" dirty="0" err="1"/>
            <a:t>hukum</a:t>
          </a:r>
          <a:r>
            <a:rPr lang="en-ID" dirty="0"/>
            <a:t> yang </a:t>
          </a:r>
          <a:r>
            <a:rPr lang="en-ID" dirty="0" err="1"/>
            <a:t>menempatkan</a:t>
          </a:r>
          <a:r>
            <a:rPr lang="en-ID" dirty="0"/>
            <a:t> </a:t>
          </a:r>
          <a:r>
            <a:rPr lang="en-ID" dirty="0" err="1"/>
            <a:t>suatu</a:t>
          </a:r>
          <a:r>
            <a:rPr lang="en-ID" dirty="0"/>
            <a:t> </a:t>
          </a:r>
          <a:r>
            <a:rPr lang="en-ID" dirty="0" err="1"/>
            <a:t>fungsi</a:t>
          </a:r>
          <a:r>
            <a:rPr lang="en-ID" dirty="0"/>
            <a:t> </a:t>
          </a:r>
          <a:r>
            <a:rPr lang="en-ID" dirty="0" err="1"/>
            <a:t>atau</a:t>
          </a:r>
          <a:r>
            <a:rPr lang="en-ID" dirty="0"/>
            <a:t> </a:t>
          </a:r>
          <a:r>
            <a:rPr lang="en-ID" dirty="0" err="1"/>
            <a:t>manfaat</a:t>
          </a:r>
          <a:r>
            <a:rPr lang="en-ID" dirty="0"/>
            <a:t> </a:t>
          </a:r>
          <a:r>
            <a:rPr lang="en-ID" dirty="0" err="1"/>
            <a:t>untuk</a:t>
          </a:r>
          <a:r>
            <a:rPr lang="en-ID" dirty="0"/>
            <a:t> </a:t>
          </a:r>
          <a:r>
            <a:rPr lang="en-ID" dirty="0" err="1"/>
            <a:t>tujuan</a:t>
          </a:r>
          <a:r>
            <a:rPr lang="en-ID" dirty="0"/>
            <a:t> </a:t>
          </a:r>
          <a:r>
            <a:rPr lang="en-ID" dirty="0" err="1"/>
            <a:t>utama</a:t>
          </a:r>
          <a:r>
            <a:rPr lang="en-ID" dirty="0"/>
            <a:t> </a:t>
          </a:r>
          <a:r>
            <a:rPr lang="en-ID" dirty="0" err="1"/>
            <a:t>hukum</a:t>
          </a:r>
          <a:r>
            <a:rPr lang="en-ID" dirty="0"/>
            <a:t>.</a:t>
          </a:r>
        </a:p>
      </dgm:t>
    </dgm:pt>
    <dgm:pt modelId="{87B5A831-D26D-40FC-A1FC-09F4DFDD388F}" type="parTrans" cxnId="{29E35F13-3C02-43D1-8ABA-26B4EB7E6AA9}">
      <dgm:prSet/>
      <dgm:spPr/>
      <dgm:t>
        <a:bodyPr/>
        <a:lstStyle/>
        <a:p>
          <a:endParaRPr lang="en-ID"/>
        </a:p>
      </dgm:t>
    </dgm:pt>
    <dgm:pt modelId="{E18AB22C-A7E1-42F4-96DC-9340DEF6F257}" type="sibTrans" cxnId="{29E35F13-3C02-43D1-8ABA-26B4EB7E6AA9}">
      <dgm:prSet/>
      <dgm:spPr/>
      <dgm:t>
        <a:bodyPr/>
        <a:lstStyle/>
        <a:p>
          <a:endParaRPr lang="en-ID"/>
        </a:p>
      </dgm:t>
    </dgm:pt>
    <dgm:pt modelId="{D3025A41-EE43-46CA-8F96-368F0AEBD595}">
      <dgm:prSet phldrT="[Text]"/>
      <dgm:spPr/>
      <dgm:t>
        <a:bodyPr/>
        <a:lstStyle/>
        <a:p>
          <a:r>
            <a:rPr lang="en-ID" dirty="0" err="1"/>
            <a:t>Mazhab</a:t>
          </a:r>
          <a:r>
            <a:rPr lang="en-ID" dirty="0"/>
            <a:t> Sejarah</a:t>
          </a:r>
        </a:p>
      </dgm:t>
    </dgm:pt>
    <dgm:pt modelId="{64D67D71-2DBA-427D-94D6-BB31CB821D72}" type="parTrans" cxnId="{D7C59187-3943-40C8-98A8-05C641F61DA9}">
      <dgm:prSet/>
      <dgm:spPr/>
      <dgm:t>
        <a:bodyPr/>
        <a:lstStyle/>
        <a:p>
          <a:endParaRPr lang="en-ID"/>
        </a:p>
      </dgm:t>
    </dgm:pt>
    <dgm:pt modelId="{9A971E3B-EA8F-4595-B7AA-C4AADCD58965}" type="sibTrans" cxnId="{D7C59187-3943-40C8-98A8-05C641F61DA9}">
      <dgm:prSet/>
      <dgm:spPr/>
      <dgm:t>
        <a:bodyPr/>
        <a:lstStyle/>
        <a:p>
          <a:endParaRPr lang="en-ID"/>
        </a:p>
      </dgm:t>
    </dgm:pt>
    <dgm:pt modelId="{73448FF6-1E6F-4099-946C-8D76C6A53066}">
      <dgm:prSet phldrT="[Text]"/>
      <dgm:spPr/>
      <dgm:t>
        <a:bodyPr/>
        <a:lstStyle/>
        <a:p>
          <a:r>
            <a:rPr lang="en-US" dirty="0"/>
            <a:t>Hukum </a:t>
          </a:r>
          <a:r>
            <a:rPr lang="en-US" dirty="0" err="1"/>
            <a:t>tidak</a:t>
          </a:r>
          <a:r>
            <a:rPr lang="en-US" dirty="0"/>
            <a:t> </a:t>
          </a:r>
          <a:r>
            <a:rPr lang="en-US" dirty="0" err="1"/>
            <a:t>dibuat</a:t>
          </a:r>
          <a:r>
            <a:rPr lang="en-US" dirty="0"/>
            <a:t>, </a:t>
          </a:r>
          <a:r>
            <a:rPr lang="en-US" dirty="0" err="1"/>
            <a:t>tetapi</a:t>
          </a:r>
          <a:r>
            <a:rPr lang="en-US" dirty="0"/>
            <a:t> </a:t>
          </a:r>
          <a:r>
            <a:rPr lang="en-US" dirty="0" err="1"/>
            <a:t>ditemukan</a:t>
          </a:r>
          <a:r>
            <a:rPr lang="en-US" dirty="0"/>
            <a:t> </a:t>
          </a:r>
          <a:r>
            <a:rPr lang="en-US" dirty="0" err="1"/>
            <a:t>dalam</a:t>
          </a:r>
          <a:r>
            <a:rPr lang="en-US" dirty="0"/>
            <a:t> </a:t>
          </a:r>
          <a:r>
            <a:rPr lang="en-US" dirty="0" err="1"/>
            <a:t>kesadaran</a:t>
          </a:r>
          <a:r>
            <a:rPr lang="en-US" dirty="0"/>
            <a:t> </a:t>
          </a:r>
          <a:r>
            <a:rPr lang="en-US" dirty="0" err="1"/>
            <a:t>umum</a:t>
          </a:r>
          <a:r>
            <a:rPr lang="en-US" dirty="0"/>
            <a:t>/</a:t>
          </a:r>
          <a:r>
            <a:rPr lang="en-US" dirty="0" err="1"/>
            <a:t>kesadaran</a:t>
          </a:r>
          <a:r>
            <a:rPr lang="en-US" dirty="0"/>
            <a:t> </a:t>
          </a:r>
          <a:r>
            <a:rPr lang="en-US" dirty="0" err="1"/>
            <a:t>hukum</a:t>
          </a:r>
          <a:r>
            <a:rPr lang="en-US" dirty="0"/>
            <a:t> </a:t>
          </a:r>
          <a:r>
            <a:rPr lang="en-US" dirty="0" err="1"/>
            <a:t>suatu</a:t>
          </a:r>
          <a:r>
            <a:rPr lang="en-US" dirty="0"/>
            <a:t> </a:t>
          </a:r>
          <a:r>
            <a:rPr lang="en-US"/>
            <a:t>bangsa</a:t>
          </a:r>
          <a:endParaRPr lang="en-ID" dirty="0"/>
        </a:p>
      </dgm:t>
    </dgm:pt>
    <dgm:pt modelId="{76EA9F2C-A3FB-45FD-9212-85B7E10CC46C}" type="parTrans" cxnId="{D8D03738-8296-4DD2-8C11-9F2F8F4C327A}">
      <dgm:prSet/>
      <dgm:spPr/>
      <dgm:t>
        <a:bodyPr/>
        <a:lstStyle/>
        <a:p>
          <a:endParaRPr lang="en-ID"/>
        </a:p>
      </dgm:t>
    </dgm:pt>
    <dgm:pt modelId="{800D400C-1187-41DB-8666-CCF3843F958D}" type="sibTrans" cxnId="{D8D03738-8296-4DD2-8C11-9F2F8F4C327A}">
      <dgm:prSet/>
      <dgm:spPr/>
      <dgm:t>
        <a:bodyPr/>
        <a:lstStyle/>
        <a:p>
          <a:endParaRPr lang="en-ID"/>
        </a:p>
      </dgm:t>
    </dgm:pt>
    <dgm:pt modelId="{34AD8453-BEDF-42E5-A3CA-56ACA9A966DC}" type="pres">
      <dgm:prSet presAssocID="{4991D605-2F52-4E88-9992-A8481D1C2509}" presName="Name0" presStyleCnt="0">
        <dgm:presLayoutVars>
          <dgm:dir/>
          <dgm:animLvl val="lvl"/>
          <dgm:resizeHandles val="exact"/>
        </dgm:presLayoutVars>
      </dgm:prSet>
      <dgm:spPr/>
    </dgm:pt>
    <dgm:pt modelId="{3476012E-F73C-4239-B9F8-D43BE6534688}" type="pres">
      <dgm:prSet presAssocID="{F4B7C831-D43E-4EBF-A9E4-A1C27E037DFD}" presName="linNode" presStyleCnt="0"/>
      <dgm:spPr/>
    </dgm:pt>
    <dgm:pt modelId="{4A03EEC6-B362-459E-8187-A17405AFF4A5}" type="pres">
      <dgm:prSet presAssocID="{F4B7C831-D43E-4EBF-A9E4-A1C27E037DFD}" presName="parentText" presStyleLbl="node1" presStyleIdx="0" presStyleCnt="3">
        <dgm:presLayoutVars>
          <dgm:chMax val="1"/>
          <dgm:bulletEnabled val="1"/>
        </dgm:presLayoutVars>
      </dgm:prSet>
      <dgm:spPr/>
    </dgm:pt>
    <dgm:pt modelId="{EF9263CC-6616-4263-B8E7-6536436E8D5E}" type="pres">
      <dgm:prSet presAssocID="{F4B7C831-D43E-4EBF-A9E4-A1C27E037DFD}" presName="descendantText" presStyleLbl="alignAccFollowNode1" presStyleIdx="0" presStyleCnt="3">
        <dgm:presLayoutVars>
          <dgm:bulletEnabled val="1"/>
        </dgm:presLayoutVars>
      </dgm:prSet>
      <dgm:spPr/>
    </dgm:pt>
    <dgm:pt modelId="{05D848FB-0C07-4C88-AFEC-DB269C67B77A}" type="pres">
      <dgm:prSet presAssocID="{D98B51B1-BADB-450A-8262-1E9B7E05DB2C}" presName="sp" presStyleCnt="0"/>
      <dgm:spPr/>
    </dgm:pt>
    <dgm:pt modelId="{6B4036C0-0627-496A-98F1-B4189CE00E0B}" type="pres">
      <dgm:prSet presAssocID="{989ECC36-A312-41DA-85EE-8A078EBABD85}" presName="linNode" presStyleCnt="0"/>
      <dgm:spPr/>
    </dgm:pt>
    <dgm:pt modelId="{2B38AE68-4991-4900-BB5F-D14B436CB7ED}" type="pres">
      <dgm:prSet presAssocID="{989ECC36-A312-41DA-85EE-8A078EBABD85}" presName="parentText" presStyleLbl="node1" presStyleIdx="1" presStyleCnt="3">
        <dgm:presLayoutVars>
          <dgm:chMax val="1"/>
          <dgm:bulletEnabled val="1"/>
        </dgm:presLayoutVars>
      </dgm:prSet>
      <dgm:spPr/>
    </dgm:pt>
    <dgm:pt modelId="{C21E8D70-15FF-4E75-993B-E51A1D3E3EC0}" type="pres">
      <dgm:prSet presAssocID="{989ECC36-A312-41DA-85EE-8A078EBABD85}" presName="descendantText" presStyleLbl="alignAccFollowNode1" presStyleIdx="1" presStyleCnt="3">
        <dgm:presLayoutVars>
          <dgm:bulletEnabled val="1"/>
        </dgm:presLayoutVars>
      </dgm:prSet>
      <dgm:spPr/>
    </dgm:pt>
    <dgm:pt modelId="{7388AD1C-2A04-49C3-913C-4082A7FF34E8}" type="pres">
      <dgm:prSet presAssocID="{9E3B6553-7962-4928-82F0-91892F66D723}" presName="sp" presStyleCnt="0"/>
      <dgm:spPr/>
    </dgm:pt>
    <dgm:pt modelId="{8FBF8158-9144-4533-A5E2-94EF2657608B}" type="pres">
      <dgm:prSet presAssocID="{D3025A41-EE43-46CA-8F96-368F0AEBD595}" presName="linNode" presStyleCnt="0"/>
      <dgm:spPr/>
    </dgm:pt>
    <dgm:pt modelId="{85DB5FDF-00BC-4C83-81D5-6063A4A277C8}" type="pres">
      <dgm:prSet presAssocID="{D3025A41-EE43-46CA-8F96-368F0AEBD595}" presName="parentText" presStyleLbl="node1" presStyleIdx="2" presStyleCnt="3">
        <dgm:presLayoutVars>
          <dgm:chMax val="1"/>
          <dgm:bulletEnabled val="1"/>
        </dgm:presLayoutVars>
      </dgm:prSet>
      <dgm:spPr/>
    </dgm:pt>
    <dgm:pt modelId="{8C1138CC-FE01-4FE1-94D3-1C7797AB5DA4}" type="pres">
      <dgm:prSet presAssocID="{D3025A41-EE43-46CA-8F96-368F0AEBD595}" presName="descendantText" presStyleLbl="alignAccFollowNode1" presStyleIdx="2" presStyleCnt="3">
        <dgm:presLayoutVars>
          <dgm:bulletEnabled val="1"/>
        </dgm:presLayoutVars>
      </dgm:prSet>
      <dgm:spPr/>
    </dgm:pt>
  </dgm:ptLst>
  <dgm:cxnLst>
    <dgm:cxn modelId="{3A3FF805-1489-4342-B072-4374531EE27E}" type="presOf" srcId="{F4B7C831-D43E-4EBF-A9E4-A1C27E037DFD}" destId="{4A03EEC6-B362-459E-8187-A17405AFF4A5}" srcOrd="0" destOrd="0" presId="urn:microsoft.com/office/officeart/2005/8/layout/vList5"/>
    <dgm:cxn modelId="{29E35F13-3C02-43D1-8ABA-26B4EB7E6AA9}" srcId="{989ECC36-A312-41DA-85EE-8A078EBABD85}" destId="{BA45C0DC-CA28-44FA-ABEC-3017E18BBD08}" srcOrd="0" destOrd="0" parTransId="{87B5A831-D26D-40FC-A1FC-09F4DFDD388F}" sibTransId="{E18AB22C-A7E1-42F4-96DC-9340DEF6F257}"/>
    <dgm:cxn modelId="{ED81411C-99B2-4BB1-A8ED-93710E1977AD}" type="presOf" srcId="{4991D605-2F52-4E88-9992-A8481D1C2509}" destId="{34AD8453-BEDF-42E5-A3CA-56ACA9A966DC}" srcOrd="0" destOrd="0" presId="urn:microsoft.com/office/officeart/2005/8/layout/vList5"/>
    <dgm:cxn modelId="{D8D03738-8296-4DD2-8C11-9F2F8F4C327A}" srcId="{D3025A41-EE43-46CA-8F96-368F0AEBD595}" destId="{73448FF6-1E6F-4099-946C-8D76C6A53066}" srcOrd="0" destOrd="0" parTransId="{76EA9F2C-A3FB-45FD-9212-85B7E10CC46C}" sibTransId="{800D400C-1187-41DB-8666-CCF3843F958D}"/>
    <dgm:cxn modelId="{4387854D-DC48-4FA3-9961-D1D5C42DC08A}" srcId="{4991D605-2F52-4E88-9992-A8481D1C2509}" destId="{989ECC36-A312-41DA-85EE-8A078EBABD85}" srcOrd="1" destOrd="0" parTransId="{70CEF6E5-1AF0-4CEE-A659-EBFCA693BC68}" sibTransId="{9E3B6553-7962-4928-82F0-91892F66D723}"/>
    <dgm:cxn modelId="{00565076-1A4B-45AF-96CB-0F78251C41A9}" srcId="{F4B7C831-D43E-4EBF-A9E4-A1C27E037DFD}" destId="{EFEE4AE4-7BF3-47D7-98F7-DDA2F1B5B8D9}" srcOrd="0" destOrd="0" parTransId="{933906B6-9A0F-4024-BED3-B0E394D31A57}" sibTransId="{36A7FD1D-1902-4711-A6C9-52A37EDC0153}"/>
    <dgm:cxn modelId="{8030FE81-BF97-4A4E-8BDD-537D98D46C53}" srcId="{4991D605-2F52-4E88-9992-A8481D1C2509}" destId="{F4B7C831-D43E-4EBF-A9E4-A1C27E037DFD}" srcOrd="0" destOrd="0" parTransId="{E5F4E2B6-B305-4B33-ACCE-7BEB3E20EC0B}" sibTransId="{D98B51B1-BADB-450A-8262-1E9B7E05DB2C}"/>
    <dgm:cxn modelId="{D7C59187-3943-40C8-98A8-05C641F61DA9}" srcId="{4991D605-2F52-4E88-9992-A8481D1C2509}" destId="{D3025A41-EE43-46CA-8F96-368F0AEBD595}" srcOrd="2" destOrd="0" parTransId="{64D67D71-2DBA-427D-94D6-BB31CB821D72}" sibTransId="{9A971E3B-EA8F-4595-B7AA-C4AADCD58965}"/>
    <dgm:cxn modelId="{D48A7091-A1A4-4A79-A80C-ABEB4DFE6A60}" type="presOf" srcId="{73448FF6-1E6F-4099-946C-8D76C6A53066}" destId="{8C1138CC-FE01-4FE1-94D3-1C7797AB5DA4}" srcOrd="0" destOrd="0" presId="urn:microsoft.com/office/officeart/2005/8/layout/vList5"/>
    <dgm:cxn modelId="{420483CD-4379-4653-B698-851CE6A1B8B1}" type="presOf" srcId="{D3025A41-EE43-46CA-8F96-368F0AEBD595}" destId="{85DB5FDF-00BC-4C83-81D5-6063A4A277C8}" srcOrd="0" destOrd="0" presId="urn:microsoft.com/office/officeart/2005/8/layout/vList5"/>
    <dgm:cxn modelId="{F15D83DC-05FD-4215-9A21-23F2D91AFFD9}" type="presOf" srcId="{EFEE4AE4-7BF3-47D7-98F7-DDA2F1B5B8D9}" destId="{EF9263CC-6616-4263-B8E7-6536436E8D5E}" srcOrd="0" destOrd="0" presId="urn:microsoft.com/office/officeart/2005/8/layout/vList5"/>
    <dgm:cxn modelId="{E78C36E1-E579-4B6A-8AEE-BA3971230921}" type="presOf" srcId="{989ECC36-A312-41DA-85EE-8A078EBABD85}" destId="{2B38AE68-4991-4900-BB5F-D14B436CB7ED}" srcOrd="0" destOrd="0" presId="urn:microsoft.com/office/officeart/2005/8/layout/vList5"/>
    <dgm:cxn modelId="{0BE6E7E4-0760-4618-AF07-44E55BE0072B}" type="presOf" srcId="{BA45C0DC-CA28-44FA-ABEC-3017E18BBD08}" destId="{C21E8D70-15FF-4E75-993B-E51A1D3E3EC0}" srcOrd="0" destOrd="0" presId="urn:microsoft.com/office/officeart/2005/8/layout/vList5"/>
    <dgm:cxn modelId="{ABCF195F-2CB1-4DC4-993D-138AEA850217}" type="presParOf" srcId="{34AD8453-BEDF-42E5-A3CA-56ACA9A966DC}" destId="{3476012E-F73C-4239-B9F8-D43BE6534688}" srcOrd="0" destOrd="0" presId="urn:microsoft.com/office/officeart/2005/8/layout/vList5"/>
    <dgm:cxn modelId="{8DFD3132-0695-4022-AD0D-947D6B1CFCBC}" type="presParOf" srcId="{3476012E-F73C-4239-B9F8-D43BE6534688}" destId="{4A03EEC6-B362-459E-8187-A17405AFF4A5}" srcOrd="0" destOrd="0" presId="urn:microsoft.com/office/officeart/2005/8/layout/vList5"/>
    <dgm:cxn modelId="{88262828-2AD7-4EF8-B32B-668B464907F0}" type="presParOf" srcId="{3476012E-F73C-4239-B9F8-D43BE6534688}" destId="{EF9263CC-6616-4263-B8E7-6536436E8D5E}" srcOrd="1" destOrd="0" presId="urn:microsoft.com/office/officeart/2005/8/layout/vList5"/>
    <dgm:cxn modelId="{28932126-9A23-40AD-BEB6-ACCDB5E1610A}" type="presParOf" srcId="{34AD8453-BEDF-42E5-A3CA-56ACA9A966DC}" destId="{05D848FB-0C07-4C88-AFEC-DB269C67B77A}" srcOrd="1" destOrd="0" presId="urn:microsoft.com/office/officeart/2005/8/layout/vList5"/>
    <dgm:cxn modelId="{D51957BD-1F84-45E0-8859-1A73A7167D74}" type="presParOf" srcId="{34AD8453-BEDF-42E5-A3CA-56ACA9A966DC}" destId="{6B4036C0-0627-496A-98F1-B4189CE00E0B}" srcOrd="2" destOrd="0" presId="urn:microsoft.com/office/officeart/2005/8/layout/vList5"/>
    <dgm:cxn modelId="{5B4FBA2E-1400-49F7-8DE0-9179AC6F4A63}" type="presParOf" srcId="{6B4036C0-0627-496A-98F1-B4189CE00E0B}" destId="{2B38AE68-4991-4900-BB5F-D14B436CB7ED}" srcOrd="0" destOrd="0" presId="urn:microsoft.com/office/officeart/2005/8/layout/vList5"/>
    <dgm:cxn modelId="{89083572-A7EF-4963-A37A-A0BFFD0DD5DF}" type="presParOf" srcId="{6B4036C0-0627-496A-98F1-B4189CE00E0B}" destId="{C21E8D70-15FF-4E75-993B-E51A1D3E3EC0}" srcOrd="1" destOrd="0" presId="urn:microsoft.com/office/officeart/2005/8/layout/vList5"/>
    <dgm:cxn modelId="{363CED4E-4A4F-4EC3-9B15-FB7CD69936A2}" type="presParOf" srcId="{34AD8453-BEDF-42E5-A3CA-56ACA9A966DC}" destId="{7388AD1C-2A04-49C3-913C-4082A7FF34E8}" srcOrd="3" destOrd="0" presId="urn:microsoft.com/office/officeart/2005/8/layout/vList5"/>
    <dgm:cxn modelId="{072F46D9-F9F3-47E4-A3DA-C9D2E0D82001}" type="presParOf" srcId="{34AD8453-BEDF-42E5-A3CA-56ACA9A966DC}" destId="{8FBF8158-9144-4533-A5E2-94EF2657608B}" srcOrd="4" destOrd="0" presId="urn:microsoft.com/office/officeart/2005/8/layout/vList5"/>
    <dgm:cxn modelId="{8645080E-BE5D-4FE1-9295-A03EC325CC57}" type="presParOf" srcId="{8FBF8158-9144-4533-A5E2-94EF2657608B}" destId="{85DB5FDF-00BC-4C83-81D5-6063A4A277C8}" srcOrd="0" destOrd="0" presId="urn:microsoft.com/office/officeart/2005/8/layout/vList5"/>
    <dgm:cxn modelId="{5319F2C3-6CE4-43B1-B8A6-F9748B7C9793}" type="presParOf" srcId="{8FBF8158-9144-4533-A5E2-94EF2657608B}" destId="{8C1138CC-FE01-4FE1-94D3-1C7797AB5DA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03C0D3-4E5D-4BA4-B9DB-48ABE5A1ACA1}" type="doc">
      <dgm:prSet loTypeId="urn:microsoft.com/office/officeart/2008/layout/AscendingPictureAccentProcess" loCatId="process" qsTypeId="urn:microsoft.com/office/officeart/2005/8/quickstyle/simple4" qsCatId="simple" csTypeId="urn:microsoft.com/office/officeart/2005/8/colors/colorful5" csCatId="colorful" phldr="1"/>
      <dgm:spPr/>
      <dgm:t>
        <a:bodyPr/>
        <a:lstStyle/>
        <a:p>
          <a:endParaRPr lang="en-ID"/>
        </a:p>
      </dgm:t>
    </dgm:pt>
    <dgm:pt modelId="{0B86976D-C9B4-443D-B3A8-4B2DB700DD4D}">
      <dgm:prSet phldrT="[Text]"/>
      <dgm:spPr/>
      <dgm:t>
        <a:bodyPr/>
        <a:lstStyle/>
        <a:p>
          <a:r>
            <a:rPr lang="en-US" dirty="0"/>
            <a:t>Hukum </a:t>
          </a:r>
          <a:r>
            <a:rPr lang="en-US" dirty="0" err="1"/>
            <a:t>Responsif</a:t>
          </a:r>
          <a:endParaRPr lang="en-ID" dirty="0"/>
        </a:p>
      </dgm:t>
    </dgm:pt>
    <dgm:pt modelId="{46AA6DB3-1FC2-40FE-A6E6-DB0F676C4943}" type="parTrans" cxnId="{E30F8A55-8B0F-486E-BED0-1EE651933542}">
      <dgm:prSet/>
      <dgm:spPr/>
      <dgm:t>
        <a:bodyPr/>
        <a:lstStyle/>
        <a:p>
          <a:endParaRPr lang="en-ID"/>
        </a:p>
      </dgm:t>
    </dgm:pt>
    <dgm:pt modelId="{F3A17FBF-8A6A-4085-9A3D-56004383ABF8}" type="sibTrans" cxnId="{E30F8A55-8B0F-486E-BED0-1EE651933542}">
      <dgm:prSet/>
      <dgm:spPr/>
      <dgm:t>
        <a:bodyPr/>
        <a:lstStyle/>
        <a:p>
          <a:endParaRPr lang="en-ID"/>
        </a:p>
      </dgm:t>
    </dgm:pt>
    <dgm:pt modelId="{289F36DC-4492-484C-87B3-8D7F1B2B0EDD}">
      <dgm:prSet phldrT="[Text]"/>
      <dgm:spPr/>
      <dgm:t>
        <a:bodyPr/>
        <a:lstStyle/>
        <a:p>
          <a:r>
            <a:rPr lang="en-US" dirty="0"/>
            <a:t>Hukum </a:t>
          </a:r>
          <a:r>
            <a:rPr lang="en-US" dirty="0" err="1"/>
            <a:t>Progresif</a:t>
          </a:r>
          <a:endParaRPr lang="en-ID" dirty="0"/>
        </a:p>
      </dgm:t>
    </dgm:pt>
    <dgm:pt modelId="{7713B2E2-1330-4AE4-8FCD-1A9F43E5E13B}" type="parTrans" cxnId="{26E9C47E-E1CC-4406-808D-6A93172DF6A6}">
      <dgm:prSet/>
      <dgm:spPr/>
      <dgm:t>
        <a:bodyPr/>
        <a:lstStyle/>
        <a:p>
          <a:endParaRPr lang="en-ID"/>
        </a:p>
      </dgm:t>
    </dgm:pt>
    <dgm:pt modelId="{781D64DA-44F9-4E23-9DC5-5BB78BF1C217}" type="sibTrans" cxnId="{26E9C47E-E1CC-4406-808D-6A93172DF6A6}">
      <dgm:prSet/>
      <dgm:spPr/>
      <dgm:t>
        <a:bodyPr/>
        <a:lstStyle/>
        <a:p>
          <a:endParaRPr lang="en-ID"/>
        </a:p>
      </dgm:t>
    </dgm:pt>
    <dgm:pt modelId="{207BFE64-851F-452F-9714-BC53C6F68F1B}" type="pres">
      <dgm:prSet presAssocID="{0E03C0D3-4E5D-4BA4-B9DB-48ABE5A1ACA1}" presName="Name0" presStyleCnt="0">
        <dgm:presLayoutVars>
          <dgm:chMax val="7"/>
          <dgm:chPref val="7"/>
          <dgm:dir/>
        </dgm:presLayoutVars>
      </dgm:prSet>
      <dgm:spPr/>
    </dgm:pt>
    <dgm:pt modelId="{BE544BEF-040B-44B1-B130-D35BD2DBC32E}" type="pres">
      <dgm:prSet presAssocID="{0E03C0D3-4E5D-4BA4-B9DB-48ABE5A1ACA1}" presName="dot1" presStyleLbl="alignNode1" presStyleIdx="0" presStyleCnt="10"/>
      <dgm:spPr/>
    </dgm:pt>
    <dgm:pt modelId="{B79EAB12-A7FF-496D-A91A-5A64F7CDA5A5}" type="pres">
      <dgm:prSet presAssocID="{0E03C0D3-4E5D-4BA4-B9DB-48ABE5A1ACA1}" presName="dot2" presStyleLbl="alignNode1" presStyleIdx="1" presStyleCnt="10"/>
      <dgm:spPr/>
    </dgm:pt>
    <dgm:pt modelId="{53EBFC41-4EA8-4771-8B6B-E3E873E9B86E}" type="pres">
      <dgm:prSet presAssocID="{0E03C0D3-4E5D-4BA4-B9DB-48ABE5A1ACA1}" presName="dot3" presStyleLbl="alignNode1" presStyleIdx="2" presStyleCnt="10"/>
      <dgm:spPr/>
    </dgm:pt>
    <dgm:pt modelId="{15390F10-2CB3-4853-9F0D-288089792D5C}" type="pres">
      <dgm:prSet presAssocID="{0E03C0D3-4E5D-4BA4-B9DB-48ABE5A1ACA1}" presName="dotArrow1" presStyleLbl="alignNode1" presStyleIdx="3" presStyleCnt="10"/>
      <dgm:spPr/>
    </dgm:pt>
    <dgm:pt modelId="{A5C61843-1402-4FAE-AC82-80F4A0044F15}" type="pres">
      <dgm:prSet presAssocID="{0E03C0D3-4E5D-4BA4-B9DB-48ABE5A1ACA1}" presName="dotArrow2" presStyleLbl="alignNode1" presStyleIdx="4" presStyleCnt="10"/>
      <dgm:spPr/>
    </dgm:pt>
    <dgm:pt modelId="{D82F4154-6161-4E8C-B809-B628927B6C12}" type="pres">
      <dgm:prSet presAssocID="{0E03C0D3-4E5D-4BA4-B9DB-48ABE5A1ACA1}" presName="dotArrow3" presStyleLbl="alignNode1" presStyleIdx="5" presStyleCnt="10"/>
      <dgm:spPr/>
    </dgm:pt>
    <dgm:pt modelId="{66E7BBC5-5E70-491E-A10B-81C14144EC2B}" type="pres">
      <dgm:prSet presAssocID="{0E03C0D3-4E5D-4BA4-B9DB-48ABE5A1ACA1}" presName="dotArrow4" presStyleLbl="alignNode1" presStyleIdx="6" presStyleCnt="10"/>
      <dgm:spPr/>
    </dgm:pt>
    <dgm:pt modelId="{7B230F95-B862-4D10-9F14-2DFD60A24ABD}" type="pres">
      <dgm:prSet presAssocID="{0E03C0D3-4E5D-4BA4-B9DB-48ABE5A1ACA1}" presName="dotArrow5" presStyleLbl="alignNode1" presStyleIdx="7" presStyleCnt="10"/>
      <dgm:spPr/>
    </dgm:pt>
    <dgm:pt modelId="{2CBF66AA-0125-435B-BEE9-889DAFFC3DC0}" type="pres">
      <dgm:prSet presAssocID="{0E03C0D3-4E5D-4BA4-B9DB-48ABE5A1ACA1}" presName="dotArrow6" presStyleLbl="alignNode1" presStyleIdx="8" presStyleCnt="10"/>
      <dgm:spPr/>
    </dgm:pt>
    <dgm:pt modelId="{1137EAEB-3762-4BA9-B2DD-2CBA02FAA59A}" type="pres">
      <dgm:prSet presAssocID="{0E03C0D3-4E5D-4BA4-B9DB-48ABE5A1ACA1}" presName="dotArrow7" presStyleLbl="alignNode1" presStyleIdx="9" presStyleCnt="10"/>
      <dgm:spPr/>
    </dgm:pt>
    <dgm:pt modelId="{3551F3F8-AFF8-4008-8C58-AFD3610ECAA4}" type="pres">
      <dgm:prSet presAssocID="{0B86976D-C9B4-443D-B3A8-4B2DB700DD4D}" presName="parTx1" presStyleLbl="node1" presStyleIdx="0" presStyleCnt="2"/>
      <dgm:spPr/>
    </dgm:pt>
    <dgm:pt modelId="{1F155E29-D52D-4DBD-932A-F461DAB4E837}" type="pres">
      <dgm:prSet presAssocID="{F3A17FBF-8A6A-4085-9A3D-56004383ABF8}" presName="picture1" presStyleCnt="0"/>
      <dgm:spPr/>
    </dgm:pt>
    <dgm:pt modelId="{47979AD8-EC54-4582-8388-C762C803CD1A}" type="pres">
      <dgm:prSet presAssocID="{F3A17FBF-8A6A-4085-9A3D-56004383ABF8}" presName="imageRepeatNode" presStyleLbl="fgImgPlace1" presStyleIdx="0" presStyleCnt="2"/>
      <dgm:spPr/>
    </dgm:pt>
    <dgm:pt modelId="{A5E9C28D-C9FD-438F-B514-E516443F7ABE}" type="pres">
      <dgm:prSet presAssocID="{289F36DC-4492-484C-87B3-8D7F1B2B0EDD}" presName="parTx2" presStyleLbl="node1" presStyleIdx="1" presStyleCnt="2"/>
      <dgm:spPr/>
    </dgm:pt>
    <dgm:pt modelId="{7CFF78EC-CC51-4BCC-9A45-92072CF489D6}" type="pres">
      <dgm:prSet presAssocID="{781D64DA-44F9-4E23-9DC5-5BB78BF1C217}" presName="picture2" presStyleCnt="0"/>
      <dgm:spPr/>
    </dgm:pt>
    <dgm:pt modelId="{482B8439-208C-4699-9892-C40031996C19}" type="pres">
      <dgm:prSet presAssocID="{781D64DA-44F9-4E23-9DC5-5BB78BF1C217}" presName="imageRepeatNode" presStyleLbl="fgImgPlace1" presStyleIdx="1" presStyleCnt="2"/>
      <dgm:spPr/>
    </dgm:pt>
  </dgm:ptLst>
  <dgm:cxnLst>
    <dgm:cxn modelId="{5A07BA0E-8752-4AE6-BA69-A153F7D39ED2}" type="presOf" srcId="{F3A17FBF-8A6A-4085-9A3D-56004383ABF8}" destId="{47979AD8-EC54-4582-8388-C762C803CD1A}" srcOrd="0" destOrd="0" presId="urn:microsoft.com/office/officeart/2008/layout/AscendingPictureAccentProcess"/>
    <dgm:cxn modelId="{820C021D-D05B-4F78-8AA6-133CDF5DE5F9}" type="presOf" srcId="{0E03C0D3-4E5D-4BA4-B9DB-48ABE5A1ACA1}" destId="{207BFE64-851F-452F-9714-BC53C6F68F1B}" srcOrd="0" destOrd="0" presId="urn:microsoft.com/office/officeart/2008/layout/AscendingPictureAccentProcess"/>
    <dgm:cxn modelId="{E30F8A55-8B0F-486E-BED0-1EE651933542}" srcId="{0E03C0D3-4E5D-4BA4-B9DB-48ABE5A1ACA1}" destId="{0B86976D-C9B4-443D-B3A8-4B2DB700DD4D}" srcOrd="0" destOrd="0" parTransId="{46AA6DB3-1FC2-40FE-A6E6-DB0F676C4943}" sibTransId="{F3A17FBF-8A6A-4085-9A3D-56004383ABF8}"/>
    <dgm:cxn modelId="{26E9C47E-E1CC-4406-808D-6A93172DF6A6}" srcId="{0E03C0D3-4E5D-4BA4-B9DB-48ABE5A1ACA1}" destId="{289F36DC-4492-484C-87B3-8D7F1B2B0EDD}" srcOrd="1" destOrd="0" parTransId="{7713B2E2-1330-4AE4-8FCD-1A9F43E5E13B}" sibTransId="{781D64DA-44F9-4E23-9DC5-5BB78BF1C217}"/>
    <dgm:cxn modelId="{2FA841B3-2E80-48B6-B3BB-78FA411F6D4E}" type="presOf" srcId="{0B86976D-C9B4-443D-B3A8-4B2DB700DD4D}" destId="{3551F3F8-AFF8-4008-8C58-AFD3610ECAA4}" srcOrd="0" destOrd="0" presId="urn:microsoft.com/office/officeart/2008/layout/AscendingPictureAccentProcess"/>
    <dgm:cxn modelId="{573D04B8-5B99-4031-9860-F7B318ADBB1E}" type="presOf" srcId="{289F36DC-4492-484C-87B3-8D7F1B2B0EDD}" destId="{A5E9C28D-C9FD-438F-B514-E516443F7ABE}" srcOrd="0" destOrd="0" presId="urn:microsoft.com/office/officeart/2008/layout/AscendingPictureAccentProcess"/>
    <dgm:cxn modelId="{BE61A5DF-201D-4FDE-9A97-BFC8CD435859}" type="presOf" srcId="{781D64DA-44F9-4E23-9DC5-5BB78BF1C217}" destId="{482B8439-208C-4699-9892-C40031996C19}" srcOrd="0" destOrd="0" presId="urn:microsoft.com/office/officeart/2008/layout/AscendingPictureAccentProcess"/>
    <dgm:cxn modelId="{01FB4D03-5935-4606-B841-F79A8E92BCCA}" type="presParOf" srcId="{207BFE64-851F-452F-9714-BC53C6F68F1B}" destId="{BE544BEF-040B-44B1-B130-D35BD2DBC32E}" srcOrd="0" destOrd="0" presId="urn:microsoft.com/office/officeart/2008/layout/AscendingPictureAccentProcess"/>
    <dgm:cxn modelId="{299E0A7A-B66F-4683-8A18-2BF83CB13CCC}" type="presParOf" srcId="{207BFE64-851F-452F-9714-BC53C6F68F1B}" destId="{B79EAB12-A7FF-496D-A91A-5A64F7CDA5A5}" srcOrd="1" destOrd="0" presId="urn:microsoft.com/office/officeart/2008/layout/AscendingPictureAccentProcess"/>
    <dgm:cxn modelId="{AB2A6618-D00F-4E54-B87E-1BA6DFDEDF57}" type="presParOf" srcId="{207BFE64-851F-452F-9714-BC53C6F68F1B}" destId="{53EBFC41-4EA8-4771-8B6B-E3E873E9B86E}" srcOrd="2" destOrd="0" presId="urn:microsoft.com/office/officeart/2008/layout/AscendingPictureAccentProcess"/>
    <dgm:cxn modelId="{36E59183-A57C-4B87-B730-1B06F9D38F01}" type="presParOf" srcId="{207BFE64-851F-452F-9714-BC53C6F68F1B}" destId="{15390F10-2CB3-4853-9F0D-288089792D5C}" srcOrd="3" destOrd="0" presId="urn:microsoft.com/office/officeart/2008/layout/AscendingPictureAccentProcess"/>
    <dgm:cxn modelId="{1C248FFD-98B3-468B-B06C-C6F8511F87D7}" type="presParOf" srcId="{207BFE64-851F-452F-9714-BC53C6F68F1B}" destId="{A5C61843-1402-4FAE-AC82-80F4A0044F15}" srcOrd="4" destOrd="0" presId="urn:microsoft.com/office/officeart/2008/layout/AscendingPictureAccentProcess"/>
    <dgm:cxn modelId="{3F549531-741B-4693-A995-321AE580DC21}" type="presParOf" srcId="{207BFE64-851F-452F-9714-BC53C6F68F1B}" destId="{D82F4154-6161-4E8C-B809-B628927B6C12}" srcOrd="5" destOrd="0" presId="urn:microsoft.com/office/officeart/2008/layout/AscendingPictureAccentProcess"/>
    <dgm:cxn modelId="{4DE09980-321F-4182-A5E3-E05242366953}" type="presParOf" srcId="{207BFE64-851F-452F-9714-BC53C6F68F1B}" destId="{66E7BBC5-5E70-491E-A10B-81C14144EC2B}" srcOrd="6" destOrd="0" presId="urn:microsoft.com/office/officeart/2008/layout/AscendingPictureAccentProcess"/>
    <dgm:cxn modelId="{DA732A98-90E6-448A-A94A-6F00A929F47A}" type="presParOf" srcId="{207BFE64-851F-452F-9714-BC53C6F68F1B}" destId="{7B230F95-B862-4D10-9F14-2DFD60A24ABD}" srcOrd="7" destOrd="0" presId="urn:microsoft.com/office/officeart/2008/layout/AscendingPictureAccentProcess"/>
    <dgm:cxn modelId="{458FA439-8B78-4C70-A3E1-359A4D523C5B}" type="presParOf" srcId="{207BFE64-851F-452F-9714-BC53C6F68F1B}" destId="{2CBF66AA-0125-435B-BEE9-889DAFFC3DC0}" srcOrd="8" destOrd="0" presId="urn:microsoft.com/office/officeart/2008/layout/AscendingPictureAccentProcess"/>
    <dgm:cxn modelId="{5EE4A198-39B0-476D-B1EB-EEE4F434394D}" type="presParOf" srcId="{207BFE64-851F-452F-9714-BC53C6F68F1B}" destId="{1137EAEB-3762-4BA9-B2DD-2CBA02FAA59A}" srcOrd="9" destOrd="0" presId="urn:microsoft.com/office/officeart/2008/layout/AscendingPictureAccentProcess"/>
    <dgm:cxn modelId="{FEBD49BA-B869-49C0-9DAB-8FE76D7E1F0A}" type="presParOf" srcId="{207BFE64-851F-452F-9714-BC53C6F68F1B}" destId="{3551F3F8-AFF8-4008-8C58-AFD3610ECAA4}" srcOrd="10" destOrd="0" presId="urn:microsoft.com/office/officeart/2008/layout/AscendingPictureAccentProcess"/>
    <dgm:cxn modelId="{05C7802B-5B88-46E9-A68B-461782CFADA0}" type="presParOf" srcId="{207BFE64-851F-452F-9714-BC53C6F68F1B}" destId="{1F155E29-D52D-4DBD-932A-F461DAB4E837}" srcOrd="11" destOrd="0" presId="urn:microsoft.com/office/officeart/2008/layout/AscendingPictureAccentProcess"/>
    <dgm:cxn modelId="{A9CB9914-1191-45AF-8B90-75C9D4A5EA9B}" type="presParOf" srcId="{1F155E29-D52D-4DBD-932A-F461DAB4E837}" destId="{47979AD8-EC54-4582-8388-C762C803CD1A}" srcOrd="0" destOrd="0" presId="urn:microsoft.com/office/officeart/2008/layout/AscendingPictureAccentProcess"/>
    <dgm:cxn modelId="{EE8EB77B-3634-402B-B5D5-FC868841D806}" type="presParOf" srcId="{207BFE64-851F-452F-9714-BC53C6F68F1B}" destId="{A5E9C28D-C9FD-438F-B514-E516443F7ABE}" srcOrd="12" destOrd="0" presId="urn:microsoft.com/office/officeart/2008/layout/AscendingPictureAccentProcess"/>
    <dgm:cxn modelId="{02658A09-C52F-47CF-978F-2141B3CFA483}" type="presParOf" srcId="{207BFE64-851F-452F-9714-BC53C6F68F1B}" destId="{7CFF78EC-CC51-4BCC-9A45-92072CF489D6}" srcOrd="13" destOrd="0" presId="urn:microsoft.com/office/officeart/2008/layout/AscendingPictureAccentProcess"/>
    <dgm:cxn modelId="{68549ADE-15ED-422E-95BC-ED9C9DC9C440}" type="presParOf" srcId="{7CFF78EC-CC51-4BCC-9A45-92072CF489D6}" destId="{482B8439-208C-4699-9892-C40031996C19}"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9BD971-1EFC-4DEC-A53F-2752685DE290}" type="doc">
      <dgm:prSet loTypeId="urn:microsoft.com/office/officeart/2005/8/layout/cycle7" loCatId="cycle" qsTypeId="urn:microsoft.com/office/officeart/2005/8/quickstyle/simple1" qsCatId="simple" csTypeId="urn:microsoft.com/office/officeart/2005/8/colors/accent1_1" csCatId="accent1" phldr="1"/>
      <dgm:spPr/>
      <dgm:t>
        <a:bodyPr/>
        <a:lstStyle/>
        <a:p>
          <a:endParaRPr lang="en-ID"/>
        </a:p>
      </dgm:t>
    </dgm:pt>
    <dgm:pt modelId="{0E0B7390-76F7-485D-AE73-A3344762A1FD}">
      <dgm:prSet phldrT="[Text]"/>
      <dgm:spPr/>
      <dgm:t>
        <a:bodyPr/>
        <a:lstStyle/>
        <a:p>
          <a:r>
            <a:rPr lang="en-US" dirty="0"/>
            <a:t>Hukum </a:t>
          </a:r>
          <a:r>
            <a:rPr lang="en-US" dirty="0" err="1"/>
            <a:t>harus</a:t>
          </a:r>
          <a:r>
            <a:rPr lang="en-US" dirty="0"/>
            <a:t> </a:t>
          </a:r>
          <a:r>
            <a:rPr lang="en-US" dirty="0" err="1"/>
            <a:t>berhati</a:t>
          </a:r>
          <a:r>
            <a:rPr lang="en-US" dirty="0"/>
            <a:t> </a:t>
          </a:r>
          <a:r>
            <a:rPr lang="en-US"/>
            <a:t>nurani</a:t>
          </a:r>
          <a:endParaRPr lang="en-ID" dirty="0"/>
        </a:p>
      </dgm:t>
    </dgm:pt>
    <dgm:pt modelId="{AA634A45-570C-427F-B435-C7FB911DAD05}" type="parTrans" cxnId="{1705DBC4-7482-4A12-88AE-12BDFAACF20D}">
      <dgm:prSet/>
      <dgm:spPr/>
      <dgm:t>
        <a:bodyPr/>
        <a:lstStyle/>
        <a:p>
          <a:endParaRPr lang="en-ID"/>
        </a:p>
      </dgm:t>
    </dgm:pt>
    <dgm:pt modelId="{29B7ED83-0169-409D-A7A7-E41C22B426F9}" type="sibTrans" cxnId="{1705DBC4-7482-4A12-88AE-12BDFAACF20D}">
      <dgm:prSet/>
      <dgm:spPr/>
      <dgm:t>
        <a:bodyPr/>
        <a:lstStyle/>
        <a:p>
          <a:endParaRPr lang="en-ID"/>
        </a:p>
      </dgm:t>
    </dgm:pt>
    <dgm:pt modelId="{0CE05924-C541-4D02-B127-06D077DB7E2E}">
      <dgm:prSet phldrT="[Text]"/>
      <dgm:spPr/>
      <dgm:t>
        <a:bodyPr/>
        <a:lstStyle/>
        <a:p>
          <a:r>
            <a:rPr lang="en-US" dirty="0"/>
            <a:t>Hukum </a:t>
          </a:r>
          <a:r>
            <a:rPr lang="en-US" dirty="0" err="1"/>
            <a:t>untuk</a:t>
          </a:r>
          <a:r>
            <a:rPr lang="en-US" dirty="0"/>
            <a:t> </a:t>
          </a:r>
          <a:r>
            <a:rPr lang="en-US" dirty="0" err="1"/>
            <a:t>manusia</a:t>
          </a:r>
          <a:r>
            <a:rPr lang="en-US" dirty="0"/>
            <a:t>. Hukum </a:t>
          </a:r>
          <a:r>
            <a:rPr lang="en-US" dirty="0" err="1"/>
            <a:t>bertugas</a:t>
          </a:r>
          <a:r>
            <a:rPr lang="en-US" dirty="0"/>
            <a:t> </a:t>
          </a:r>
          <a:r>
            <a:rPr lang="en-US" dirty="0" err="1"/>
            <a:t>melayani</a:t>
          </a:r>
          <a:r>
            <a:rPr lang="en-US" dirty="0"/>
            <a:t> </a:t>
          </a:r>
          <a:r>
            <a:rPr lang="en-US" dirty="0" err="1"/>
            <a:t>manusia</a:t>
          </a:r>
          <a:r>
            <a:rPr lang="en-US" dirty="0"/>
            <a:t>, </a:t>
          </a:r>
          <a:r>
            <a:rPr lang="en-US" dirty="0" err="1"/>
            <a:t>bukan</a:t>
          </a:r>
          <a:r>
            <a:rPr lang="en-US" dirty="0"/>
            <a:t> </a:t>
          </a:r>
          <a:r>
            <a:rPr lang="en-US" dirty="0" err="1"/>
            <a:t>sebaliknya</a:t>
          </a:r>
          <a:r>
            <a:rPr lang="en-US" dirty="0"/>
            <a:t>.</a:t>
          </a:r>
          <a:endParaRPr lang="en-ID" dirty="0"/>
        </a:p>
      </dgm:t>
    </dgm:pt>
    <dgm:pt modelId="{0417E95E-F1DC-4600-8E0A-06E16203B7E4}" type="parTrans" cxnId="{0B383576-FFD1-411C-B5C6-DE0AE81A6A48}">
      <dgm:prSet/>
      <dgm:spPr/>
      <dgm:t>
        <a:bodyPr/>
        <a:lstStyle/>
        <a:p>
          <a:endParaRPr lang="en-ID"/>
        </a:p>
      </dgm:t>
    </dgm:pt>
    <dgm:pt modelId="{972948BC-3839-4856-BF24-C74152740A51}" type="sibTrans" cxnId="{0B383576-FFD1-411C-B5C6-DE0AE81A6A48}">
      <dgm:prSet/>
      <dgm:spPr/>
      <dgm:t>
        <a:bodyPr/>
        <a:lstStyle/>
        <a:p>
          <a:endParaRPr lang="en-ID"/>
        </a:p>
      </dgm:t>
    </dgm:pt>
    <dgm:pt modelId="{9BC056F4-2EDE-4B1D-8F47-5C2D1D36EB13}">
      <dgm:prSet phldrT="[Text]"/>
      <dgm:spPr/>
      <dgm:t>
        <a:bodyPr/>
        <a:lstStyle/>
        <a:p>
          <a:r>
            <a:rPr lang="en-ID" dirty="0" err="1"/>
            <a:t>hukum</a:t>
          </a:r>
          <a:r>
            <a:rPr lang="en-ID" dirty="0"/>
            <a:t> </a:t>
          </a:r>
          <a:r>
            <a:rPr lang="en-ID" dirty="0" err="1"/>
            <a:t>hendaknya</a:t>
          </a:r>
          <a:r>
            <a:rPr lang="en-ID" dirty="0"/>
            <a:t> </a:t>
          </a:r>
          <a:r>
            <a:rPr lang="en-ID" dirty="0" err="1"/>
            <a:t>mampu</a:t>
          </a:r>
          <a:r>
            <a:rPr lang="en-ID" dirty="0"/>
            <a:t> </a:t>
          </a:r>
          <a:r>
            <a:rPr lang="en-ID" dirty="0" err="1"/>
            <a:t>mengikuti</a:t>
          </a:r>
          <a:r>
            <a:rPr lang="en-ID" dirty="0"/>
            <a:t> </a:t>
          </a:r>
          <a:r>
            <a:rPr lang="en-ID" dirty="0" err="1"/>
            <a:t>perkembangan</a:t>
          </a:r>
          <a:r>
            <a:rPr lang="en-ID" dirty="0"/>
            <a:t> zaman, </a:t>
          </a:r>
          <a:r>
            <a:rPr lang="en-ID" dirty="0" err="1"/>
            <a:t>mampu</a:t>
          </a:r>
          <a:r>
            <a:rPr lang="en-ID" dirty="0"/>
            <a:t> </a:t>
          </a:r>
          <a:r>
            <a:rPr lang="en-ID" dirty="0" err="1"/>
            <a:t>menjawab</a:t>
          </a:r>
          <a:r>
            <a:rPr lang="en-ID" dirty="0"/>
            <a:t> </a:t>
          </a:r>
          <a:r>
            <a:rPr lang="en-ID" dirty="0" err="1"/>
            <a:t>perubahan</a:t>
          </a:r>
          <a:r>
            <a:rPr lang="en-ID" dirty="0"/>
            <a:t>.</a:t>
          </a:r>
        </a:p>
      </dgm:t>
    </dgm:pt>
    <dgm:pt modelId="{6B0F0DB9-C7A8-4D66-9361-0CA48F42432A}" type="parTrans" cxnId="{0F292A9B-70EB-47E1-A173-82E07EAE41CD}">
      <dgm:prSet/>
      <dgm:spPr/>
      <dgm:t>
        <a:bodyPr/>
        <a:lstStyle/>
        <a:p>
          <a:endParaRPr lang="en-ID"/>
        </a:p>
      </dgm:t>
    </dgm:pt>
    <dgm:pt modelId="{9A2D5D74-5091-4447-8D18-86D92855D476}" type="sibTrans" cxnId="{0F292A9B-70EB-47E1-A173-82E07EAE41CD}">
      <dgm:prSet/>
      <dgm:spPr/>
      <dgm:t>
        <a:bodyPr/>
        <a:lstStyle/>
        <a:p>
          <a:endParaRPr lang="en-ID"/>
        </a:p>
      </dgm:t>
    </dgm:pt>
    <dgm:pt modelId="{548089A6-5DD2-4944-9033-23AF9E738237}" type="pres">
      <dgm:prSet presAssocID="{B79BD971-1EFC-4DEC-A53F-2752685DE290}" presName="Name0" presStyleCnt="0">
        <dgm:presLayoutVars>
          <dgm:dir/>
          <dgm:resizeHandles val="exact"/>
        </dgm:presLayoutVars>
      </dgm:prSet>
      <dgm:spPr/>
    </dgm:pt>
    <dgm:pt modelId="{243DB331-1D4F-4F93-ADA9-30CF8D92AF32}" type="pres">
      <dgm:prSet presAssocID="{0E0B7390-76F7-485D-AE73-A3344762A1FD}" presName="node" presStyleLbl="node1" presStyleIdx="0" presStyleCnt="3">
        <dgm:presLayoutVars>
          <dgm:bulletEnabled val="1"/>
        </dgm:presLayoutVars>
      </dgm:prSet>
      <dgm:spPr/>
    </dgm:pt>
    <dgm:pt modelId="{9C3D8B34-413D-4129-8CE5-20A7316BC1E7}" type="pres">
      <dgm:prSet presAssocID="{29B7ED83-0169-409D-A7A7-E41C22B426F9}" presName="sibTrans" presStyleLbl="sibTrans2D1" presStyleIdx="0" presStyleCnt="3"/>
      <dgm:spPr/>
    </dgm:pt>
    <dgm:pt modelId="{0930DD6D-EEA6-4333-AC3A-CA57D398C0F9}" type="pres">
      <dgm:prSet presAssocID="{29B7ED83-0169-409D-A7A7-E41C22B426F9}" presName="connectorText" presStyleLbl="sibTrans2D1" presStyleIdx="0" presStyleCnt="3"/>
      <dgm:spPr/>
    </dgm:pt>
    <dgm:pt modelId="{C629E702-8AAE-46B0-B2F2-CACD7F08BEC2}" type="pres">
      <dgm:prSet presAssocID="{0CE05924-C541-4D02-B127-06D077DB7E2E}" presName="node" presStyleLbl="node1" presStyleIdx="1" presStyleCnt="3">
        <dgm:presLayoutVars>
          <dgm:bulletEnabled val="1"/>
        </dgm:presLayoutVars>
      </dgm:prSet>
      <dgm:spPr/>
    </dgm:pt>
    <dgm:pt modelId="{065645EF-6E54-434E-BD27-3674C2C36F22}" type="pres">
      <dgm:prSet presAssocID="{972948BC-3839-4856-BF24-C74152740A51}" presName="sibTrans" presStyleLbl="sibTrans2D1" presStyleIdx="1" presStyleCnt="3"/>
      <dgm:spPr/>
    </dgm:pt>
    <dgm:pt modelId="{BD393FEE-3A0A-4CC8-A836-DE5C67985F95}" type="pres">
      <dgm:prSet presAssocID="{972948BC-3839-4856-BF24-C74152740A51}" presName="connectorText" presStyleLbl="sibTrans2D1" presStyleIdx="1" presStyleCnt="3"/>
      <dgm:spPr/>
    </dgm:pt>
    <dgm:pt modelId="{37C57FD3-2ECA-43D5-A2F6-375147E23ADD}" type="pres">
      <dgm:prSet presAssocID="{9BC056F4-2EDE-4B1D-8F47-5C2D1D36EB13}" presName="node" presStyleLbl="node1" presStyleIdx="2" presStyleCnt="3">
        <dgm:presLayoutVars>
          <dgm:bulletEnabled val="1"/>
        </dgm:presLayoutVars>
      </dgm:prSet>
      <dgm:spPr/>
    </dgm:pt>
    <dgm:pt modelId="{E77510FA-DFC2-443D-A09D-42BF516FDDD0}" type="pres">
      <dgm:prSet presAssocID="{9A2D5D74-5091-4447-8D18-86D92855D476}" presName="sibTrans" presStyleLbl="sibTrans2D1" presStyleIdx="2" presStyleCnt="3"/>
      <dgm:spPr/>
    </dgm:pt>
    <dgm:pt modelId="{C959F1C5-411B-4C9C-A150-672A112A2685}" type="pres">
      <dgm:prSet presAssocID="{9A2D5D74-5091-4447-8D18-86D92855D476}" presName="connectorText" presStyleLbl="sibTrans2D1" presStyleIdx="2" presStyleCnt="3"/>
      <dgm:spPr/>
    </dgm:pt>
  </dgm:ptLst>
  <dgm:cxnLst>
    <dgm:cxn modelId="{A90F7E2B-7DD9-4CA6-A30E-D91D3C3043D2}" type="presOf" srcId="{0CE05924-C541-4D02-B127-06D077DB7E2E}" destId="{C629E702-8AAE-46B0-B2F2-CACD7F08BEC2}" srcOrd="0" destOrd="0" presId="urn:microsoft.com/office/officeart/2005/8/layout/cycle7"/>
    <dgm:cxn modelId="{8013C52D-86B9-4734-A4F5-6C8641727545}" type="presOf" srcId="{9A2D5D74-5091-4447-8D18-86D92855D476}" destId="{C959F1C5-411B-4C9C-A150-672A112A2685}" srcOrd="1" destOrd="0" presId="urn:microsoft.com/office/officeart/2005/8/layout/cycle7"/>
    <dgm:cxn modelId="{685A6731-9C02-48A8-8633-1DE6DF4EB40F}" type="presOf" srcId="{29B7ED83-0169-409D-A7A7-E41C22B426F9}" destId="{9C3D8B34-413D-4129-8CE5-20A7316BC1E7}" srcOrd="0" destOrd="0" presId="urn:microsoft.com/office/officeart/2005/8/layout/cycle7"/>
    <dgm:cxn modelId="{1ECB933F-CF2F-4625-8E95-AF3E4D19C30C}" type="presOf" srcId="{9A2D5D74-5091-4447-8D18-86D92855D476}" destId="{E77510FA-DFC2-443D-A09D-42BF516FDDD0}" srcOrd="0" destOrd="0" presId="urn:microsoft.com/office/officeart/2005/8/layout/cycle7"/>
    <dgm:cxn modelId="{39F0E96F-E19D-48C5-A2F5-04A84F731AD9}" type="presOf" srcId="{29B7ED83-0169-409D-A7A7-E41C22B426F9}" destId="{0930DD6D-EEA6-4333-AC3A-CA57D398C0F9}" srcOrd="1" destOrd="0" presId="urn:microsoft.com/office/officeart/2005/8/layout/cycle7"/>
    <dgm:cxn modelId="{0B383576-FFD1-411C-B5C6-DE0AE81A6A48}" srcId="{B79BD971-1EFC-4DEC-A53F-2752685DE290}" destId="{0CE05924-C541-4D02-B127-06D077DB7E2E}" srcOrd="1" destOrd="0" parTransId="{0417E95E-F1DC-4600-8E0A-06E16203B7E4}" sibTransId="{972948BC-3839-4856-BF24-C74152740A51}"/>
    <dgm:cxn modelId="{102F0B7D-E6BB-4042-A2BB-F4E3715C1B4F}" type="presOf" srcId="{972948BC-3839-4856-BF24-C74152740A51}" destId="{BD393FEE-3A0A-4CC8-A836-DE5C67985F95}" srcOrd="1" destOrd="0" presId="urn:microsoft.com/office/officeart/2005/8/layout/cycle7"/>
    <dgm:cxn modelId="{BD01AB97-8A17-47B2-92CD-F9DD21811CA8}" type="presOf" srcId="{0E0B7390-76F7-485D-AE73-A3344762A1FD}" destId="{243DB331-1D4F-4F93-ADA9-30CF8D92AF32}" srcOrd="0" destOrd="0" presId="urn:microsoft.com/office/officeart/2005/8/layout/cycle7"/>
    <dgm:cxn modelId="{0F292A9B-70EB-47E1-A173-82E07EAE41CD}" srcId="{B79BD971-1EFC-4DEC-A53F-2752685DE290}" destId="{9BC056F4-2EDE-4B1D-8F47-5C2D1D36EB13}" srcOrd="2" destOrd="0" parTransId="{6B0F0DB9-C7A8-4D66-9361-0CA48F42432A}" sibTransId="{9A2D5D74-5091-4447-8D18-86D92855D476}"/>
    <dgm:cxn modelId="{864390A6-DB86-4C40-BCE5-9DF195F57BCB}" type="presOf" srcId="{972948BC-3839-4856-BF24-C74152740A51}" destId="{065645EF-6E54-434E-BD27-3674C2C36F22}" srcOrd="0" destOrd="0" presId="urn:microsoft.com/office/officeart/2005/8/layout/cycle7"/>
    <dgm:cxn modelId="{1705DBC4-7482-4A12-88AE-12BDFAACF20D}" srcId="{B79BD971-1EFC-4DEC-A53F-2752685DE290}" destId="{0E0B7390-76F7-485D-AE73-A3344762A1FD}" srcOrd="0" destOrd="0" parTransId="{AA634A45-570C-427F-B435-C7FB911DAD05}" sibTransId="{29B7ED83-0169-409D-A7A7-E41C22B426F9}"/>
    <dgm:cxn modelId="{EECC46DB-301A-473C-B88A-1D3842817D6C}" type="presOf" srcId="{9BC056F4-2EDE-4B1D-8F47-5C2D1D36EB13}" destId="{37C57FD3-2ECA-43D5-A2F6-375147E23ADD}" srcOrd="0" destOrd="0" presId="urn:microsoft.com/office/officeart/2005/8/layout/cycle7"/>
    <dgm:cxn modelId="{9ECF11DE-C0D5-4404-B887-AF77FE7DE910}" type="presOf" srcId="{B79BD971-1EFC-4DEC-A53F-2752685DE290}" destId="{548089A6-5DD2-4944-9033-23AF9E738237}" srcOrd="0" destOrd="0" presId="urn:microsoft.com/office/officeart/2005/8/layout/cycle7"/>
    <dgm:cxn modelId="{46E95BEF-F4E0-4833-B426-AE1AEE1FD5E7}" type="presParOf" srcId="{548089A6-5DD2-4944-9033-23AF9E738237}" destId="{243DB331-1D4F-4F93-ADA9-30CF8D92AF32}" srcOrd="0" destOrd="0" presId="urn:microsoft.com/office/officeart/2005/8/layout/cycle7"/>
    <dgm:cxn modelId="{290C6DC9-AFBB-48FD-A282-D702CFEF764A}" type="presParOf" srcId="{548089A6-5DD2-4944-9033-23AF9E738237}" destId="{9C3D8B34-413D-4129-8CE5-20A7316BC1E7}" srcOrd="1" destOrd="0" presId="urn:microsoft.com/office/officeart/2005/8/layout/cycle7"/>
    <dgm:cxn modelId="{8755CDA3-DEA9-42D5-95F4-D8A2ABB9CC22}" type="presParOf" srcId="{9C3D8B34-413D-4129-8CE5-20A7316BC1E7}" destId="{0930DD6D-EEA6-4333-AC3A-CA57D398C0F9}" srcOrd="0" destOrd="0" presId="urn:microsoft.com/office/officeart/2005/8/layout/cycle7"/>
    <dgm:cxn modelId="{54557E42-75EA-4E70-8008-B1118A831196}" type="presParOf" srcId="{548089A6-5DD2-4944-9033-23AF9E738237}" destId="{C629E702-8AAE-46B0-B2F2-CACD7F08BEC2}" srcOrd="2" destOrd="0" presId="urn:microsoft.com/office/officeart/2005/8/layout/cycle7"/>
    <dgm:cxn modelId="{3F2E7E90-9052-4440-AE9F-BE55AC58CE1A}" type="presParOf" srcId="{548089A6-5DD2-4944-9033-23AF9E738237}" destId="{065645EF-6E54-434E-BD27-3674C2C36F22}" srcOrd="3" destOrd="0" presId="urn:microsoft.com/office/officeart/2005/8/layout/cycle7"/>
    <dgm:cxn modelId="{904C2440-A3F4-4B15-B29C-F89242E43DD7}" type="presParOf" srcId="{065645EF-6E54-434E-BD27-3674C2C36F22}" destId="{BD393FEE-3A0A-4CC8-A836-DE5C67985F95}" srcOrd="0" destOrd="0" presId="urn:microsoft.com/office/officeart/2005/8/layout/cycle7"/>
    <dgm:cxn modelId="{0141D3AA-C6F0-4117-BFEB-44A96242D17B}" type="presParOf" srcId="{548089A6-5DD2-4944-9033-23AF9E738237}" destId="{37C57FD3-2ECA-43D5-A2F6-375147E23ADD}" srcOrd="4" destOrd="0" presId="urn:microsoft.com/office/officeart/2005/8/layout/cycle7"/>
    <dgm:cxn modelId="{712FE9C6-D5BC-481E-B95D-4E3C83EA51B3}" type="presParOf" srcId="{548089A6-5DD2-4944-9033-23AF9E738237}" destId="{E77510FA-DFC2-443D-A09D-42BF516FDDD0}" srcOrd="5" destOrd="0" presId="urn:microsoft.com/office/officeart/2005/8/layout/cycle7"/>
    <dgm:cxn modelId="{38280B79-AB55-4864-A90F-699B2BDAD110}" type="presParOf" srcId="{E77510FA-DFC2-443D-A09D-42BF516FDDD0}" destId="{C959F1C5-411B-4C9C-A150-672A112A268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A4FC19-3975-4D36-A744-03A054B7EBE7}" type="doc">
      <dgm:prSet loTypeId="urn:microsoft.com/office/officeart/2008/layout/PictureStrips" loCatId="list" qsTypeId="urn:microsoft.com/office/officeart/2005/8/quickstyle/simple1" qsCatId="simple" csTypeId="urn:microsoft.com/office/officeart/2005/8/colors/colorful2" csCatId="colorful" phldr="1"/>
      <dgm:spPr/>
      <dgm:t>
        <a:bodyPr/>
        <a:lstStyle/>
        <a:p>
          <a:endParaRPr lang="en-ID"/>
        </a:p>
      </dgm:t>
    </dgm:pt>
    <dgm:pt modelId="{93DC6945-0F62-49B6-9CAF-F946F8A63D35}">
      <dgm:prSet phldrT="[Text]"/>
      <dgm:spPr/>
      <dgm:t>
        <a:bodyPr/>
        <a:lstStyle/>
        <a:p>
          <a:r>
            <a:rPr lang="en-ID" dirty="0"/>
            <a:t>Hukum </a:t>
          </a:r>
          <a:r>
            <a:rPr lang="en-ID" dirty="0" err="1"/>
            <a:t>progresif</a:t>
          </a:r>
          <a:r>
            <a:rPr lang="en-ID" dirty="0"/>
            <a:t> </a:t>
          </a:r>
          <a:r>
            <a:rPr lang="en-ID" dirty="0" err="1"/>
            <a:t>mendudukkan</a:t>
          </a:r>
          <a:r>
            <a:rPr lang="en-ID" dirty="0"/>
            <a:t> </a:t>
          </a:r>
          <a:r>
            <a:rPr lang="en-ID" dirty="0" err="1"/>
            <a:t>kepastian</a:t>
          </a:r>
          <a:r>
            <a:rPr lang="en-ID" dirty="0"/>
            <a:t>, </a:t>
          </a:r>
          <a:r>
            <a:rPr lang="en-ID" dirty="0" err="1"/>
            <a:t>keadilan</a:t>
          </a:r>
          <a:r>
            <a:rPr lang="en-ID" dirty="0"/>
            <a:t> dan </a:t>
          </a:r>
          <a:r>
            <a:rPr lang="en-ID" dirty="0" err="1"/>
            <a:t>kemanfaatan</a:t>
          </a:r>
          <a:r>
            <a:rPr lang="en-ID" dirty="0"/>
            <a:t> </a:t>
          </a:r>
          <a:r>
            <a:rPr lang="en-ID" dirty="0" err="1"/>
            <a:t>dalam</a:t>
          </a:r>
          <a:r>
            <a:rPr lang="en-ID" dirty="0"/>
            <a:t> </a:t>
          </a:r>
          <a:r>
            <a:rPr lang="en-ID" dirty="0" err="1"/>
            <a:t>satu</a:t>
          </a:r>
          <a:r>
            <a:rPr lang="en-ID" dirty="0"/>
            <a:t> garis.</a:t>
          </a:r>
        </a:p>
      </dgm:t>
    </dgm:pt>
    <dgm:pt modelId="{5AC82E86-287F-4F0C-8A07-9FD08E14B8A7}" type="parTrans" cxnId="{78570E98-0A50-41C2-A21C-50D9D9D5E17F}">
      <dgm:prSet/>
      <dgm:spPr/>
      <dgm:t>
        <a:bodyPr/>
        <a:lstStyle/>
        <a:p>
          <a:endParaRPr lang="en-ID"/>
        </a:p>
      </dgm:t>
    </dgm:pt>
    <dgm:pt modelId="{1CF622CF-3C0D-42F2-8B70-3D754CD8C8B6}" type="sibTrans" cxnId="{78570E98-0A50-41C2-A21C-50D9D9D5E17F}">
      <dgm:prSet/>
      <dgm:spPr/>
      <dgm:t>
        <a:bodyPr/>
        <a:lstStyle/>
        <a:p>
          <a:endParaRPr lang="en-ID"/>
        </a:p>
      </dgm:t>
    </dgm:pt>
    <dgm:pt modelId="{28CAF1A9-2ECA-4DDE-81E4-2E48C50433DF}">
      <dgm:prSet phldrT="[Text]"/>
      <dgm:spPr/>
      <dgm:t>
        <a:bodyPr/>
        <a:lstStyle/>
        <a:p>
          <a:r>
            <a:rPr lang="nn-NO" dirty="0"/>
            <a:t>Hukum progresif bukan hanya taat pada formal prosedural birokratis tetapi juga material-substantif.</a:t>
          </a:r>
          <a:endParaRPr lang="en-ID" dirty="0"/>
        </a:p>
      </dgm:t>
    </dgm:pt>
    <dgm:pt modelId="{DD73C2DF-556A-4745-B8FF-1C567C8A280D}" type="parTrans" cxnId="{5BEE9690-2E10-4038-96FF-B6C518635AF6}">
      <dgm:prSet/>
      <dgm:spPr/>
      <dgm:t>
        <a:bodyPr/>
        <a:lstStyle/>
        <a:p>
          <a:endParaRPr lang="en-ID"/>
        </a:p>
      </dgm:t>
    </dgm:pt>
    <dgm:pt modelId="{338B1744-BC40-41CD-8CCD-5A4F455DA1AA}" type="sibTrans" cxnId="{5BEE9690-2E10-4038-96FF-B6C518635AF6}">
      <dgm:prSet/>
      <dgm:spPr/>
      <dgm:t>
        <a:bodyPr/>
        <a:lstStyle/>
        <a:p>
          <a:endParaRPr lang="en-ID"/>
        </a:p>
      </dgm:t>
    </dgm:pt>
    <dgm:pt modelId="{202CF61D-B8B9-4CF6-AA2C-3AC45F327EEA}">
      <dgm:prSet phldrT="[Text]"/>
      <dgm:spPr/>
      <dgm:t>
        <a:bodyPr/>
        <a:lstStyle/>
        <a:p>
          <a:r>
            <a:rPr lang="en-ID" dirty="0" err="1"/>
            <a:t>Karakter</a:t>
          </a:r>
          <a:r>
            <a:rPr lang="en-ID" dirty="0"/>
            <a:t> </a:t>
          </a:r>
          <a:r>
            <a:rPr lang="en-ID" dirty="0" err="1"/>
            <a:t>hukum</a:t>
          </a:r>
          <a:r>
            <a:rPr lang="en-ID" dirty="0"/>
            <a:t> </a:t>
          </a:r>
          <a:r>
            <a:rPr lang="en-ID" dirty="0" err="1"/>
            <a:t>progresif</a:t>
          </a:r>
          <a:r>
            <a:rPr lang="en-ID" dirty="0"/>
            <a:t> yang </a:t>
          </a:r>
          <a:r>
            <a:rPr lang="en-ID" dirty="0" err="1"/>
            <a:t>berpegang</a:t>
          </a:r>
          <a:r>
            <a:rPr lang="en-ID" dirty="0"/>
            <a:t> </a:t>
          </a:r>
          <a:r>
            <a:rPr lang="en-ID" dirty="0" err="1"/>
            <a:t>teguh</a:t>
          </a:r>
          <a:r>
            <a:rPr lang="en-ID" dirty="0"/>
            <a:t> pada </a:t>
          </a:r>
          <a:r>
            <a:rPr lang="en-ID" dirty="0" err="1"/>
            <a:t>hati</a:t>
          </a:r>
          <a:r>
            <a:rPr lang="en-ID" dirty="0"/>
            <a:t> </a:t>
          </a:r>
          <a:r>
            <a:rPr lang="en-ID" dirty="0" err="1"/>
            <a:t>nurani</a:t>
          </a:r>
          <a:r>
            <a:rPr lang="en-ID" dirty="0"/>
            <a:t> dan </a:t>
          </a:r>
          <a:r>
            <a:rPr lang="en-ID" dirty="0" err="1"/>
            <a:t>menolak</a:t>
          </a:r>
          <a:r>
            <a:rPr lang="en-ID" dirty="0"/>
            <a:t> hamba </a:t>
          </a:r>
          <a:r>
            <a:rPr lang="en-ID" dirty="0" err="1"/>
            <a:t>materi</a:t>
          </a:r>
          <a:r>
            <a:rPr lang="en-ID" dirty="0"/>
            <a:t>.</a:t>
          </a:r>
        </a:p>
      </dgm:t>
    </dgm:pt>
    <dgm:pt modelId="{1451DBB9-303E-476E-86A6-BB17F0CD3B21}" type="parTrans" cxnId="{ABE5424E-ED2F-4AD4-AF4E-650832E80B43}">
      <dgm:prSet/>
      <dgm:spPr/>
      <dgm:t>
        <a:bodyPr/>
        <a:lstStyle/>
        <a:p>
          <a:endParaRPr lang="en-ID"/>
        </a:p>
      </dgm:t>
    </dgm:pt>
    <dgm:pt modelId="{F74B9397-CE52-467C-9291-487CC4F74970}" type="sibTrans" cxnId="{ABE5424E-ED2F-4AD4-AF4E-650832E80B43}">
      <dgm:prSet/>
      <dgm:spPr/>
      <dgm:t>
        <a:bodyPr/>
        <a:lstStyle/>
        <a:p>
          <a:endParaRPr lang="en-ID"/>
        </a:p>
      </dgm:t>
    </dgm:pt>
    <dgm:pt modelId="{71524405-BCCA-4F83-A9B0-ADD738EDCFAB}" type="pres">
      <dgm:prSet presAssocID="{08A4FC19-3975-4D36-A744-03A054B7EBE7}" presName="Name0" presStyleCnt="0">
        <dgm:presLayoutVars>
          <dgm:dir/>
          <dgm:resizeHandles val="exact"/>
        </dgm:presLayoutVars>
      </dgm:prSet>
      <dgm:spPr/>
    </dgm:pt>
    <dgm:pt modelId="{42B8BFCB-519B-4FC3-8693-7E9D16A81757}" type="pres">
      <dgm:prSet presAssocID="{93DC6945-0F62-49B6-9CAF-F946F8A63D35}" presName="composite" presStyleCnt="0"/>
      <dgm:spPr/>
    </dgm:pt>
    <dgm:pt modelId="{C72AEFD6-2BB5-473C-8A29-FD04F0804506}" type="pres">
      <dgm:prSet presAssocID="{93DC6945-0F62-49B6-9CAF-F946F8A63D35}" presName="rect1" presStyleLbl="trAlignAcc1" presStyleIdx="0" presStyleCnt="3">
        <dgm:presLayoutVars>
          <dgm:bulletEnabled val="1"/>
        </dgm:presLayoutVars>
      </dgm:prSet>
      <dgm:spPr/>
    </dgm:pt>
    <dgm:pt modelId="{B76AB1BB-6756-4415-89C0-488B99707352}" type="pres">
      <dgm:prSet presAssocID="{93DC6945-0F62-49B6-9CAF-F946F8A63D35}" presName="rect2" presStyleLbl="fgImgPlace1" presStyleIdx="0" presStyleCnt="3"/>
      <dgm:spPr/>
    </dgm:pt>
    <dgm:pt modelId="{285F4C81-1201-434A-A9CA-4433942EAE8A}" type="pres">
      <dgm:prSet presAssocID="{1CF622CF-3C0D-42F2-8B70-3D754CD8C8B6}" presName="sibTrans" presStyleCnt="0"/>
      <dgm:spPr/>
    </dgm:pt>
    <dgm:pt modelId="{24CC9927-7962-4A6E-A9A5-7219C839A4E9}" type="pres">
      <dgm:prSet presAssocID="{28CAF1A9-2ECA-4DDE-81E4-2E48C50433DF}" presName="composite" presStyleCnt="0"/>
      <dgm:spPr/>
    </dgm:pt>
    <dgm:pt modelId="{8D0C10C2-D5DC-4EE9-AE7A-804F2FB14FE5}" type="pres">
      <dgm:prSet presAssocID="{28CAF1A9-2ECA-4DDE-81E4-2E48C50433DF}" presName="rect1" presStyleLbl="trAlignAcc1" presStyleIdx="1" presStyleCnt="3">
        <dgm:presLayoutVars>
          <dgm:bulletEnabled val="1"/>
        </dgm:presLayoutVars>
      </dgm:prSet>
      <dgm:spPr/>
    </dgm:pt>
    <dgm:pt modelId="{8B4C050E-583D-4981-A9AD-958CAD7A0ED2}" type="pres">
      <dgm:prSet presAssocID="{28CAF1A9-2ECA-4DDE-81E4-2E48C50433DF}" presName="rect2" presStyleLbl="fgImgPlace1" presStyleIdx="1" presStyleCnt="3"/>
      <dgm:spPr/>
    </dgm:pt>
    <dgm:pt modelId="{DD05049B-DA29-4A99-A37D-7CBB8BA257A1}" type="pres">
      <dgm:prSet presAssocID="{338B1744-BC40-41CD-8CCD-5A4F455DA1AA}" presName="sibTrans" presStyleCnt="0"/>
      <dgm:spPr/>
    </dgm:pt>
    <dgm:pt modelId="{086AF00E-58EE-4BF5-8E40-2128A00BA984}" type="pres">
      <dgm:prSet presAssocID="{202CF61D-B8B9-4CF6-AA2C-3AC45F327EEA}" presName="composite" presStyleCnt="0"/>
      <dgm:spPr/>
    </dgm:pt>
    <dgm:pt modelId="{BAE5DAC8-2B94-43E5-A27A-4D6982BDFE0D}" type="pres">
      <dgm:prSet presAssocID="{202CF61D-B8B9-4CF6-AA2C-3AC45F327EEA}" presName="rect1" presStyleLbl="trAlignAcc1" presStyleIdx="2" presStyleCnt="3">
        <dgm:presLayoutVars>
          <dgm:bulletEnabled val="1"/>
        </dgm:presLayoutVars>
      </dgm:prSet>
      <dgm:spPr/>
    </dgm:pt>
    <dgm:pt modelId="{7860B950-9CA1-4B8D-9C13-8C1934713A14}" type="pres">
      <dgm:prSet presAssocID="{202CF61D-B8B9-4CF6-AA2C-3AC45F327EEA}" presName="rect2" presStyleLbl="fgImgPlace1" presStyleIdx="2" presStyleCnt="3"/>
      <dgm:spPr/>
    </dgm:pt>
  </dgm:ptLst>
  <dgm:cxnLst>
    <dgm:cxn modelId="{9FD74361-A04D-4F7D-BA46-A29B2C9BD398}" type="presOf" srcId="{08A4FC19-3975-4D36-A744-03A054B7EBE7}" destId="{71524405-BCCA-4F83-A9B0-ADD738EDCFAB}" srcOrd="0" destOrd="0" presId="urn:microsoft.com/office/officeart/2008/layout/PictureStrips"/>
    <dgm:cxn modelId="{ABE5424E-ED2F-4AD4-AF4E-650832E80B43}" srcId="{08A4FC19-3975-4D36-A744-03A054B7EBE7}" destId="{202CF61D-B8B9-4CF6-AA2C-3AC45F327EEA}" srcOrd="2" destOrd="0" parTransId="{1451DBB9-303E-476E-86A6-BB17F0CD3B21}" sibTransId="{F74B9397-CE52-467C-9291-487CC4F74970}"/>
    <dgm:cxn modelId="{5BEE9690-2E10-4038-96FF-B6C518635AF6}" srcId="{08A4FC19-3975-4D36-A744-03A054B7EBE7}" destId="{28CAF1A9-2ECA-4DDE-81E4-2E48C50433DF}" srcOrd="1" destOrd="0" parTransId="{DD73C2DF-556A-4745-B8FF-1C567C8A280D}" sibTransId="{338B1744-BC40-41CD-8CCD-5A4F455DA1AA}"/>
    <dgm:cxn modelId="{78570E98-0A50-41C2-A21C-50D9D9D5E17F}" srcId="{08A4FC19-3975-4D36-A744-03A054B7EBE7}" destId="{93DC6945-0F62-49B6-9CAF-F946F8A63D35}" srcOrd="0" destOrd="0" parTransId="{5AC82E86-287F-4F0C-8A07-9FD08E14B8A7}" sibTransId="{1CF622CF-3C0D-42F2-8B70-3D754CD8C8B6}"/>
    <dgm:cxn modelId="{A33314B2-8428-46EA-8949-B476403B8D61}" type="presOf" srcId="{202CF61D-B8B9-4CF6-AA2C-3AC45F327EEA}" destId="{BAE5DAC8-2B94-43E5-A27A-4D6982BDFE0D}" srcOrd="0" destOrd="0" presId="urn:microsoft.com/office/officeart/2008/layout/PictureStrips"/>
    <dgm:cxn modelId="{08E34DC7-F165-45BD-B8AA-504FF9E99DE0}" type="presOf" srcId="{28CAF1A9-2ECA-4DDE-81E4-2E48C50433DF}" destId="{8D0C10C2-D5DC-4EE9-AE7A-804F2FB14FE5}" srcOrd="0" destOrd="0" presId="urn:microsoft.com/office/officeart/2008/layout/PictureStrips"/>
    <dgm:cxn modelId="{5C7B9BF3-76E0-4269-94C9-6495ABC762A1}" type="presOf" srcId="{93DC6945-0F62-49B6-9CAF-F946F8A63D35}" destId="{C72AEFD6-2BB5-473C-8A29-FD04F0804506}" srcOrd="0" destOrd="0" presId="urn:microsoft.com/office/officeart/2008/layout/PictureStrips"/>
    <dgm:cxn modelId="{3A309F18-7DB2-45F3-8ADB-1DCFD9BF9CEF}" type="presParOf" srcId="{71524405-BCCA-4F83-A9B0-ADD738EDCFAB}" destId="{42B8BFCB-519B-4FC3-8693-7E9D16A81757}" srcOrd="0" destOrd="0" presId="urn:microsoft.com/office/officeart/2008/layout/PictureStrips"/>
    <dgm:cxn modelId="{265FA76E-994E-4D74-AB99-ECF4D945F91D}" type="presParOf" srcId="{42B8BFCB-519B-4FC3-8693-7E9D16A81757}" destId="{C72AEFD6-2BB5-473C-8A29-FD04F0804506}" srcOrd="0" destOrd="0" presId="urn:microsoft.com/office/officeart/2008/layout/PictureStrips"/>
    <dgm:cxn modelId="{D62D685C-EB35-47F1-A05C-7A7EB0CA2E73}" type="presParOf" srcId="{42B8BFCB-519B-4FC3-8693-7E9D16A81757}" destId="{B76AB1BB-6756-4415-89C0-488B99707352}" srcOrd="1" destOrd="0" presId="urn:microsoft.com/office/officeart/2008/layout/PictureStrips"/>
    <dgm:cxn modelId="{E2B22F21-95D7-419F-BE61-A7A29790238D}" type="presParOf" srcId="{71524405-BCCA-4F83-A9B0-ADD738EDCFAB}" destId="{285F4C81-1201-434A-A9CA-4433942EAE8A}" srcOrd="1" destOrd="0" presId="urn:microsoft.com/office/officeart/2008/layout/PictureStrips"/>
    <dgm:cxn modelId="{C13386FC-3397-4F0C-8197-61B5AC1961C9}" type="presParOf" srcId="{71524405-BCCA-4F83-A9B0-ADD738EDCFAB}" destId="{24CC9927-7962-4A6E-A9A5-7219C839A4E9}" srcOrd="2" destOrd="0" presId="urn:microsoft.com/office/officeart/2008/layout/PictureStrips"/>
    <dgm:cxn modelId="{A620A2B4-3C56-4C43-99B5-5C54EBE63B64}" type="presParOf" srcId="{24CC9927-7962-4A6E-A9A5-7219C839A4E9}" destId="{8D0C10C2-D5DC-4EE9-AE7A-804F2FB14FE5}" srcOrd="0" destOrd="0" presId="urn:microsoft.com/office/officeart/2008/layout/PictureStrips"/>
    <dgm:cxn modelId="{4CAA8957-47DF-4E1C-B076-FAAC2D1FF6AF}" type="presParOf" srcId="{24CC9927-7962-4A6E-A9A5-7219C839A4E9}" destId="{8B4C050E-583D-4981-A9AD-958CAD7A0ED2}" srcOrd="1" destOrd="0" presId="urn:microsoft.com/office/officeart/2008/layout/PictureStrips"/>
    <dgm:cxn modelId="{CE4433F0-899B-46A7-B300-EF153483E012}" type="presParOf" srcId="{71524405-BCCA-4F83-A9B0-ADD738EDCFAB}" destId="{DD05049B-DA29-4A99-A37D-7CBB8BA257A1}" srcOrd="3" destOrd="0" presId="urn:microsoft.com/office/officeart/2008/layout/PictureStrips"/>
    <dgm:cxn modelId="{8A98731C-393A-4F53-96BE-1B8BB6E18213}" type="presParOf" srcId="{71524405-BCCA-4F83-A9B0-ADD738EDCFAB}" destId="{086AF00E-58EE-4BF5-8E40-2128A00BA984}" srcOrd="4" destOrd="0" presId="urn:microsoft.com/office/officeart/2008/layout/PictureStrips"/>
    <dgm:cxn modelId="{7AF0D822-912A-4EC7-9C73-F8A7A7C6120E}" type="presParOf" srcId="{086AF00E-58EE-4BF5-8E40-2128A00BA984}" destId="{BAE5DAC8-2B94-43E5-A27A-4D6982BDFE0D}" srcOrd="0" destOrd="0" presId="urn:microsoft.com/office/officeart/2008/layout/PictureStrips"/>
    <dgm:cxn modelId="{65756ADA-1221-40EE-865F-1BDE665790F4}" type="presParOf" srcId="{086AF00E-58EE-4BF5-8E40-2128A00BA984}" destId="{7860B950-9CA1-4B8D-9C13-8C1934713A14}"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E72C3-8135-4A2B-8835-9E7EB602A959}">
      <dsp:nvSpPr>
        <dsp:cNvPr id="0" name=""/>
        <dsp:cNvSpPr/>
      </dsp:nvSpPr>
      <dsp:spPr>
        <a:xfrm>
          <a:off x="1774071" y="3567"/>
          <a:ext cx="2679520" cy="13397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ID" sz="2800" kern="1200" dirty="0"/>
            <a:t>Masa </a:t>
          </a:r>
          <a:r>
            <a:rPr lang="en-ID" sz="2800" kern="1200" dirty="0" err="1"/>
            <a:t>Pra</a:t>
          </a:r>
          <a:r>
            <a:rPr lang="en-ID" sz="2800" kern="1200" dirty="0"/>
            <a:t> Socrates (</a:t>
          </a:r>
          <a:r>
            <a:rPr lang="en-ID" sz="2800" kern="1200" dirty="0" err="1"/>
            <a:t>sekitar</a:t>
          </a:r>
          <a:r>
            <a:rPr lang="en-ID" sz="2800" kern="1200" dirty="0"/>
            <a:t> 500 </a:t>
          </a:r>
          <a:r>
            <a:rPr lang="en-ID" sz="2800" kern="1200" dirty="0" err="1"/>
            <a:t>tahun</a:t>
          </a:r>
          <a:r>
            <a:rPr lang="en-ID" sz="2800" kern="1200" dirty="0"/>
            <a:t> SM)</a:t>
          </a:r>
        </a:p>
      </dsp:txBody>
      <dsp:txXfrm>
        <a:off x="1813311" y="42807"/>
        <a:ext cx="2601040" cy="1261280"/>
      </dsp:txXfrm>
    </dsp:sp>
    <dsp:sp modelId="{3837F276-567C-433A-9871-86F4F15EDEE1}">
      <dsp:nvSpPr>
        <dsp:cNvPr id="0" name=""/>
        <dsp:cNvSpPr/>
      </dsp:nvSpPr>
      <dsp:spPr>
        <a:xfrm>
          <a:off x="2042023" y="1343327"/>
          <a:ext cx="267952" cy="1004820"/>
        </a:xfrm>
        <a:custGeom>
          <a:avLst/>
          <a:gdLst/>
          <a:ahLst/>
          <a:cxnLst/>
          <a:rect l="0" t="0" r="0" b="0"/>
          <a:pathLst>
            <a:path>
              <a:moveTo>
                <a:pt x="0" y="0"/>
              </a:moveTo>
              <a:lnTo>
                <a:pt x="0" y="1004820"/>
              </a:lnTo>
              <a:lnTo>
                <a:pt x="267952" y="10048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D8741A-8310-4610-AEE4-6530729DBA90}">
      <dsp:nvSpPr>
        <dsp:cNvPr id="0" name=""/>
        <dsp:cNvSpPr/>
      </dsp:nvSpPr>
      <dsp:spPr>
        <a:xfrm>
          <a:off x="2309975" y="1678267"/>
          <a:ext cx="2143616" cy="133976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ID" sz="1400" kern="1200" dirty="0" err="1"/>
            <a:t>Perhatian</a:t>
          </a:r>
          <a:r>
            <a:rPr lang="en-ID" sz="1400" kern="1200" dirty="0"/>
            <a:t> </a:t>
          </a:r>
          <a:r>
            <a:rPr lang="en-ID" sz="1400" kern="1200" dirty="0" err="1"/>
            <a:t>utama</a:t>
          </a:r>
          <a:r>
            <a:rPr lang="en-ID" sz="1400" kern="1200" dirty="0"/>
            <a:t> para </a:t>
          </a:r>
          <a:r>
            <a:rPr lang="en-ID" sz="1400" kern="1200" dirty="0" err="1"/>
            <a:t>filusuf</a:t>
          </a:r>
          <a:r>
            <a:rPr lang="en-ID" sz="1400" kern="1200" dirty="0"/>
            <a:t> pada masa </a:t>
          </a:r>
          <a:r>
            <a:rPr lang="en-ID" sz="1400" kern="1200" dirty="0" err="1"/>
            <a:t>ini</a:t>
          </a:r>
          <a:r>
            <a:rPr lang="en-ID" sz="1400" kern="1200" dirty="0"/>
            <a:t> </a:t>
          </a:r>
          <a:r>
            <a:rPr lang="en-ID" sz="1400" kern="1200" dirty="0" err="1"/>
            <a:t>adalah</a:t>
          </a:r>
          <a:r>
            <a:rPr lang="en-ID" sz="1400" kern="1200" dirty="0"/>
            <a:t> </a:t>
          </a:r>
          <a:r>
            <a:rPr lang="en-ID" sz="1400" kern="1200" dirty="0" err="1"/>
            <a:t>alam</a:t>
          </a:r>
          <a:r>
            <a:rPr lang="en-ID" sz="1400" kern="1200" dirty="0"/>
            <a:t> </a:t>
          </a:r>
          <a:r>
            <a:rPr lang="en-ID" sz="1400" kern="1200" dirty="0" err="1"/>
            <a:t>semesta</a:t>
          </a:r>
          <a:r>
            <a:rPr lang="en-ID" sz="1400" kern="1200" dirty="0"/>
            <a:t>, </a:t>
          </a:r>
          <a:r>
            <a:rPr lang="en-ID" sz="1400" kern="1200" dirty="0" err="1"/>
            <a:t>yaitu</a:t>
          </a:r>
          <a:r>
            <a:rPr lang="en-ID" sz="1400" kern="1200" dirty="0"/>
            <a:t> </a:t>
          </a:r>
          <a:r>
            <a:rPr lang="en-ID" sz="1400" kern="1200" dirty="0" err="1"/>
            <a:t>bagaimana</a:t>
          </a:r>
          <a:r>
            <a:rPr lang="en-ID" sz="1400" kern="1200" dirty="0"/>
            <a:t> </a:t>
          </a:r>
          <a:r>
            <a:rPr lang="en-ID" sz="1400" kern="1200" dirty="0" err="1"/>
            <a:t>terjadinya</a:t>
          </a:r>
          <a:r>
            <a:rPr lang="en-ID" sz="1400" kern="1200" dirty="0"/>
            <a:t> </a:t>
          </a:r>
          <a:r>
            <a:rPr lang="en-ID" sz="1400" kern="1200" dirty="0" err="1"/>
            <a:t>alam</a:t>
          </a:r>
          <a:r>
            <a:rPr lang="en-ID" sz="1400" kern="1200" dirty="0"/>
            <a:t> </a:t>
          </a:r>
          <a:r>
            <a:rPr lang="en-ID" sz="1400" kern="1200" dirty="0" err="1"/>
            <a:t>ini</a:t>
          </a:r>
          <a:r>
            <a:rPr lang="en-ID" sz="1400" kern="1200" dirty="0"/>
            <a:t>.</a:t>
          </a:r>
        </a:p>
      </dsp:txBody>
      <dsp:txXfrm>
        <a:off x="2349215" y="1717507"/>
        <a:ext cx="2065136" cy="1261280"/>
      </dsp:txXfrm>
    </dsp:sp>
    <dsp:sp modelId="{EEDEFC36-F9E8-4A7D-9F00-3059B1CC2178}">
      <dsp:nvSpPr>
        <dsp:cNvPr id="0" name=""/>
        <dsp:cNvSpPr/>
      </dsp:nvSpPr>
      <dsp:spPr>
        <a:xfrm>
          <a:off x="2042023" y="1343327"/>
          <a:ext cx="267952" cy="2679520"/>
        </a:xfrm>
        <a:custGeom>
          <a:avLst/>
          <a:gdLst/>
          <a:ahLst/>
          <a:cxnLst/>
          <a:rect l="0" t="0" r="0" b="0"/>
          <a:pathLst>
            <a:path>
              <a:moveTo>
                <a:pt x="0" y="0"/>
              </a:moveTo>
              <a:lnTo>
                <a:pt x="0" y="2679520"/>
              </a:lnTo>
              <a:lnTo>
                <a:pt x="267952" y="26795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A2C275-674C-421D-989D-98325BE1D90E}">
      <dsp:nvSpPr>
        <dsp:cNvPr id="0" name=""/>
        <dsp:cNvSpPr/>
      </dsp:nvSpPr>
      <dsp:spPr>
        <a:xfrm>
          <a:off x="2309975" y="3352968"/>
          <a:ext cx="2143616" cy="133976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ID" sz="1400" kern="1200" dirty="0"/>
            <a:t>Hukum di </a:t>
          </a:r>
          <a:r>
            <a:rPr lang="en-ID" sz="1400" kern="1200" dirty="0" err="1"/>
            <a:t>pandang</a:t>
          </a:r>
          <a:r>
            <a:rPr lang="en-ID" sz="1400" kern="1200" dirty="0"/>
            <a:t> </a:t>
          </a:r>
          <a:r>
            <a:rPr lang="en-ID" sz="1400" kern="1200" dirty="0" err="1"/>
            <a:t>sebagai</a:t>
          </a:r>
          <a:r>
            <a:rPr lang="en-ID" sz="1400" kern="1200" dirty="0"/>
            <a:t> </a:t>
          </a:r>
          <a:r>
            <a:rPr lang="en-ID" sz="1400" kern="1200" dirty="0" err="1"/>
            <a:t>keharusan</a:t>
          </a:r>
          <a:r>
            <a:rPr lang="en-ID" sz="1400" kern="1200" dirty="0"/>
            <a:t> </a:t>
          </a:r>
          <a:r>
            <a:rPr lang="en-ID" sz="1400" kern="1200" dirty="0" err="1"/>
            <a:t>alamiah</a:t>
          </a:r>
          <a:r>
            <a:rPr lang="en-ID" sz="1400" kern="1200" dirty="0"/>
            <a:t> </a:t>
          </a:r>
          <a:r>
            <a:rPr lang="en-ID" sz="1400" kern="1200" dirty="0" err="1"/>
            <a:t>baik</a:t>
          </a:r>
          <a:r>
            <a:rPr lang="en-ID" sz="1400" kern="1200" dirty="0"/>
            <a:t> </a:t>
          </a:r>
          <a:r>
            <a:rPr lang="en-ID" sz="1400" kern="1200" dirty="0" err="1"/>
            <a:t>semesta</a:t>
          </a:r>
          <a:r>
            <a:rPr lang="en-ID" sz="1400" kern="1200" dirty="0"/>
            <a:t> </a:t>
          </a:r>
          <a:r>
            <a:rPr lang="en-ID" sz="1400" kern="1200" dirty="0" err="1"/>
            <a:t>alam</a:t>
          </a:r>
          <a:r>
            <a:rPr lang="en-ID" sz="1400" kern="1200" dirty="0"/>
            <a:t> </a:t>
          </a:r>
          <a:r>
            <a:rPr lang="en-ID" sz="1400" kern="1200" dirty="0" err="1"/>
            <a:t>maupun</a:t>
          </a:r>
          <a:r>
            <a:rPr lang="en-ID" sz="1400" kern="1200" dirty="0"/>
            <a:t> </a:t>
          </a:r>
          <a:r>
            <a:rPr lang="en-ID" sz="1400" kern="1200" dirty="0" err="1"/>
            <a:t>manusia</a:t>
          </a:r>
          <a:r>
            <a:rPr lang="en-ID" sz="1400" kern="1200" dirty="0"/>
            <a:t>, </a:t>
          </a:r>
          <a:r>
            <a:rPr lang="en-ID" sz="1400" kern="1200" dirty="0" err="1"/>
            <a:t>contoh</a:t>
          </a:r>
          <a:r>
            <a:rPr lang="en-ID" sz="1400" kern="1200" dirty="0"/>
            <a:t> </a:t>
          </a:r>
          <a:r>
            <a:rPr lang="en-ID" sz="1400" kern="1200" dirty="0" err="1"/>
            <a:t>laki-laki</a:t>
          </a:r>
          <a:r>
            <a:rPr lang="en-ID" sz="1400" kern="1200" dirty="0"/>
            <a:t> </a:t>
          </a:r>
          <a:r>
            <a:rPr lang="en-ID" sz="1400" kern="1200" dirty="0" err="1"/>
            <a:t>berkuasa</a:t>
          </a:r>
          <a:r>
            <a:rPr lang="en-ID" sz="1400" kern="1200" dirty="0"/>
            <a:t>, </a:t>
          </a:r>
          <a:r>
            <a:rPr lang="en-ID" sz="1400" kern="1200" dirty="0" err="1"/>
            <a:t>budak</a:t>
          </a:r>
          <a:r>
            <a:rPr lang="en-ID" sz="1400" kern="1200" dirty="0"/>
            <a:t> </a:t>
          </a:r>
          <a:r>
            <a:rPr lang="en-ID" sz="1400" kern="1200" dirty="0" err="1"/>
            <a:t>adalah</a:t>
          </a:r>
          <a:r>
            <a:rPr lang="en-ID" sz="1400" kern="1200" dirty="0"/>
            <a:t> </a:t>
          </a:r>
          <a:r>
            <a:rPr lang="en-ID" sz="1400" kern="1200" dirty="0" err="1"/>
            <a:t>budak</a:t>
          </a:r>
          <a:r>
            <a:rPr lang="en-ID" sz="1400" kern="1200" dirty="0"/>
            <a:t>, dan </a:t>
          </a:r>
          <a:r>
            <a:rPr lang="en-ID" sz="1400" kern="1200" dirty="0" err="1"/>
            <a:t>sebagainya</a:t>
          </a:r>
          <a:r>
            <a:rPr lang="en-ID" sz="1400" kern="1200" dirty="0"/>
            <a:t>.</a:t>
          </a:r>
        </a:p>
      </dsp:txBody>
      <dsp:txXfrm>
        <a:off x="2349215" y="3392208"/>
        <a:ext cx="2065136" cy="1261280"/>
      </dsp:txXfrm>
    </dsp:sp>
    <dsp:sp modelId="{263190D3-9537-4A38-8CFB-603E87B75BE1}">
      <dsp:nvSpPr>
        <dsp:cNvPr id="0" name=""/>
        <dsp:cNvSpPr/>
      </dsp:nvSpPr>
      <dsp:spPr>
        <a:xfrm>
          <a:off x="5123472" y="3567"/>
          <a:ext cx="2679520" cy="1339760"/>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ID" sz="2800" kern="1200" dirty="0"/>
            <a:t>Aristoteles (384-322 SM)</a:t>
          </a:r>
        </a:p>
      </dsp:txBody>
      <dsp:txXfrm>
        <a:off x="5162712" y="42807"/>
        <a:ext cx="2601040" cy="1261280"/>
      </dsp:txXfrm>
    </dsp:sp>
    <dsp:sp modelId="{6EC91A03-4919-4DF7-9FF4-DDE53C5840E7}">
      <dsp:nvSpPr>
        <dsp:cNvPr id="0" name=""/>
        <dsp:cNvSpPr/>
      </dsp:nvSpPr>
      <dsp:spPr>
        <a:xfrm>
          <a:off x="5391424" y="1343327"/>
          <a:ext cx="267952" cy="1004820"/>
        </a:xfrm>
        <a:custGeom>
          <a:avLst/>
          <a:gdLst/>
          <a:ahLst/>
          <a:cxnLst/>
          <a:rect l="0" t="0" r="0" b="0"/>
          <a:pathLst>
            <a:path>
              <a:moveTo>
                <a:pt x="0" y="0"/>
              </a:moveTo>
              <a:lnTo>
                <a:pt x="0" y="1004820"/>
              </a:lnTo>
              <a:lnTo>
                <a:pt x="267952" y="10048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8196D5-079E-4B75-AE25-38AB4DA31684}">
      <dsp:nvSpPr>
        <dsp:cNvPr id="0" name=""/>
        <dsp:cNvSpPr/>
      </dsp:nvSpPr>
      <dsp:spPr>
        <a:xfrm>
          <a:off x="5659376" y="1678267"/>
          <a:ext cx="2143616" cy="133976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ID" sz="1400" kern="1200" dirty="0"/>
            <a:t>Hukum yang </a:t>
          </a:r>
          <a:r>
            <a:rPr lang="en-ID" sz="1400" kern="1200" dirty="0" err="1"/>
            <a:t>harus</a:t>
          </a:r>
          <a:r>
            <a:rPr lang="en-ID" sz="1400" kern="1200" dirty="0"/>
            <a:t> </a:t>
          </a:r>
          <a:r>
            <a:rPr lang="en-ID" sz="1400" kern="1200" dirty="0" err="1"/>
            <a:t>ditaati</a:t>
          </a:r>
          <a:r>
            <a:rPr lang="en-ID" sz="1400" kern="1200" dirty="0"/>
            <a:t> demi </a:t>
          </a:r>
          <a:r>
            <a:rPr lang="en-ID" sz="1400" kern="1200" dirty="0" err="1"/>
            <a:t>keadilan</a:t>
          </a:r>
          <a:r>
            <a:rPr lang="en-ID" sz="1400" kern="1200" dirty="0"/>
            <a:t> di </a:t>
          </a:r>
          <a:r>
            <a:rPr lang="en-ID" sz="1400" kern="1200" dirty="0" err="1"/>
            <a:t>bagi</a:t>
          </a:r>
          <a:r>
            <a:rPr lang="en-ID" sz="1400" kern="1200" dirty="0"/>
            <a:t> </a:t>
          </a:r>
          <a:r>
            <a:rPr lang="en-ID" sz="1400" kern="1200" dirty="0" err="1"/>
            <a:t>dalam</a:t>
          </a:r>
          <a:r>
            <a:rPr lang="en-ID" sz="1400" kern="1200" dirty="0"/>
            <a:t> </a:t>
          </a:r>
          <a:r>
            <a:rPr lang="en-ID" sz="1400" kern="1200" dirty="0" err="1"/>
            <a:t>hukum</a:t>
          </a:r>
          <a:r>
            <a:rPr lang="en-ID" sz="1400" kern="1200" dirty="0"/>
            <a:t> </a:t>
          </a:r>
          <a:r>
            <a:rPr lang="en-ID" sz="1400" kern="1200" dirty="0" err="1"/>
            <a:t>alam</a:t>
          </a:r>
          <a:r>
            <a:rPr lang="en-ID" sz="1400" kern="1200" dirty="0"/>
            <a:t> dan </a:t>
          </a:r>
          <a:r>
            <a:rPr lang="en-ID" sz="1400" kern="1200" dirty="0" err="1"/>
            <a:t>hukum</a:t>
          </a:r>
          <a:r>
            <a:rPr lang="en-ID" sz="1400" kern="1200" dirty="0"/>
            <a:t> </a:t>
          </a:r>
          <a:r>
            <a:rPr lang="en-ID" sz="1400" kern="1200" dirty="0" err="1"/>
            <a:t>positif</a:t>
          </a:r>
          <a:r>
            <a:rPr lang="en-ID" sz="1400" kern="1200" dirty="0"/>
            <a:t>.</a:t>
          </a:r>
        </a:p>
      </dsp:txBody>
      <dsp:txXfrm>
        <a:off x="5698616" y="1717507"/>
        <a:ext cx="2065136" cy="1261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33100-B3EA-447A-8B41-A9880A9C75BE}">
      <dsp:nvSpPr>
        <dsp:cNvPr id="0" name=""/>
        <dsp:cNvSpPr/>
      </dsp:nvSpPr>
      <dsp:spPr>
        <a:xfrm>
          <a:off x="0" y="0"/>
          <a:ext cx="8229600" cy="146759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D" sz="2100" kern="1200" dirty="0" err="1"/>
            <a:t>Sistem</a:t>
          </a:r>
          <a:r>
            <a:rPr lang="en-ID" sz="2100" kern="1200" dirty="0"/>
            <a:t> </a:t>
          </a:r>
          <a:r>
            <a:rPr lang="en-ID" sz="2100" kern="1200" dirty="0" err="1"/>
            <a:t>hukum</a:t>
          </a:r>
          <a:r>
            <a:rPr lang="en-ID" sz="2100" kern="1200" dirty="0"/>
            <a:t> yang </a:t>
          </a:r>
          <a:r>
            <a:rPr lang="en-ID" sz="2100" kern="1200" dirty="0" err="1"/>
            <a:t>dibuat</a:t>
          </a:r>
          <a:r>
            <a:rPr lang="en-ID" sz="2100" kern="1200" dirty="0"/>
            <a:t> oleh </a:t>
          </a:r>
          <a:r>
            <a:rPr lang="en-ID" sz="2100" kern="1200" dirty="0" err="1"/>
            <a:t>bangsa</a:t>
          </a:r>
          <a:r>
            <a:rPr lang="en-ID" sz="2100" kern="1200" dirty="0"/>
            <a:t> </a:t>
          </a:r>
          <a:r>
            <a:rPr lang="en-ID" sz="2100" kern="1200" dirty="0" err="1"/>
            <a:t>Romawi</a:t>
          </a:r>
          <a:r>
            <a:rPr lang="en-ID" sz="2100" kern="1200" dirty="0"/>
            <a:t> </a:t>
          </a:r>
          <a:r>
            <a:rPr lang="en-ID" sz="2100" kern="1200" dirty="0" err="1"/>
            <a:t>jauh</a:t>
          </a:r>
          <a:r>
            <a:rPr lang="en-ID" sz="2100" kern="1200" dirty="0"/>
            <a:t> </a:t>
          </a:r>
          <a:r>
            <a:rPr lang="en-ID" sz="2100" kern="1200" dirty="0" err="1"/>
            <a:t>lebih</a:t>
          </a:r>
          <a:r>
            <a:rPr lang="en-ID" sz="2100" kern="1200" dirty="0"/>
            <a:t> </a:t>
          </a:r>
          <a:r>
            <a:rPr lang="en-ID" sz="2100" kern="1200" dirty="0" err="1"/>
            <a:t>hebat</a:t>
          </a:r>
          <a:r>
            <a:rPr lang="en-ID" sz="2100" kern="1200" dirty="0"/>
            <a:t> </a:t>
          </a:r>
          <a:r>
            <a:rPr lang="en-ID" sz="2100" kern="1200" dirty="0" err="1"/>
            <a:t>dari</a:t>
          </a:r>
          <a:r>
            <a:rPr lang="en-ID" sz="2100" kern="1200" dirty="0"/>
            <a:t> pada </a:t>
          </a:r>
          <a:r>
            <a:rPr lang="en-ID" sz="2100" kern="1200" dirty="0" err="1"/>
            <a:t>sistem</a:t>
          </a:r>
          <a:r>
            <a:rPr lang="en-ID" sz="2100" kern="1200" dirty="0"/>
            <a:t> </a:t>
          </a:r>
          <a:r>
            <a:rPr lang="en-ID" sz="2100" kern="1200" dirty="0" err="1"/>
            <a:t>hukum</a:t>
          </a:r>
          <a:r>
            <a:rPr lang="en-ID" sz="2100" kern="1200" dirty="0"/>
            <a:t> yang </a:t>
          </a:r>
          <a:r>
            <a:rPr lang="en-ID" sz="2100" kern="1200" dirty="0" err="1"/>
            <a:t>dibuat</a:t>
          </a:r>
          <a:r>
            <a:rPr lang="en-ID" sz="2100" kern="1200" dirty="0"/>
            <a:t> oleh </a:t>
          </a:r>
          <a:r>
            <a:rPr lang="en-ID" sz="2100" kern="1200" dirty="0" err="1"/>
            <a:t>bangsa-bangsa</a:t>
          </a:r>
          <a:r>
            <a:rPr lang="en-ID" sz="2100" kern="1200" dirty="0"/>
            <a:t> lain di dunia </a:t>
          </a:r>
          <a:r>
            <a:rPr lang="en-ID" sz="2100" kern="1200" dirty="0" err="1"/>
            <a:t>ini</a:t>
          </a:r>
          <a:r>
            <a:rPr lang="en-ID" sz="2100" kern="1200" dirty="0"/>
            <a:t>.</a:t>
          </a:r>
        </a:p>
      </dsp:txBody>
      <dsp:txXfrm>
        <a:off x="1792679" y="0"/>
        <a:ext cx="6436920" cy="1467592"/>
      </dsp:txXfrm>
    </dsp:sp>
    <dsp:sp modelId="{283AB385-7079-4354-98A3-9350392AF295}">
      <dsp:nvSpPr>
        <dsp:cNvPr id="0" name=""/>
        <dsp:cNvSpPr/>
      </dsp:nvSpPr>
      <dsp:spPr>
        <a:xfrm>
          <a:off x="146759" y="146759"/>
          <a:ext cx="1645920" cy="1174073"/>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A73BFB-10E7-4BB5-B332-AAB989DBEF06}">
      <dsp:nvSpPr>
        <dsp:cNvPr id="0" name=""/>
        <dsp:cNvSpPr/>
      </dsp:nvSpPr>
      <dsp:spPr>
        <a:xfrm>
          <a:off x="0" y="1614351"/>
          <a:ext cx="8229600" cy="146759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D" sz="2100" kern="1200" dirty="0"/>
            <a:t>Pada zaman </a:t>
          </a:r>
          <a:r>
            <a:rPr lang="en-ID" sz="2100" kern="1200" dirty="0" err="1"/>
            <a:t>ini</a:t>
          </a:r>
          <a:r>
            <a:rPr lang="en-ID" sz="2100" kern="1200" dirty="0"/>
            <a:t>, </a:t>
          </a:r>
          <a:r>
            <a:rPr lang="en-ID" sz="2100" kern="1200" dirty="0" err="1"/>
            <a:t>paham</a:t>
          </a:r>
          <a:r>
            <a:rPr lang="en-ID" sz="2100" kern="1200" dirty="0"/>
            <a:t> yang </a:t>
          </a:r>
          <a:r>
            <a:rPr lang="en-ID" sz="2100" kern="1200" dirty="0" err="1"/>
            <a:t>berkembang</a:t>
          </a:r>
          <a:r>
            <a:rPr lang="en-ID" sz="2100" kern="1200" dirty="0"/>
            <a:t> </a:t>
          </a:r>
          <a:r>
            <a:rPr lang="en-ID" sz="2100" kern="1200" dirty="0" err="1"/>
            <a:t>adalah</a:t>
          </a:r>
          <a:r>
            <a:rPr lang="en-ID" sz="2100" kern="1200" dirty="0"/>
            <a:t> </a:t>
          </a:r>
          <a:r>
            <a:rPr lang="en-ID" sz="2100" kern="1200" dirty="0" err="1"/>
            <a:t>bahwa</a:t>
          </a:r>
          <a:r>
            <a:rPr lang="en-ID" sz="2100" kern="1200" dirty="0"/>
            <a:t> </a:t>
          </a:r>
          <a:r>
            <a:rPr lang="en-ID" sz="2100" kern="1200" dirty="0" err="1"/>
            <a:t>filsafat</a:t>
          </a:r>
          <a:r>
            <a:rPr lang="en-ID" sz="2100" kern="1200" dirty="0"/>
            <a:t> </a:t>
          </a:r>
          <a:r>
            <a:rPr lang="en-ID" sz="2100" kern="1200" dirty="0" err="1"/>
            <a:t>hukum</a:t>
          </a:r>
          <a:r>
            <a:rPr lang="en-ID" sz="2100" kern="1200" dirty="0"/>
            <a:t> yang </a:t>
          </a:r>
          <a:r>
            <a:rPr lang="en-ID" sz="2100" kern="1200" dirty="0" err="1"/>
            <a:t>menerangkan</a:t>
          </a:r>
          <a:r>
            <a:rPr lang="en-ID" sz="2100" kern="1200" dirty="0"/>
            <a:t> dan </a:t>
          </a:r>
          <a:r>
            <a:rPr lang="en-ID" sz="2100" kern="1200" dirty="0" err="1"/>
            <a:t>mendasari</a:t>
          </a:r>
          <a:r>
            <a:rPr lang="en-ID" sz="2100" kern="1200" dirty="0"/>
            <a:t> </a:t>
          </a:r>
          <a:r>
            <a:rPr lang="en-ID" sz="2100" kern="1200" dirty="0" err="1"/>
            <a:t>sistem</a:t>
          </a:r>
          <a:r>
            <a:rPr lang="en-ID" sz="2100" kern="1200" dirty="0"/>
            <a:t> </a:t>
          </a:r>
          <a:r>
            <a:rPr lang="en-ID" sz="2100" kern="1200" dirty="0" err="1"/>
            <a:t>hukum</a:t>
          </a:r>
          <a:r>
            <a:rPr lang="en-ID" sz="2100" kern="1200" dirty="0"/>
            <a:t> </a:t>
          </a:r>
          <a:r>
            <a:rPr lang="en-ID" sz="2100" kern="1200" dirty="0" err="1"/>
            <a:t>bukanlah</a:t>
          </a:r>
          <a:r>
            <a:rPr lang="en-ID" sz="2100" kern="1200" dirty="0"/>
            <a:t> </a:t>
          </a:r>
          <a:r>
            <a:rPr lang="en-ID" sz="2100" kern="1200" dirty="0" err="1"/>
            <a:t>hukum</a:t>
          </a:r>
          <a:r>
            <a:rPr lang="en-ID" sz="2100" kern="1200" dirty="0"/>
            <a:t> yang </a:t>
          </a:r>
          <a:r>
            <a:rPr lang="en-ID" sz="2100" kern="1200" dirty="0" err="1"/>
            <a:t>ditentukan</a:t>
          </a:r>
          <a:r>
            <a:rPr lang="en-ID" sz="2100" kern="1200" dirty="0"/>
            <a:t> (</a:t>
          </a:r>
          <a:r>
            <a:rPr lang="en-ID" sz="2100" kern="1200" dirty="0" err="1"/>
            <a:t>hukum</a:t>
          </a:r>
          <a:r>
            <a:rPr lang="en-ID" sz="2100" kern="1200" dirty="0"/>
            <a:t> </a:t>
          </a:r>
          <a:r>
            <a:rPr lang="en-ID" sz="2100" kern="1200" dirty="0" err="1"/>
            <a:t>positif</a:t>
          </a:r>
          <a:r>
            <a:rPr lang="en-ID" sz="2100" kern="1200" dirty="0"/>
            <a:t>), </a:t>
          </a:r>
          <a:r>
            <a:rPr lang="en-ID" sz="2100" kern="1200" dirty="0" err="1"/>
            <a:t>melainkan</a:t>
          </a:r>
          <a:r>
            <a:rPr lang="en-ID" sz="2100" kern="1200" dirty="0"/>
            <a:t> </a:t>
          </a:r>
          <a:r>
            <a:rPr lang="en-ID" sz="2100" kern="1200" dirty="0" err="1"/>
            <a:t>hukum</a:t>
          </a:r>
          <a:r>
            <a:rPr lang="en-ID" sz="2100" kern="1200" dirty="0"/>
            <a:t> yang di </a:t>
          </a:r>
          <a:r>
            <a:rPr lang="en-ID" sz="2100" kern="1200" dirty="0" err="1"/>
            <a:t>cita-citakan</a:t>
          </a:r>
          <a:endParaRPr lang="en-ID" sz="2100" kern="1200" dirty="0"/>
        </a:p>
      </dsp:txBody>
      <dsp:txXfrm>
        <a:off x="1792679" y="1614351"/>
        <a:ext cx="6436920" cy="1467592"/>
      </dsp:txXfrm>
    </dsp:sp>
    <dsp:sp modelId="{864EBF27-7A39-4EB3-9BA4-F8D5718B7C77}">
      <dsp:nvSpPr>
        <dsp:cNvPr id="0" name=""/>
        <dsp:cNvSpPr/>
      </dsp:nvSpPr>
      <dsp:spPr>
        <a:xfrm>
          <a:off x="146759" y="1761110"/>
          <a:ext cx="1645920" cy="1174073"/>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 b="-2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B29C19-2B00-4A13-9CF5-9606FA990206}">
      <dsp:nvSpPr>
        <dsp:cNvPr id="0" name=""/>
        <dsp:cNvSpPr/>
      </dsp:nvSpPr>
      <dsp:spPr>
        <a:xfrm>
          <a:off x="0" y="3228703"/>
          <a:ext cx="8229600" cy="146759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D" sz="2100" kern="1200" dirty="0" err="1"/>
            <a:t>Tahun</a:t>
          </a:r>
          <a:r>
            <a:rPr lang="en-ID" sz="2100" kern="1200" dirty="0"/>
            <a:t> 528-534 </a:t>
          </a:r>
          <a:r>
            <a:rPr lang="en-ID" sz="2100" kern="1200" dirty="0" err="1"/>
            <a:t>seluruh</a:t>
          </a:r>
          <a:r>
            <a:rPr lang="en-ID" sz="2100" kern="1200" dirty="0"/>
            <a:t> </a:t>
          </a:r>
          <a:r>
            <a:rPr lang="en-ID" sz="2100" kern="1200" dirty="0" err="1"/>
            <a:t>perundangan</a:t>
          </a:r>
          <a:r>
            <a:rPr lang="en-ID" sz="2100" kern="1200" dirty="0"/>
            <a:t> </a:t>
          </a:r>
          <a:r>
            <a:rPr lang="en-ID" sz="2100" kern="1200" dirty="0" err="1"/>
            <a:t>kekaisaran</a:t>
          </a:r>
          <a:r>
            <a:rPr lang="en-ID" sz="2100" kern="1200" dirty="0"/>
            <a:t> </a:t>
          </a:r>
          <a:r>
            <a:rPr lang="en-ID" sz="2100" kern="1200" dirty="0" err="1"/>
            <a:t>Romawi</a:t>
          </a:r>
          <a:r>
            <a:rPr lang="en-ID" sz="2100" kern="1200" dirty="0"/>
            <a:t> </a:t>
          </a:r>
          <a:r>
            <a:rPr lang="en-ID" sz="2100" kern="1200" dirty="0" err="1"/>
            <a:t>dikumpulkan</a:t>
          </a:r>
          <a:r>
            <a:rPr lang="en-ID" sz="2100" kern="1200" dirty="0"/>
            <a:t> </a:t>
          </a:r>
          <a:r>
            <a:rPr lang="en-ID" sz="2100" kern="1200" dirty="0" err="1"/>
            <a:t>dalam</a:t>
          </a:r>
          <a:r>
            <a:rPr lang="en-ID" sz="2100" kern="1200" dirty="0"/>
            <a:t> </a:t>
          </a:r>
          <a:r>
            <a:rPr lang="en-ID" sz="2100" kern="1200" dirty="0" err="1"/>
            <a:t>satu</a:t>
          </a:r>
          <a:r>
            <a:rPr lang="en-ID" sz="2100" kern="1200" dirty="0"/>
            <a:t> </a:t>
          </a:r>
          <a:r>
            <a:rPr lang="en-ID" sz="2100" kern="1200" dirty="0" err="1"/>
            <a:t>kodeks</a:t>
          </a:r>
          <a:r>
            <a:rPr lang="en-ID" sz="2100" kern="1200" dirty="0"/>
            <a:t> </a:t>
          </a:r>
          <a:r>
            <a:rPr lang="en-ID" sz="2100" kern="1200" dirty="0" err="1"/>
            <a:t>atas</a:t>
          </a:r>
          <a:r>
            <a:rPr lang="en-ID" sz="2100" kern="1200" dirty="0"/>
            <a:t> </a:t>
          </a:r>
          <a:r>
            <a:rPr lang="en-ID" sz="2100" kern="1200" dirty="0" err="1"/>
            <a:t>perintah</a:t>
          </a:r>
          <a:r>
            <a:rPr lang="en-ID" sz="2100" kern="1200" dirty="0"/>
            <a:t> </a:t>
          </a:r>
          <a:r>
            <a:rPr lang="en-ID" sz="2100" kern="1200" dirty="0" err="1"/>
            <a:t>kaisar</a:t>
          </a:r>
          <a:r>
            <a:rPr lang="en-ID" sz="2100" kern="1200" dirty="0"/>
            <a:t> </a:t>
          </a:r>
          <a:r>
            <a:rPr lang="en-ID" sz="2100" kern="1200" dirty="0" err="1"/>
            <a:t>Yustiniaus</a:t>
          </a:r>
          <a:r>
            <a:rPr lang="en-ID" sz="2100" kern="1200" dirty="0"/>
            <a:t> yang </a:t>
          </a:r>
          <a:r>
            <a:rPr lang="en-ID" sz="2100" kern="1200" dirty="0" err="1"/>
            <a:t>ia</a:t>
          </a:r>
          <a:r>
            <a:rPr lang="en-ID" sz="2100" kern="1200" dirty="0"/>
            <a:t> </a:t>
          </a:r>
          <a:r>
            <a:rPr lang="en-ID" sz="2100" kern="1200" dirty="0" err="1"/>
            <a:t>sebut</a:t>
          </a:r>
          <a:r>
            <a:rPr lang="en-ID" sz="2100" kern="1200" dirty="0"/>
            <a:t> </a:t>
          </a:r>
          <a:r>
            <a:rPr lang="en-ID" sz="2100" kern="1200" dirty="0" err="1"/>
            <a:t>sebagai</a:t>
          </a:r>
          <a:r>
            <a:rPr lang="en-ID" sz="2100" kern="1200" dirty="0"/>
            <a:t> codex juris </a:t>
          </a:r>
          <a:r>
            <a:rPr lang="en-ID" sz="2100" kern="1200" dirty="0" err="1"/>
            <a:t>rumaui</a:t>
          </a:r>
          <a:r>
            <a:rPr lang="en-ID" sz="2100" kern="1200" dirty="0"/>
            <a:t>/corpus juris </a:t>
          </a:r>
          <a:r>
            <a:rPr lang="en-ID" sz="2100" kern="1200" dirty="0" err="1"/>
            <a:t>civilis</a:t>
          </a:r>
          <a:r>
            <a:rPr lang="en-ID" sz="2100" kern="1200" dirty="0"/>
            <a:t>.</a:t>
          </a:r>
        </a:p>
      </dsp:txBody>
      <dsp:txXfrm>
        <a:off x="1792679" y="3228703"/>
        <a:ext cx="6436920" cy="1467592"/>
      </dsp:txXfrm>
    </dsp:sp>
    <dsp:sp modelId="{599FB256-DD5B-40B2-A6C2-AEA70714602A}">
      <dsp:nvSpPr>
        <dsp:cNvPr id="0" name=""/>
        <dsp:cNvSpPr/>
      </dsp:nvSpPr>
      <dsp:spPr>
        <a:xfrm>
          <a:off x="146759" y="3375462"/>
          <a:ext cx="1645920" cy="1174073"/>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0" b="-50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263CC-6616-4263-B8E7-6536436E8D5E}">
      <dsp:nvSpPr>
        <dsp:cNvPr id="0" name=""/>
        <dsp:cNvSpPr/>
      </dsp:nvSpPr>
      <dsp:spPr>
        <a:xfrm rot="5400000">
          <a:off x="5163149" y="-2019418"/>
          <a:ext cx="1047750" cy="5352494"/>
        </a:xfrm>
        <a:prstGeom prst="round2Same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ID" sz="1500" kern="1200" dirty="0" err="1"/>
            <a:t>Teori</a:t>
          </a:r>
          <a:r>
            <a:rPr lang="en-ID" sz="1500" kern="1200" dirty="0"/>
            <a:t> </a:t>
          </a:r>
          <a:r>
            <a:rPr lang="en-ID" sz="1500" kern="1200" dirty="0" err="1"/>
            <a:t>hukum</a:t>
          </a:r>
          <a:r>
            <a:rPr lang="en-ID" sz="1500" kern="1200" dirty="0"/>
            <a:t> </a:t>
          </a:r>
          <a:r>
            <a:rPr lang="en-ID" sz="1500" kern="1200" dirty="0" err="1"/>
            <a:t>itu</a:t>
          </a:r>
          <a:r>
            <a:rPr lang="en-ID" sz="1500" kern="1200" dirty="0"/>
            <a:t> </a:t>
          </a:r>
          <a:r>
            <a:rPr lang="en-ID" sz="1500" kern="1200" dirty="0" err="1"/>
            <a:t>hanya</a:t>
          </a:r>
          <a:r>
            <a:rPr lang="en-ID" sz="1500" kern="1200" dirty="0"/>
            <a:t> </a:t>
          </a:r>
          <a:r>
            <a:rPr lang="en-ID" sz="1500" kern="1200" dirty="0" err="1"/>
            <a:t>bersangkut</a:t>
          </a:r>
          <a:r>
            <a:rPr lang="en-ID" sz="1500" kern="1200" dirty="0"/>
            <a:t> </a:t>
          </a:r>
          <a:r>
            <a:rPr lang="en-ID" sz="1500" kern="1200" dirty="0" err="1"/>
            <a:t>paut</a:t>
          </a:r>
          <a:r>
            <a:rPr lang="en-ID" sz="1500" kern="1200" dirty="0"/>
            <a:t> </a:t>
          </a:r>
          <a:r>
            <a:rPr lang="en-ID" sz="1500" kern="1200" dirty="0" err="1"/>
            <a:t>dengan</a:t>
          </a:r>
          <a:r>
            <a:rPr lang="en-ID" sz="1500" kern="1200" dirty="0"/>
            <a:t> </a:t>
          </a:r>
          <a:r>
            <a:rPr lang="en-ID" sz="1500" kern="1200" dirty="0" err="1"/>
            <a:t>hukum</a:t>
          </a:r>
          <a:r>
            <a:rPr lang="en-ID" sz="1500" kern="1200" dirty="0"/>
            <a:t> </a:t>
          </a:r>
          <a:r>
            <a:rPr lang="en-ID" sz="1500" kern="1200" dirty="0" err="1"/>
            <a:t>positif</a:t>
          </a:r>
          <a:r>
            <a:rPr lang="en-ID" sz="1500" kern="1200" dirty="0"/>
            <a:t> </a:t>
          </a:r>
          <a:r>
            <a:rPr lang="en-ID" sz="1500" kern="1200" dirty="0" err="1"/>
            <a:t>saja</a:t>
          </a:r>
          <a:r>
            <a:rPr lang="en-ID" sz="1500" kern="1200" dirty="0"/>
            <a:t>. </a:t>
          </a:r>
          <a:r>
            <a:rPr lang="en-ID" sz="1500" kern="1200" dirty="0" err="1"/>
            <a:t>Ilmu</a:t>
          </a:r>
          <a:r>
            <a:rPr lang="en-ID" sz="1500" kern="1200" dirty="0"/>
            <a:t> </a:t>
          </a:r>
          <a:r>
            <a:rPr lang="en-ID" sz="1500" kern="1200" dirty="0" err="1"/>
            <a:t>hukum</a:t>
          </a:r>
          <a:r>
            <a:rPr lang="en-ID" sz="1500" kern="1200" dirty="0"/>
            <a:t> </a:t>
          </a:r>
          <a:r>
            <a:rPr lang="en-ID" sz="1500" kern="1200" dirty="0" err="1"/>
            <a:t>tidak</a:t>
          </a:r>
          <a:r>
            <a:rPr lang="en-ID" sz="1500" kern="1200" dirty="0"/>
            <a:t> </a:t>
          </a:r>
          <a:r>
            <a:rPr lang="en-ID" sz="1500" kern="1200" dirty="0" err="1"/>
            <a:t>membahas</a:t>
          </a:r>
          <a:r>
            <a:rPr lang="en-ID" sz="1500" kern="1200" dirty="0"/>
            <a:t> </a:t>
          </a:r>
          <a:r>
            <a:rPr lang="en-ID" sz="1500" kern="1200" dirty="0" err="1"/>
            <a:t>apakah</a:t>
          </a:r>
          <a:r>
            <a:rPr lang="en-ID" sz="1500" kern="1200" dirty="0"/>
            <a:t> </a:t>
          </a:r>
          <a:r>
            <a:rPr lang="en-ID" sz="1500" kern="1200" dirty="0" err="1"/>
            <a:t>hukum</a:t>
          </a:r>
          <a:r>
            <a:rPr lang="en-ID" sz="1500" kern="1200" dirty="0"/>
            <a:t> </a:t>
          </a:r>
          <a:r>
            <a:rPr lang="en-ID" sz="1500" kern="1200" dirty="0" err="1"/>
            <a:t>positif</a:t>
          </a:r>
          <a:r>
            <a:rPr lang="en-ID" sz="1500" kern="1200" dirty="0"/>
            <a:t> </a:t>
          </a:r>
          <a:r>
            <a:rPr lang="en-ID" sz="1500" kern="1200" dirty="0" err="1"/>
            <a:t>itu</a:t>
          </a:r>
          <a:r>
            <a:rPr lang="en-ID" sz="1500" kern="1200" dirty="0"/>
            <a:t> </a:t>
          </a:r>
          <a:r>
            <a:rPr lang="en-ID" sz="1500" kern="1200" dirty="0" err="1"/>
            <a:t>baik</a:t>
          </a:r>
          <a:r>
            <a:rPr lang="en-ID" sz="1500" kern="1200" dirty="0"/>
            <a:t> </a:t>
          </a:r>
          <a:r>
            <a:rPr lang="en-ID" sz="1500" kern="1200" dirty="0" err="1"/>
            <a:t>atau</a:t>
          </a:r>
          <a:r>
            <a:rPr lang="en-ID" sz="1500" kern="1200" dirty="0"/>
            <a:t> </a:t>
          </a:r>
          <a:r>
            <a:rPr lang="en-ID" sz="1500" kern="1200" dirty="0" err="1"/>
            <a:t>buruk</a:t>
          </a:r>
          <a:r>
            <a:rPr lang="en-ID" sz="1500" kern="1200" dirty="0"/>
            <a:t>, dan </a:t>
          </a:r>
          <a:r>
            <a:rPr lang="en-ID" sz="1500" kern="1200" dirty="0" err="1"/>
            <a:t>tidak</a:t>
          </a:r>
          <a:r>
            <a:rPr lang="en-ID" sz="1500" kern="1200" dirty="0"/>
            <a:t> pula </a:t>
          </a:r>
          <a:r>
            <a:rPr lang="en-ID" sz="1500" kern="1200" dirty="0" err="1"/>
            <a:t>membahas</a:t>
          </a:r>
          <a:r>
            <a:rPr lang="en-ID" sz="1500" kern="1200" dirty="0"/>
            <a:t> </a:t>
          </a:r>
          <a:r>
            <a:rPr lang="en-ID" sz="1500" kern="1200" dirty="0" err="1"/>
            <a:t>soal</a:t>
          </a:r>
          <a:r>
            <a:rPr lang="en-ID" sz="1500" kern="1200" dirty="0"/>
            <a:t> </a:t>
          </a:r>
          <a:r>
            <a:rPr lang="en-ID" sz="1500" kern="1200" dirty="0" err="1"/>
            <a:t>efektivitas</a:t>
          </a:r>
          <a:r>
            <a:rPr lang="en-ID" sz="1500" kern="1200" dirty="0"/>
            <a:t> </a:t>
          </a:r>
          <a:r>
            <a:rPr lang="en-ID" sz="1500" kern="1200" dirty="0" err="1"/>
            <a:t>hukum</a:t>
          </a:r>
          <a:r>
            <a:rPr lang="en-ID" sz="1500" kern="1200" dirty="0"/>
            <a:t> </a:t>
          </a:r>
          <a:r>
            <a:rPr lang="en-ID" sz="1500" kern="1200" dirty="0" err="1"/>
            <a:t>dalam</a:t>
          </a:r>
          <a:r>
            <a:rPr lang="en-ID" sz="1500" kern="1200" dirty="0"/>
            <a:t> </a:t>
          </a:r>
          <a:r>
            <a:rPr lang="en-ID" sz="1500" kern="1200" dirty="0" err="1"/>
            <a:t>masyarakat</a:t>
          </a:r>
          <a:r>
            <a:rPr lang="en-ID" sz="1500" kern="1200" dirty="0"/>
            <a:t>.</a:t>
          </a:r>
        </a:p>
      </dsp:txBody>
      <dsp:txXfrm rot="-5400000">
        <a:off x="3010778" y="184100"/>
        <a:ext cx="5301347" cy="945456"/>
      </dsp:txXfrm>
    </dsp:sp>
    <dsp:sp modelId="{4A03EEC6-B362-459E-8187-A17405AFF4A5}">
      <dsp:nvSpPr>
        <dsp:cNvPr id="0" name=""/>
        <dsp:cNvSpPr/>
      </dsp:nvSpPr>
      <dsp:spPr>
        <a:xfrm>
          <a:off x="0" y="1984"/>
          <a:ext cx="3010777" cy="1309687"/>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err="1"/>
            <a:t>Mazhab</a:t>
          </a:r>
          <a:r>
            <a:rPr lang="en-US" sz="3200" kern="1200" dirty="0"/>
            <a:t> </a:t>
          </a:r>
          <a:r>
            <a:rPr lang="en-US" sz="3200" kern="1200" dirty="0" err="1"/>
            <a:t>Positivisme</a:t>
          </a:r>
          <a:endParaRPr lang="en-ID" sz="3200" kern="1200" dirty="0"/>
        </a:p>
      </dsp:txBody>
      <dsp:txXfrm>
        <a:off x="63934" y="65918"/>
        <a:ext cx="2882909" cy="1181819"/>
      </dsp:txXfrm>
    </dsp:sp>
    <dsp:sp modelId="{C21E8D70-15FF-4E75-993B-E51A1D3E3EC0}">
      <dsp:nvSpPr>
        <dsp:cNvPr id="0" name=""/>
        <dsp:cNvSpPr/>
      </dsp:nvSpPr>
      <dsp:spPr>
        <a:xfrm rot="5400000">
          <a:off x="5163149" y="-644247"/>
          <a:ext cx="1047750" cy="5352494"/>
        </a:xfrm>
        <a:prstGeom prst="round2Same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ID" sz="1500" kern="1200" dirty="0" err="1"/>
            <a:t>Mazhab</a:t>
          </a:r>
          <a:r>
            <a:rPr lang="en-ID" sz="1500" kern="1200" dirty="0"/>
            <a:t> (</a:t>
          </a:r>
          <a:r>
            <a:rPr lang="en-ID" sz="1500" kern="1200" dirty="0" err="1"/>
            <a:t>aliran</a:t>
          </a:r>
          <a:r>
            <a:rPr lang="en-ID" sz="1500" kern="1200" dirty="0"/>
            <a:t>) </a:t>
          </a:r>
          <a:r>
            <a:rPr lang="en-ID" sz="1500" kern="1200" dirty="0" err="1"/>
            <a:t>hukum</a:t>
          </a:r>
          <a:r>
            <a:rPr lang="en-ID" sz="1500" kern="1200" dirty="0"/>
            <a:t> yang </a:t>
          </a:r>
          <a:r>
            <a:rPr lang="en-ID" sz="1500" kern="1200" dirty="0" err="1"/>
            <a:t>menempatkan</a:t>
          </a:r>
          <a:r>
            <a:rPr lang="en-ID" sz="1500" kern="1200" dirty="0"/>
            <a:t> </a:t>
          </a:r>
          <a:r>
            <a:rPr lang="en-ID" sz="1500" kern="1200" dirty="0" err="1"/>
            <a:t>suatu</a:t>
          </a:r>
          <a:r>
            <a:rPr lang="en-ID" sz="1500" kern="1200" dirty="0"/>
            <a:t> </a:t>
          </a:r>
          <a:r>
            <a:rPr lang="en-ID" sz="1500" kern="1200" dirty="0" err="1"/>
            <a:t>fungsi</a:t>
          </a:r>
          <a:r>
            <a:rPr lang="en-ID" sz="1500" kern="1200" dirty="0"/>
            <a:t> </a:t>
          </a:r>
          <a:r>
            <a:rPr lang="en-ID" sz="1500" kern="1200" dirty="0" err="1"/>
            <a:t>atau</a:t>
          </a:r>
          <a:r>
            <a:rPr lang="en-ID" sz="1500" kern="1200" dirty="0"/>
            <a:t> </a:t>
          </a:r>
          <a:r>
            <a:rPr lang="en-ID" sz="1500" kern="1200" dirty="0" err="1"/>
            <a:t>manfaat</a:t>
          </a:r>
          <a:r>
            <a:rPr lang="en-ID" sz="1500" kern="1200" dirty="0"/>
            <a:t> </a:t>
          </a:r>
          <a:r>
            <a:rPr lang="en-ID" sz="1500" kern="1200" dirty="0" err="1"/>
            <a:t>untuk</a:t>
          </a:r>
          <a:r>
            <a:rPr lang="en-ID" sz="1500" kern="1200" dirty="0"/>
            <a:t> </a:t>
          </a:r>
          <a:r>
            <a:rPr lang="en-ID" sz="1500" kern="1200" dirty="0" err="1"/>
            <a:t>tujuan</a:t>
          </a:r>
          <a:r>
            <a:rPr lang="en-ID" sz="1500" kern="1200" dirty="0"/>
            <a:t> </a:t>
          </a:r>
          <a:r>
            <a:rPr lang="en-ID" sz="1500" kern="1200" dirty="0" err="1"/>
            <a:t>utama</a:t>
          </a:r>
          <a:r>
            <a:rPr lang="en-ID" sz="1500" kern="1200" dirty="0"/>
            <a:t> </a:t>
          </a:r>
          <a:r>
            <a:rPr lang="en-ID" sz="1500" kern="1200" dirty="0" err="1"/>
            <a:t>hukum</a:t>
          </a:r>
          <a:r>
            <a:rPr lang="en-ID" sz="1500" kern="1200" dirty="0"/>
            <a:t>.</a:t>
          </a:r>
        </a:p>
      </dsp:txBody>
      <dsp:txXfrm rot="-5400000">
        <a:off x="3010778" y="1559271"/>
        <a:ext cx="5301347" cy="945456"/>
      </dsp:txXfrm>
    </dsp:sp>
    <dsp:sp modelId="{2B38AE68-4991-4900-BB5F-D14B436CB7ED}">
      <dsp:nvSpPr>
        <dsp:cNvPr id="0" name=""/>
        <dsp:cNvSpPr/>
      </dsp:nvSpPr>
      <dsp:spPr>
        <a:xfrm>
          <a:off x="0" y="1377156"/>
          <a:ext cx="3010777" cy="1309687"/>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err="1"/>
            <a:t>Mazhab</a:t>
          </a:r>
          <a:r>
            <a:rPr lang="en-US" sz="3200" kern="1200" dirty="0"/>
            <a:t> U</a:t>
          </a:r>
          <a:r>
            <a:rPr lang="en-ID" sz="3200" kern="1200" dirty="0" err="1"/>
            <a:t>tilitarianisme</a:t>
          </a:r>
          <a:endParaRPr lang="en-ID" sz="3200" kern="1200" dirty="0"/>
        </a:p>
      </dsp:txBody>
      <dsp:txXfrm>
        <a:off x="63934" y="1441090"/>
        <a:ext cx="2882909" cy="1181819"/>
      </dsp:txXfrm>
    </dsp:sp>
    <dsp:sp modelId="{8C1138CC-FE01-4FE1-94D3-1C7797AB5DA4}">
      <dsp:nvSpPr>
        <dsp:cNvPr id="0" name=""/>
        <dsp:cNvSpPr/>
      </dsp:nvSpPr>
      <dsp:spPr>
        <a:xfrm rot="5400000">
          <a:off x="5163149" y="730924"/>
          <a:ext cx="1047750" cy="5352494"/>
        </a:xfrm>
        <a:prstGeom prst="round2Same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Hukum </a:t>
          </a:r>
          <a:r>
            <a:rPr lang="en-US" sz="1500" kern="1200" dirty="0" err="1"/>
            <a:t>tidak</a:t>
          </a:r>
          <a:r>
            <a:rPr lang="en-US" sz="1500" kern="1200" dirty="0"/>
            <a:t> </a:t>
          </a:r>
          <a:r>
            <a:rPr lang="en-US" sz="1500" kern="1200" dirty="0" err="1"/>
            <a:t>dibuat</a:t>
          </a:r>
          <a:r>
            <a:rPr lang="en-US" sz="1500" kern="1200" dirty="0"/>
            <a:t>, </a:t>
          </a:r>
          <a:r>
            <a:rPr lang="en-US" sz="1500" kern="1200" dirty="0" err="1"/>
            <a:t>tetapi</a:t>
          </a:r>
          <a:r>
            <a:rPr lang="en-US" sz="1500" kern="1200" dirty="0"/>
            <a:t> </a:t>
          </a:r>
          <a:r>
            <a:rPr lang="en-US" sz="1500" kern="1200" dirty="0" err="1"/>
            <a:t>ditemukan</a:t>
          </a:r>
          <a:r>
            <a:rPr lang="en-US" sz="1500" kern="1200" dirty="0"/>
            <a:t> </a:t>
          </a:r>
          <a:r>
            <a:rPr lang="en-US" sz="1500" kern="1200" dirty="0" err="1"/>
            <a:t>dalam</a:t>
          </a:r>
          <a:r>
            <a:rPr lang="en-US" sz="1500" kern="1200" dirty="0"/>
            <a:t> </a:t>
          </a:r>
          <a:r>
            <a:rPr lang="en-US" sz="1500" kern="1200" dirty="0" err="1"/>
            <a:t>kesadaran</a:t>
          </a:r>
          <a:r>
            <a:rPr lang="en-US" sz="1500" kern="1200" dirty="0"/>
            <a:t> </a:t>
          </a:r>
          <a:r>
            <a:rPr lang="en-US" sz="1500" kern="1200" dirty="0" err="1"/>
            <a:t>umum</a:t>
          </a:r>
          <a:r>
            <a:rPr lang="en-US" sz="1500" kern="1200" dirty="0"/>
            <a:t>/</a:t>
          </a:r>
          <a:r>
            <a:rPr lang="en-US" sz="1500" kern="1200" dirty="0" err="1"/>
            <a:t>kesadaran</a:t>
          </a:r>
          <a:r>
            <a:rPr lang="en-US" sz="1500" kern="1200" dirty="0"/>
            <a:t> </a:t>
          </a:r>
          <a:r>
            <a:rPr lang="en-US" sz="1500" kern="1200" dirty="0" err="1"/>
            <a:t>hukum</a:t>
          </a:r>
          <a:r>
            <a:rPr lang="en-US" sz="1500" kern="1200" dirty="0"/>
            <a:t> </a:t>
          </a:r>
          <a:r>
            <a:rPr lang="en-US" sz="1500" kern="1200" dirty="0" err="1"/>
            <a:t>suatu</a:t>
          </a:r>
          <a:r>
            <a:rPr lang="en-US" sz="1500" kern="1200" dirty="0"/>
            <a:t> </a:t>
          </a:r>
          <a:r>
            <a:rPr lang="en-US" sz="1500" kern="1200"/>
            <a:t>bangsa</a:t>
          </a:r>
          <a:endParaRPr lang="en-ID" sz="1500" kern="1200" dirty="0"/>
        </a:p>
      </dsp:txBody>
      <dsp:txXfrm rot="-5400000">
        <a:off x="3010778" y="2934443"/>
        <a:ext cx="5301347" cy="945456"/>
      </dsp:txXfrm>
    </dsp:sp>
    <dsp:sp modelId="{85DB5FDF-00BC-4C83-81D5-6063A4A277C8}">
      <dsp:nvSpPr>
        <dsp:cNvPr id="0" name=""/>
        <dsp:cNvSpPr/>
      </dsp:nvSpPr>
      <dsp:spPr>
        <a:xfrm>
          <a:off x="0" y="2752328"/>
          <a:ext cx="3010777" cy="1309687"/>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ID" sz="3200" kern="1200" dirty="0" err="1"/>
            <a:t>Mazhab</a:t>
          </a:r>
          <a:r>
            <a:rPr lang="en-ID" sz="3200" kern="1200" dirty="0"/>
            <a:t> Sejarah</a:t>
          </a:r>
        </a:p>
      </dsp:txBody>
      <dsp:txXfrm>
        <a:off x="63934" y="2816262"/>
        <a:ext cx="2882909" cy="11818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44BEF-040B-44B1-B130-D35BD2DBC32E}">
      <dsp:nvSpPr>
        <dsp:cNvPr id="0" name=""/>
        <dsp:cNvSpPr/>
      </dsp:nvSpPr>
      <dsp:spPr>
        <a:xfrm>
          <a:off x="3135500" y="2701055"/>
          <a:ext cx="157646" cy="157646"/>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79EAB12-A7FF-496D-A91A-5A64F7CDA5A5}">
      <dsp:nvSpPr>
        <dsp:cNvPr id="0" name=""/>
        <dsp:cNvSpPr/>
      </dsp:nvSpPr>
      <dsp:spPr>
        <a:xfrm>
          <a:off x="2997402" y="2922364"/>
          <a:ext cx="157646" cy="157646"/>
        </a:xfrm>
        <a:prstGeom prst="ellipse">
          <a:avLst/>
        </a:prstGeom>
        <a:gradFill rotWithShape="0">
          <a:gsLst>
            <a:gs pos="0">
              <a:schemeClr val="accent5">
                <a:hueOff val="-1103764"/>
                <a:satOff val="4423"/>
                <a:lumOff val="959"/>
                <a:alphaOff val="0"/>
                <a:shade val="51000"/>
                <a:satMod val="130000"/>
              </a:schemeClr>
            </a:gs>
            <a:gs pos="80000">
              <a:schemeClr val="accent5">
                <a:hueOff val="-1103764"/>
                <a:satOff val="4423"/>
                <a:lumOff val="959"/>
                <a:alphaOff val="0"/>
                <a:shade val="93000"/>
                <a:satMod val="130000"/>
              </a:schemeClr>
            </a:gs>
            <a:gs pos="100000">
              <a:schemeClr val="accent5">
                <a:hueOff val="-1103764"/>
                <a:satOff val="4423"/>
                <a:lumOff val="959"/>
                <a:alphaOff val="0"/>
                <a:shade val="94000"/>
                <a:satMod val="135000"/>
              </a:schemeClr>
            </a:gs>
          </a:gsLst>
          <a:lin ang="16200000" scaled="0"/>
        </a:gradFill>
        <a:ln w="9525" cap="flat" cmpd="sng" algn="ctr">
          <a:solidFill>
            <a:schemeClr val="accent5">
              <a:hueOff val="-1103764"/>
              <a:satOff val="4423"/>
              <a:lumOff val="95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3EBFC41-4EA8-4771-8B6B-E3E873E9B86E}">
      <dsp:nvSpPr>
        <dsp:cNvPr id="0" name=""/>
        <dsp:cNvSpPr/>
      </dsp:nvSpPr>
      <dsp:spPr>
        <a:xfrm>
          <a:off x="2832819" y="3113971"/>
          <a:ext cx="157646" cy="157646"/>
        </a:xfrm>
        <a:prstGeom prst="ellipse">
          <a:avLst/>
        </a:prstGeom>
        <a:gradFill rotWithShape="0">
          <a:gsLst>
            <a:gs pos="0">
              <a:schemeClr val="accent5">
                <a:hueOff val="-2207528"/>
                <a:satOff val="8847"/>
                <a:lumOff val="1917"/>
                <a:alphaOff val="0"/>
                <a:shade val="51000"/>
                <a:satMod val="130000"/>
              </a:schemeClr>
            </a:gs>
            <a:gs pos="80000">
              <a:schemeClr val="accent5">
                <a:hueOff val="-2207528"/>
                <a:satOff val="8847"/>
                <a:lumOff val="1917"/>
                <a:alphaOff val="0"/>
                <a:shade val="93000"/>
                <a:satMod val="130000"/>
              </a:schemeClr>
            </a:gs>
            <a:gs pos="100000">
              <a:schemeClr val="accent5">
                <a:hueOff val="-2207528"/>
                <a:satOff val="8847"/>
                <a:lumOff val="1917"/>
                <a:alphaOff val="0"/>
                <a:shade val="94000"/>
                <a:satMod val="135000"/>
              </a:schemeClr>
            </a:gs>
          </a:gsLst>
          <a:lin ang="16200000" scaled="0"/>
        </a:gradFill>
        <a:ln w="9525" cap="flat" cmpd="sng" algn="ctr">
          <a:solidFill>
            <a:schemeClr val="accent5">
              <a:hueOff val="-2207528"/>
              <a:satOff val="8847"/>
              <a:lumOff val="191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5390F10-2CB3-4853-9F0D-288089792D5C}">
      <dsp:nvSpPr>
        <dsp:cNvPr id="0" name=""/>
        <dsp:cNvSpPr/>
      </dsp:nvSpPr>
      <dsp:spPr>
        <a:xfrm>
          <a:off x="3029562" y="473736"/>
          <a:ext cx="157646" cy="157646"/>
        </a:xfrm>
        <a:prstGeom prst="ellipse">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w="9525" cap="flat" cmpd="sng" algn="ctr">
          <a:solidFill>
            <a:schemeClr val="accent5">
              <a:hueOff val="-3311292"/>
              <a:satOff val="13270"/>
              <a:lumOff val="287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5C61843-1402-4FAE-AC82-80F4A0044F15}">
      <dsp:nvSpPr>
        <dsp:cNvPr id="0" name=""/>
        <dsp:cNvSpPr/>
      </dsp:nvSpPr>
      <dsp:spPr>
        <a:xfrm>
          <a:off x="3240177" y="348230"/>
          <a:ext cx="157646" cy="157646"/>
        </a:xfrm>
        <a:prstGeom prst="ellipse">
          <a:avLst/>
        </a:prstGeom>
        <a:gradFill rotWithShape="0">
          <a:gsLst>
            <a:gs pos="0">
              <a:schemeClr val="accent5">
                <a:hueOff val="-4415056"/>
                <a:satOff val="17694"/>
                <a:lumOff val="3835"/>
                <a:alphaOff val="0"/>
                <a:shade val="51000"/>
                <a:satMod val="130000"/>
              </a:schemeClr>
            </a:gs>
            <a:gs pos="80000">
              <a:schemeClr val="accent5">
                <a:hueOff val="-4415056"/>
                <a:satOff val="17694"/>
                <a:lumOff val="3835"/>
                <a:alphaOff val="0"/>
                <a:shade val="93000"/>
                <a:satMod val="130000"/>
              </a:schemeClr>
            </a:gs>
            <a:gs pos="100000">
              <a:schemeClr val="accent5">
                <a:hueOff val="-4415056"/>
                <a:satOff val="17694"/>
                <a:lumOff val="3835"/>
                <a:alphaOff val="0"/>
                <a:shade val="94000"/>
                <a:satMod val="135000"/>
              </a:schemeClr>
            </a:gs>
          </a:gsLst>
          <a:lin ang="16200000" scaled="0"/>
        </a:gradFill>
        <a:ln w="9525" cap="flat" cmpd="sng" algn="ctr">
          <a:solidFill>
            <a:schemeClr val="accent5">
              <a:hueOff val="-4415056"/>
              <a:satOff val="17694"/>
              <a:lumOff val="383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82F4154-6161-4E8C-B809-B628927B6C12}">
      <dsp:nvSpPr>
        <dsp:cNvPr id="0" name=""/>
        <dsp:cNvSpPr/>
      </dsp:nvSpPr>
      <dsp:spPr>
        <a:xfrm>
          <a:off x="3450162" y="222723"/>
          <a:ext cx="157646" cy="157646"/>
        </a:xfrm>
        <a:prstGeom prst="ellipse">
          <a:avLst/>
        </a:prstGeom>
        <a:gradFill rotWithShape="0">
          <a:gsLst>
            <a:gs pos="0">
              <a:schemeClr val="accent5">
                <a:hueOff val="-5518820"/>
                <a:satOff val="22117"/>
                <a:lumOff val="4793"/>
                <a:alphaOff val="0"/>
                <a:shade val="51000"/>
                <a:satMod val="130000"/>
              </a:schemeClr>
            </a:gs>
            <a:gs pos="80000">
              <a:schemeClr val="accent5">
                <a:hueOff val="-5518820"/>
                <a:satOff val="22117"/>
                <a:lumOff val="4793"/>
                <a:alphaOff val="0"/>
                <a:shade val="93000"/>
                <a:satMod val="130000"/>
              </a:schemeClr>
            </a:gs>
            <a:gs pos="100000">
              <a:schemeClr val="accent5">
                <a:hueOff val="-5518820"/>
                <a:satOff val="22117"/>
                <a:lumOff val="4793"/>
                <a:alphaOff val="0"/>
                <a:shade val="94000"/>
                <a:satMod val="135000"/>
              </a:schemeClr>
            </a:gs>
          </a:gsLst>
          <a:lin ang="16200000" scaled="0"/>
        </a:gradFill>
        <a:ln w="9525" cap="flat" cmpd="sng" algn="ctr">
          <a:solidFill>
            <a:schemeClr val="accent5">
              <a:hueOff val="-5518820"/>
              <a:satOff val="22117"/>
              <a:lumOff val="479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6E7BBC5-5E70-491E-A10B-81C14144EC2B}">
      <dsp:nvSpPr>
        <dsp:cNvPr id="0" name=""/>
        <dsp:cNvSpPr/>
      </dsp:nvSpPr>
      <dsp:spPr>
        <a:xfrm>
          <a:off x="3660147" y="348230"/>
          <a:ext cx="157646" cy="157646"/>
        </a:xfrm>
        <a:prstGeom prst="ellipse">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w="9525" cap="flat" cmpd="sng" algn="ctr">
          <a:solidFill>
            <a:schemeClr val="accent5">
              <a:hueOff val="-6622584"/>
              <a:satOff val="26541"/>
              <a:lumOff val="575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B230F95-B862-4D10-9F14-2DFD60A24ABD}">
      <dsp:nvSpPr>
        <dsp:cNvPr id="0" name=""/>
        <dsp:cNvSpPr/>
      </dsp:nvSpPr>
      <dsp:spPr>
        <a:xfrm>
          <a:off x="3870763" y="473736"/>
          <a:ext cx="157646" cy="157646"/>
        </a:xfrm>
        <a:prstGeom prst="ellipse">
          <a:avLst/>
        </a:prstGeom>
        <a:gradFill rotWithShape="0">
          <a:gsLst>
            <a:gs pos="0">
              <a:schemeClr val="accent5">
                <a:hueOff val="-7726349"/>
                <a:satOff val="30964"/>
                <a:lumOff val="6711"/>
                <a:alphaOff val="0"/>
                <a:shade val="51000"/>
                <a:satMod val="130000"/>
              </a:schemeClr>
            </a:gs>
            <a:gs pos="80000">
              <a:schemeClr val="accent5">
                <a:hueOff val="-7726349"/>
                <a:satOff val="30964"/>
                <a:lumOff val="6711"/>
                <a:alphaOff val="0"/>
                <a:shade val="93000"/>
                <a:satMod val="130000"/>
              </a:schemeClr>
            </a:gs>
            <a:gs pos="100000">
              <a:schemeClr val="accent5">
                <a:hueOff val="-7726349"/>
                <a:satOff val="30964"/>
                <a:lumOff val="6711"/>
                <a:alphaOff val="0"/>
                <a:shade val="94000"/>
                <a:satMod val="135000"/>
              </a:schemeClr>
            </a:gs>
          </a:gsLst>
          <a:lin ang="16200000" scaled="0"/>
        </a:gradFill>
        <a:ln w="9525" cap="flat" cmpd="sng" algn="ctr">
          <a:solidFill>
            <a:schemeClr val="accent5">
              <a:hueOff val="-7726349"/>
              <a:satOff val="30964"/>
              <a:lumOff val="671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CBF66AA-0125-435B-BEE9-889DAFFC3DC0}">
      <dsp:nvSpPr>
        <dsp:cNvPr id="0" name=""/>
        <dsp:cNvSpPr/>
      </dsp:nvSpPr>
      <dsp:spPr>
        <a:xfrm>
          <a:off x="3450162" y="487542"/>
          <a:ext cx="157646" cy="157646"/>
        </a:xfrm>
        <a:prstGeom prst="ellipse">
          <a:avLst/>
        </a:prstGeom>
        <a:gradFill rotWithShape="0">
          <a:gsLst>
            <a:gs pos="0">
              <a:schemeClr val="accent5">
                <a:hueOff val="-8830112"/>
                <a:satOff val="35388"/>
                <a:lumOff val="7669"/>
                <a:alphaOff val="0"/>
                <a:shade val="51000"/>
                <a:satMod val="130000"/>
              </a:schemeClr>
            </a:gs>
            <a:gs pos="80000">
              <a:schemeClr val="accent5">
                <a:hueOff val="-8830112"/>
                <a:satOff val="35388"/>
                <a:lumOff val="7669"/>
                <a:alphaOff val="0"/>
                <a:shade val="93000"/>
                <a:satMod val="130000"/>
              </a:schemeClr>
            </a:gs>
            <a:gs pos="100000">
              <a:schemeClr val="accent5">
                <a:hueOff val="-8830112"/>
                <a:satOff val="35388"/>
                <a:lumOff val="7669"/>
                <a:alphaOff val="0"/>
                <a:shade val="94000"/>
                <a:satMod val="135000"/>
              </a:schemeClr>
            </a:gs>
          </a:gsLst>
          <a:lin ang="16200000" scaled="0"/>
        </a:gradFill>
        <a:ln w="9525" cap="flat" cmpd="sng" algn="ctr">
          <a:solidFill>
            <a:schemeClr val="accent5">
              <a:hueOff val="-8830112"/>
              <a:satOff val="35388"/>
              <a:lumOff val="766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137EAEB-3762-4BA9-B2DD-2CBA02FAA59A}">
      <dsp:nvSpPr>
        <dsp:cNvPr id="0" name=""/>
        <dsp:cNvSpPr/>
      </dsp:nvSpPr>
      <dsp:spPr>
        <a:xfrm>
          <a:off x="3450162" y="752360"/>
          <a:ext cx="157646" cy="157646"/>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551F3F8-AFF8-4008-8C58-AFD3610ECAA4}">
      <dsp:nvSpPr>
        <dsp:cNvPr id="0" name=""/>
        <dsp:cNvSpPr/>
      </dsp:nvSpPr>
      <dsp:spPr>
        <a:xfrm>
          <a:off x="2167551" y="3689799"/>
          <a:ext cx="3400117" cy="9120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9692"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Hukum </a:t>
          </a:r>
          <a:r>
            <a:rPr lang="en-US" sz="2700" kern="1200" dirty="0" err="1"/>
            <a:t>Responsif</a:t>
          </a:r>
          <a:endParaRPr lang="en-ID" sz="2700" kern="1200" dirty="0"/>
        </a:p>
      </dsp:txBody>
      <dsp:txXfrm>
        <a:off x="2212072" y="3734320"/>
        <a:ext cx="3311075" cy="822970"/>
      </dsp:txXfrm>
    </dsp:sp>
    <dsp:sp modelId="{47979AD8-EC54-4582-8388-C762C803CD1A}">
      <dsp:nvSpPr>
        <dsp:cNvPr id="0" name=""/>
        <dsp:cNvSpPr/>
      </dsp:nvSpPr>
      <dsp:spPr>
        <a:xfrm>
          <a:off x="1224825" y="2796194"/>
          <a:ext cx="1576464" cy="1576359"/>
        </a:xfrm>
        <a:prstGeom prst="ellipse">
          <a:avLst/>
        </a:prstGeom>
        <a:solidFill>
          <a:schemeClr val="accent5">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5E9C28D-C9FD-438F-B514-E516443F7ABE}">
      <dsp:nvSpPr>
        <dsp:cNvPr id="0" name=""/>
        <dsp:cNvSpPr/>
      </dsp:nvSpPr>
      <dsp:spPr>
        <a:xfrm>
          <a:off x="3604656" y="1905936"/>
          <a:ext cx="3400117" cy="912012"/>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9692"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Hukum </a:t>
          </a:r>
          <a:r>
            <a:rPr lang="en-US" sz="2700" kern="1200" dirty="0" err="1"/>
            <a:t>Progresif</a:t>
          </a:r>
          <a:endParaRPr lang="en-ID" sz="2700" kern="1200" dirty="0"/>
        </a:p>
      </dsp:txBody>
      <dsp:txXfrm>
        <a:off x="3649177" y="1950457"/>
        <a:ext cx="3311075" cy="822970"/>
      </dsp:txXfrm>
    </dsp:sp>
    <dsp:sp modelId="{482B8439-208C-4699-9892-C40031996C19}">
      <dsp:nvSpPr>
        <dsp:cNvPr id="0" name=""/>
        <dsp:cNvSpPr/>
      </dsp:nvSpPr>
      <dsp:spPr>
        <a:xfrm>
          <a:off x="2661930" y="1012331"/>
          <a:ext cx="1576464" cy="1576359"/>
        </a:xfrm>
        <a:prstGeom prst="ellipse">
          <a:avLst/>
        </a:prstGeom>
        <a:solidFill>
          <a:schemeClr val="accent5">
            <a:tint val="50000"/>
            <a:hueOff val="-10682366"/>
            <a:satOff val="47617"/>
            <a:lumOff val="4207"/>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DB331-1D4F-4F93-ADA9-30CF8D92AF32}">
      <dsp:nvSpPr>
        <dsp:cNvPr id="0" name=""/>
        <dsp:cNvSpPr/>
      </dsp:nvSpPr>
      <dsp:spPr>
        <a:xfrm>
          <a:off x="3032844" y="1487"/>
          <a:ext cx="2431254" cy="121562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Hukum </a:t>
          </a:r>
          <a:r>
            <a:rPr lang="en-US" sz="1600" kern="1200" dirty="0" err="1"/>
            <a:t>harus</a:t>
          </a:r>
          <a:r>
            <a:rPr lang="en-US" sz="1600" kern="1200" dirty="0"/>
            <a:t> </a:t>
          </a:r>
          <a:r>
            <a:rPr lang="en-US" sz="1600" kern="1200" dirty="0" err="1"/>
            <a:t>berhati</a:t>
          </a:r>
          <a:r>
            <a:rPr lang="en-US" sz="1600" kern="1200" dirty="0"/>
            <a:t> </a:t>
          </a:r>
          <a:r>
            <a:rPr lang="en-US" sz="1600" kern="1200"/>
            <a:t>nurani</a:t>
          </a:r>
          <a:endParaRPr lang="en-ID" sz="1600" kern="1200" dirty="0"/>
        </a:p>
      </dsp:txBody>
      <dsp:txXfrm>
        <a:off x="3068448" y="37091"/>
        <a:ext cx="2360046" cy="1144419"/>
      </dsp:txXfrm>
    </dsp:sp>
    <dsp:sp modelId="{9C3D8B34-413D-4129-8CE5-20A7316BC1E7}">
      <dsp:nvSpPr>
        <dsp:cNvPr id="0" name=""/>
        <dsp:cNvSpPr/>
      </dsp:nvSpPr>
      <dsp:spPr>
        <a:xfrm rot="3600000">
          <a:off x="4618619" y="2135413"/>
          <a:ext cx="1267552" cy="42546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D" sz="1300" kern="1200"/>
        </a:p>
      </dsp:txBody>
      <dsp:txXfrm>
        <a:off x="4746260" y="2220507"/>
        <a:ext cx="1012270" cy="255281"/>
      </dsp:txXfrm>
    </dsp:sp>
    <dsp:sp modelId="{C629E702-8AAE-46B0-B2F2-CACD7F08BEC2}">
      <dsp:nvSpPr>
        <dsp:cNvPr id="0" name=""/>
        <dsp:cNvSpPr/>
      </dsp:nvSpPr>
      <dsp:spPr>
        <a:xfrm>
          <a:off x="5040692" y="3479181"/>
          <a:ext cx="2431254" cy="121562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Hukum </a:t>
          </a:r>
          <a:r>
            <a:rPr lang="en-US" sz="1600" kern="1200" dirty="0" err="1"/>
            <a:t>untuk</a:t>
          </a:r>
          <a:r>
            <a:rPr lang="en-US" sz="1600" kern="1200" dirty="0"/>
            <a:t> </a:t>
          </a:r>
          <a:r>
            <a:rPr lang="en-US" sz="1600" kern="1200" dirty="0" err="1"/>
            <a:t>manusia</a:t>
          </a:r>
          <a:r>
            <a:rPr lang="en-US" sz="1600" kern="1200" dirty="0"/>
            <a:t>. Hukum </a:t>
          </a:r>
          <a:r>
            <a:rPr lang="en-US" sz="1600" kern="1200" dirty="0" err="1"/>
            <a:t>bertugas</a:t>
          </a:r>
          <a:r>
            <a:rPr lang="en-US" sz="1600" kern="1200" dirty="0"/>
            <a:t> </a:t>
          </a:r>
          <a:r>
            <a:rPr lang="en-US" sz="1600" kern="1200" dirty="0" err="1"/>
            <a:t>melayani</a:t>
          </a:r>
          <a:r>
            <a:rPr lang="en-US" sz="1600" kern="1200" dirty="0"/>
            <a:t> </a:t>
          </a:r>
          <a:r>
            <a:rPr lang="en-US" sz="1600" kern="1200" dirty="0" err="1"/>
            <a:t>manusia</a:t>
          </a:r>
          <a:r>
            <a:rPr lang="en-US" sz="1600" kern="1200" dirty="0"/>
            <a:t>, </a:t>
          </a:r>
          <a:r>
            <a:rPr lang="en-US" sz="1600" kern="1200" dirty="0" err="1"/>
            <a:t>bukan</a:t>
          </a:r>
          <a:r>
            <a:rPr lang="en-US" sz="1600" kern="1200" dirty="0"/>
            <a:t> </a:t>
          </a:r>
          <a:r>
            <a:rPr lang="en-US" sz="1600" kern="1200" dirty="0" err="1"/>
            <a:t>sebaliknya</a:t>
          </a:r>
          <a:r>
            <a:rPr lang="en-US" sz="1600" kern="1200" dirty="0"/>
            <a:t>.</a:t>
          </a:r>
          <a:endParaRPr lang="en-ID" sz="1600" kern="1200" dirty="0"/>
        </a:p>
      </dsp:txBody>
      <dsp:txXfrm>
        <a:off x="5076296" y="3514785"/>
        <a:ext cx="2360046" cy="1144419"/>
      </dsp:txXfrm>
    </dsp:sp>
    <dsp:sp modelId="{065645EF-6E54-434E-BD27-3674C2C36F22}">
      <dsp:nvSpPr>
        <dsp:cNvPr id="0" name=""/>
        <dsp:cNvSpPr/>
      </dsp:nvSpPr>
      <dsp:spPr>
        <a:xfrm rot="10800000">
          <a:off x="3614695" y="3874260"/>
          <a:ext cx="1267552" cy="42546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D" sz="1300" kern="1200"/>
        </a:p>
      </dsp:txBody>
      <dsp:txXfrm rot="10800000">
        <a:off x="3742336" y="3959354"/>
        <a:ext cx="1012270" cy="255281"/>
      </dsp:txXfrm>
    </dsp:sp>
    <dsp:sp modelId="{37C57FD3-2ECA-43D5-A2F6-375147E23ADD}">
      <dsp:nvSpPr>
        <dsp:cNvPr id="0" name=""/>
        <dsp:cNvSpPr/>
      </dsp:nvSpPr>
      <dsp:spPr>
        <a:xfrm>
          <a:off x="1024997" y="3479181"/>
          <a:ext cx="2431254" cy="121562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D" sz="1600" kern="1200" dirty="0" err="1"/>
            <a:t>hukum</a:t>
          </a:r>
          <a:r>
            <a:rPr lang="en-ID" sz="1600" kern="1200" dirty="0"/>
            <a:t> </a:t>
          </a:r>
          <a:r>
            <a:rPr lang="en-ID" sz="1600" kern="1200" dirty="0" err="1"/>
            <a:t>hendaknya</a:t>
          </a:r>
          <a:r>
            <a:rPr lang="en-ID" sz="1600" kern="1200" dirty="0"/>
            <a:t> </a:t>
          </a:r>
          <a:r>
            <a:rPr lang="en-ID" sz="1600" kern="1200" dirty="0" err="1"/>
            <a:t>mampu</a:t>
          </a:r>
          <a:r>
            <a:rPr lang="en-ID" sz="1600" kern="1200" dirty="0"/>
            <a:t> </a:t>
          </a:r>
          <a:r>
            <a:rPr lang="en-ID" sz="1600" kern="1200" dirty="0" err="1"/>
            <a:t>mengikuti</a:t>
          </a:r>
          <a:r>
            <a:rPr lang="en-ID" sz="1600" kern="1200" dirty="0"/>
            <a:t> </a:t>
          </a:r>
          <a:r>
            <a:rPr lang="en-ID" sz="1600" kern="1200" dirty="0" err="1"/>
            <a:t>perkembangan</a:t>
          </a:r>
          <a:r>
            <a:rPr lang="en-ID" sz="1600" kern="1200" dirty="0"/>
            <a:t> zaman, </a:t>
          </a:r>
          <a:r>
            <a:rPr lang="en-ID" sz="1600" kern="1200" dirty="0" err="1"/>
            <a:t>mampu</a:t>
          </a:r>
          <a:r>
            <a:rPr lang="en-ID" sz="1600" kern="1200" dirty="0"/>
            <a:t> </a:t>
          </a:r>
          <a:r>
            <a:rPr lang="en-ID" sz="1600" kern="1200" dirty="0" err="1"/>
            <a:t>menjawab</a:t>
          </a:r>
          <a:r>
            <a:rPr lang="en-ID" sz="1600" kern="1200" dirty="0"/>
            <a:t> </a:t>
          </a:r>
          <a:r>
            <a:rPr lang="en-ID" sz="1600" kern="1200" dirty="0" err="1"/>
            <a:t>perubahan</a:t>
          </a:r>
          <a:r>
            <a:rPr lang="en-ID" sz="1600" kern="1200" dirty="0"/>
            <a:t>.</a:t>
          </a:r>
        </a:p>
      </dsp:txBody>
      <dsp:txXfrm>
        <a:off x="1060601" y="3514785"/>
        <a:ext cx="2360046" cy="1144419"/>
      </dsp:txXfrm>
    </dsp:sp>
    <dsp:sp modelId="{E77510FA-DFC2-443D-A09D-42BF516FDDD0}">
      <dsp:nvSpPr>
        <dsp:cNvPr id="0" name=""/>
        <dsp:cNvSpPr/>
      </dsp:nvSpPr>
      <dsp:spPr>
        <a:xfrm rot="18000000">
          <a:off x="2610771" y="2135413"/>
          <a:ext cx="1267552" cy="42546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D" sz="1300" kern="1200"/>
        </a:p>
      </dsp:txBody>
      <dsp:txXfrm>
        <a:off x="2738412" y="2220507"/>
        <a:ext cx="1012270" cy="2552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AEFD6-2BB5-473C-8A29-FD04F0804506}">
      <dsp:nvSpPr>
        <dsp:cNvPr id="0" name=""/>
        <dsp:cNvSpPr/>
      </dsp:nvSpPr>
      <dsp:spPr>
        <a:xfrm>
          <a:off x="2257264" y="270943"/>
          <a:ext cx="3940941" cy="123154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4166" tIns="72390" rIns="72390" bIns="72390" numCol="1" spcCol="1270" anchor="ctr" anchorCtr="0">
          <a:noAutofit/>
        </a:bodyPr>
        <a:lstStyle/>
        <a:p>
          <a:pPr marL="0" lvl="0" indent="0" algn="l" defTabSz="844550">
            <a:lnSpc>
              <a:spcPct val="90000"/>
            </a:lnSpc>
            <a:spcBef>
              <a:spcPct val="0"/>
            </a:spcBef>
            <a:spcAft>
              <a:spcPct val="35000"/>
            </a:spcAft>
            <a:buNone/>
          </a:pPr>
          <a:r>
            <a:rPr lang="en-ID" sz="1900" kern="1200" dirty="0"/>
            <a:t>Hukum </a:t>
          </a:r>
          <a:r>
            <a:rPr lang="en-ID" sz="1900" kern="1200" dirty="0" err="1"/>
            <a:t>progresif</a:t>
          </a:r>
          <a:r>
            <a:rPr lang="en-ID" sz="1900" kern="1200" dirty="0"/>
            <a:t> </a:t>
          </a:r>
          <a:r>
            <a:rPr lang="en-ID" sz="1900" kern="1200" dirty="0" err="1"/>
            <a:t>mendudukkan</a:t>
          </a:r>
          <a:r>
            <a:rPr lang="en-ID" sz="1900" kern="1200" dirty="0"/>
            <a:t> </a:t>
          </a:r>
          <a:r>
            <a:rPr lang="en-ID" sz="1900" kern="1200" dirty="0" err="1"/>
            <a:t>kepastian</a:t>
          </a:r>
          <a:r>
            <a:rPr lang="en-ID" sz="1900" kern="1200" dirty="0"/>
            <a:t>, </a:t>
          </a:r>
          <a:r>
            <a:rPr lang="en-ID" sz="1900" kern="1200" dirty="0" err="1"/>
            <a:t>keadilan</a:t>
          </a:r>
          <a:r>
            <a:rPr lang="en-ID" sz="1900" kern="1200" dirty="0"/>
            <a:t> dan </a:t>
          </a:r>
          <a:r>
            <a:rPr lang="en-ID" sz="1900" kern="1200" dirty="0" err="1"/>
            <a:t>kemanfaatan</a:t>
          </a:r>
          <a:r>
            <a:rPr lang="en-ID" sz="1900" kern="1200" dirty="0"/>
            <a:t> </a:t>
          </a:r>
          <a:r>
            <a:rPr lang="en-ID" sz="1900" kern="1200" dirty="0" err="1"/>
            <a:t>dalam</a:t>
          </a:r>
          <a:r>
            <a:rPr lang="en-ID" sz="1900" kern="1200" dirty="0"/>
            <a:t> </a:t>
          </a:r>
          <a:r>
            <a:rPr lang="en-ID" sz="1900" kern="1200" dirty="0" err="1"/>
            <a:t>satu</a:t>
          </a:r>
          <a:r>
            <a:rPr lang="en-ID" sz="1900" kern="1200" dirty="0"/>
            <a:t> garis.</a:t>
          </a:r>
        </a:p>
      </dsp:txBody>
      <dsp:txXfrm>
        <a:off x="2257264" y="270943"/>
        <a:ext cx="3940941" cy="1231544"/>
      </dsp:txXfrm>
    </dsp:sp>
    <dsp:sp modelId="{B76AB1BB-6756-4415-89C0-488B99707352}">
      <dsp:nvSpPr>
        <dsp:cNvPr id="0" name=""/>
        <dsp:cNvSpPr/>
      </dsp:nvSpPr>
      <dsp:spPr>
        <a:xfrm>
          <a:off x="2093058" y="93053"/>
          <a:ext cx="862080" cy="1293121"/>
        </a:xfrm>
        <a:prstGeom prst="rect">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0C10C2-D5DC-4EE9-AE7A-804F2FB14FE5}">
      <dsp:nvSpPr>
        <dsp:cNvPr id="0" name=""/>
        <dsp:cNvSpPr/>
      </dsp:nvSpPr>
      <dsp:spPr>
        <a:xfrm>
          <a:off x="2257264" y="1821320"/>
          <a:ext cx="3940941" cy="123154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4166" tIns="72390" rIns="72390" bIns="72390" numCol="1" spcCol="1270" anchor="ctr" anchorCtr="0">
          <a:noAutofit/>
        </a:bodyPr>
        <a:lstStyle/>
        <a:p>
          <a:pPr marL="0" lvl="0" indent="0" algn="l" defTabSz="844550">
            <a:lnSpc>
              <a:spcPct val="90000"/>
            </a:lnSpc>
            <a:spcBef>
              <a:spcPct val="0"/>
            </a:spcBef>
            <a:spcAft>
              <a:spcPct val="35000"/>
            </a:spcAft>
            <a:buNone/>
          </a:pPr>
          <a:r>
            <a:rPr lang="nn-NO" sz="1900" kern="1200" dirty="0"/>
            <a:t>Hukum progresif bukan hanya taat pada formal prosedural birokratis tetapi juga material-substantif.</a:t>
          </a:r>
          <a:endParaRPr lang="en-ID" sz="1900" kern="1200" dirty="0"/>
        </a:p>
      </dsp:txBody>
      <dsp:txXfrm>
        <a:off x="2257264" y="1821320"/>
        <a:ext cx="3940941" cy="1231544"/>
      </dsp:txXfrm>
    </dsp:sp>
    <dsp:sp modelId="{8B4C050E-583D-4981-A9AD-958CAD7A0ED2}">
      <dsp:nvSpPr>
        <dsp:cNvPr id="0" name=""/>
        <dsp:cNvSpPr/>
      </dsp:nvSpPr>
      <dsp:spPr>
        <a:xfrm>
          <a:off x="2093058" y="1643431"/>
          <a:ext cx="862080" cy="1293121"/>
        </a:xfrm>
        <a:prstGeom prst="rect">
          <a:avLst/>
        </a:prstGeom>
        <a:solidFill>
          <a:schemeClr val="accent2">
            <a:tint val="50000"/>
            <a:hueOff val="2501437"/>
            <a:satOff val="-2237"/>
            <a:lumOff val="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E5DAC8-2B94-43E5-A27A-4D6982BDFE0D}">
      <dsp:nvSpPr>
        <dsp:cNvPr id="0" name=""/>
        <dsp:cNvSpPr/>
      </dsp:nvSpPr>
      <dsp:spPr>
        <a:xfrm>
          <a:off x="2257264" y="3371698"/>
          <a:ext cx="3940941" cy="123154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4166" tIns="72390" rIns="72390" bIns="72390" numCol="1" spcCol="1270" anchor="ctr" anchorCtr="0">
          <a:noAutofit/>
        </a:bodyPr>
        <a:lstStyle/>
        <a:p>
          <a:pPr marL="0" lvl="0" indent="0" algn="l" defTabSz="844550">
            <a:lnSpc>
              <a:spcPct val="90000"/>
            </a:lnSpc>
            <a:spcBef>
              <a:spcPct val="0"/>
            </a:spcBef>
            <a:spcAft>
              <a:spcPct val="35000"/>
            </a:spcAft>
            <a:buNone/>
          </a:pPr>
          <a:r>
            <a:rPr lang="en-ID" sz="1900" kern="1200" dirty="0" err="1"/>
            <a:t>Karakter</a:t>
          </a:r>
          <a:r>
            <a:rPr lang="en-ID" sz="1900" kern="1200" dirty="0"/>
            <a:t> </a:t>
          </a:r>
          <a:r>
            <a:rPr lang="en-ID" sz="1900" kern="1200" dirty="0" err="1"/>
            <a:t>hukum</a:t>
          </a:r>
          <a:r>
            <a:rPr lang="en-ID" sz="1900" kern="1200" dirty="0"/>
            <a:t> </a:t>
          </a:r>
          <a:r>
            <a:rPr lang="en-ID" sz="1900" kern="1200" dirty="0" err="1"/>
            <a:t>progresif</a:t>
          </a:r>
          <a:r>
            <a:rPr lang="en-ID" sz="1900" kern="1200" dirty="0"/>
            <a:t> yang </a:t>
          </a:r>
          <a:r>
            <a:rPr lang="en-ID" sz="1900" kern="1200" dirty="0" err="1"/>
            <a:t>berpegang</a:t>
          </a:r>
          <a:r>
            <a:rPr lang="en-ID" sz="1900" kern="1200" dirty="0"/>
            <a:t> </a:t>
          </a:r>
          <a:r>
            <a:rPr lang="en-ID" sz="1900" kern="1200" dirty="0" err="1"/>
            <a:t>teguh</a:t>
          </a:r>
          <a:r>
            <a:rPr lang="en-ID" sz="1900" kern="1200" dirty="0"/>
            <a:t> pada </a:t>
          </a:r>
          <a:r>
            <a:rPr lang="en-ID" sz="1900" kern="1200" dirty="0" err="1"/>
            <a:t>hati</a:t>
          </a:r>
          <a:r>
            <a:rPr lang="en-ID" sz="1900" kern="1200" dirty="0"/>
            <a:t> </a:t>
          </a:r>
          <a:r>
            <a:rPr lang="en-ID" sz="1900" kern="1200" dirty="0" err="1"/>
            <a:t>nurani</a:t>
          </a:r>
          <a:r>
            <a:rPr lang="en-ID" sz="1900" kern="1200" dirty="0"/>
            <a:t> dan </a:t>
          </a:r>
          <a:r>
            <a:rPr lang="en-ID" sz="1900" kern="1200" dirty="0" err="1"/>
            <a:t>menolak</a:t>
          </a:r>
          <a:r>
            <a:rPr lang="en-ID" sz="1900" kern="1200" dirty="0"/>
            <a:t> hamba </a:t>
          </a:r>
          <a:r>
            <a:rPr lang="en-ID" sz="1900" kern="1200" dirty="0" err="1"/>
            <a:t>materi</a:t>
          </a:r>
          <a:r>
            <a:rPr lang="en-ID" sz="1900" kern="1200" dirty="0"/>
            <a:t>.</a:t>
          </a:r>
        </a:p>
      </dsp:txBody>
      <dsp:txXfrm>
        <a:off x="2257264" y="3371698"/>
        <a:ext cx="3940941" cy="1231544"/>
      </dsp:txXfrm>
    </dsp:sp>
    <dsp:sp modelId="{7860B950-9CA1-4B8D-9C13-8C1934713A14}">
      <dsp:nvSpPr>
        <dsp:cNvPr id="0" name=""/>
        <dsp:cNvSpPr/>
      </dsp:nvSpPr>
      <dsp:spPr>
        <a:xfrm>
          <a:off x="2093058" y="3193808"/>
          <a:ext cx="862080" cy="1293121"/>
        </a:xfrm>
        <a:prstGeom prst="rect">
          <a:avLst/>
        </a:prstGeom>
        <a:solidFill>
          <a:schemeClr val="accent2">
            <a:tint val="50000"/>
            <a:hueOff val="5002875"/>
            <a:satOff val="-4473"/>
            <a:lumOff val="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comments" Target="../comments/commen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060848"/>
            <a:ext cx="9144000" cy="1877437"/>
          </a:xfrm>
          <a:prstGeom prst="rect">
            <a:avLst/>
          </a:prstGeom>
          <a:noFill/>
        </p:spPr>
        <p:txBody>
          <a:bodyPr wrap="square" lIns="91440" tIns="45720" rIns="91440" bIns="45720">
            <a:spAutoFit/>
          </a:bodyPr>
          <a:lstStyle/>
          <a:p>
            <a:pPr algn="ctr"/>
            <a:r>
              <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TEORI HUKUM DALAM BERBAGAI RUANG DAN GENERASI</a:t>
            </a: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14</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6">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
        <p:nvSpPr>
          <p:cNvPr id="4" name="Rectangle 3">
            <a:extLst>
              <a:ext uri="{FF2B5EF4-FFF2-40B4-BE49-F238E27FC236}">
                <a16:creationId xmlns:a16="http://schemas.microsoft.com/office/drawing/2014/main" id="{D8DEEE08-99AA-4732-9CD1-2F0F01EC7E21}"/>
              </a:ext>
            </a:extLst>
          </p:cNvPr>
          <p:cNvSpPr/>
          <p:nvPr>
            <p:custDataLst>
              <p:tags r:id="rId2"/>
            </p:custDataLst>
          </p:nvPr>
        </p:nvSpPr>
        <p:spPr>
          <a:xfrm>
            <a:off x="152400" y="4503891"/>
            <a:ext cx="9144000" cy="707886"/>
          </a:xfrm>
          <a:prstGeom prst="rect">
            <a:avLst/>
          </a:prstGeom>
          <a:noFill/>
        </p:spPr>
        <p:txBody>
          <a:bodyPr wrap="square" lIns="91440" tIns="45720" rIns="91440" bIns="45720">
            <a:spAutoFit/>
          </a:bodyPr>
          <a:lstStyle/>
          <a:p>
            <a:pPr algn="ctr"/>
            <a:r>
              <a:rPr lang="en-US" sz="4000" b="1" dirty="0" err="1">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Mashuril</a:t>
            </a:r>
            <a:r>
              <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 Anwar, S.H., M.H.</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404664"/>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Teori</a:t>
            </a: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Hukum Abad ke-19</a:t>
            </a:r>
            <a:endParaRPr kumimoji="0" lang="id-ID"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1800" dirty="0" err="1">
                <a:solidFill>
                  <a:schemeClr val="tx1"/>
                </a:solidFill>
                <a:latin typeface="Cambria" panose="02040503050406030204" pitchFamily="18" charset="0"/>
                <a:cs typeface="Arial" panose="020B0604020202020204" pitchFamily="34" charset="0"/>
              </a:rPr>
              <a:t>Pemikiran</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tentang</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hukum</a:t>
            </a:r>
            <a:r>
              <a:rPr lang="en-US" sz="1800" dirty="0">
                <a:solidFill>
                  <a:schemeClr val="tx1"/>
                </a:solidFill>
                <a:latin typeface="Cambria" panose="02040503050406030204" pitchFamily="18" charset="0"/>
                <a:cs typeface="Arial" panose="020B0604020202020204" pitchFamily="34" charset="0"/>
              </a:rPr>
              <a:t> pada </a:t>
            </a:r>
            <a:r>
              <a:rPr lang="en-US" sz="1800" dirty="0" err="1">
                <a:solidFill>
                  <a:schemeClr val="tx1"/>
                </a:solidFill>
                <a:latin typeface="Cambria" panose="02040503050406030204" pitchFamily="18" charset="0"/>
                <a:cs typeface="Arial" panose="020B0604020202020204" pitchFamily="34" charset="0"/>
              </a:rPr>
              <a:t>abad</a:t>
            </a:r>
            <a:r>
              <a:rPr lang="en-US" sz="1800" dirty="0">
                <a:solidFill>
                  <a:schemeClr val="tx1"/>
                </a:solidFill>
                <a:latin typeface="Cambria" panose="02040503050406030204" pitchFamily="18" charset="0"/>
                <a:cs typeface="Arial" panose="020B0604020202020204" pitchFamily="34" charset="0"/>
              </a:rPr>
              <a:t> ke-19 </a:t>
            </a:r>
            <a:r>
              <a:rPr lang="en-US" sz="1800" dirty="0" err="1">
                <a:solidFill>
                  <a:schemeClr val="tx1"/>
                </a:solidFill>
                <a:latin typeface="Cambria" panose="02040503050406030204" pitchFamily="18" charset="0"/>
                <a:cs typeface="Arial" panose="020B0604020202020204" pitchFamily="34" charset="0"/>
              </a:rPr>
              <a:t>terdiri</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dari</a:t>
            </a:r>
            <a:r>
              <a:rPr lang="en-US" sz="1800" dirty="0">
                <a:solidFill>
                  <a:schemeClr val="tx1"/>
                </a:solidFill>
                <a:latin typeface="Cambria" panose="02040503050406030204" pitchFamily="18" charset="0"/>
                <a:cs typeface="Arial" panose="020B0604020202020204" pitchFamily="34" charset="0"/>
              </a:rPr>
              <a:t> 3 </a:t>
            </a:r>
            <a:r>
              <a:rPr lang="en-US" sz="1800" dirty="0" err="1">
                <a:solidFill>
                  <a:schemeClr val="tx1"/>
                </a:solidFill>
                <a:latin typeface="Cambria" panose="02040503050406030204" pitchFamily="18" charset="0"/>
                <a:cs typeface="Arial" panose="020B0604020202020204" pitchFamily="34" charset="0"/>
              </a:rPr>
              <a:t>mazhab</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yaitu</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positivisme</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utilitarianisme</a:t>
            </a:r>
            <a:r>
              <a:rPr lang="en-US" sz="1800" dirty="0">
                <a:solidFill>
                  <a:schemeClr val="tx1"/>
                </a:solidFill>
                <a:latin typeface="Cambria" panose="02040503050406030204" pitchFamily="18" charset="0"/>
                <a:cs typeface="Arial" panose="020B0604020202020204" pitchFamily="34" charset="0"/>
              </a:rPr>
              <a:t>, dan </a:t>
            </a:r>
            <a:r>
              <a:rPr lang="en-US" sz="1800" dirty="0" err="1">
                <a:solidFill>
                  <a:schemeClr val="tx1"/>
                </a:solidFill>
                <a:latin typeface="Cambria" panose="02040503050406030204" pitchFamily="18" charset="0"/>
                <a:cs typeface="Arial" panose="020B0604020202020204" pitchFamily="34" charset="0"/>
              </a:rPr>
              <a:t>mazhab</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sejarah</a:t>
            </a:r>
            <a:r>
              <a:rPr lang="en-US" sz="1800" dirty="0">
                <a:solidFill>
                  <a:schemeClr val="tx1"/>
                </a:solidFill>
                <a:latin typeface="Cambria" panose="02040503050406030204" pitchFamily="18" charset="0"/>
                <a:cs typeface="Arial" panose="020B0604020202020204" pitchFamily="34" charset="0"/>
              </a:rPr>
              <a:t>.</a:t>
            </a:r>
            <a:endParaRPr lang="id-ID" sz="1800" dirty="0">
              <a:solidFill>
                <a:schemeClr val="tx1"/>
              </a:solidFill>
              <a:latin typeface="Cambria" panose="02040503050406030204" pitchFamily="18"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E7BB24A0-29A0-4F26-846A-4110EC2D0735}"/>
              </a:ext>
            </a:extLst>
          </p:cNvPr>
          <p:cNvGraphicFramePr/>
          <p:nvPr>
            <p:extLst>
              <p:ext uri="{D42A27DB-BD31-4B8C-83A1-F6EECF244321}">
                <p14:modId xmlns:p14="http://schemas.microsoft.com/office/powerpoint/2010/main" val="3626772551"/>
              </p:ext>
            </p:extLst>
          </p:nvPr>
        </p:nvGraphicFramePr>
        <p:xfrm>
          <a:off x="457200" y="2173312"/>
          <a:ext cx="83632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5567118"/>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404664"/>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Teori</a:t>
            </a: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Hukum Masa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Transisi</a:t>
            </a:r>
            <a:endParaRPr kumimoji="0" lang="id-ID"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graphicFrame>
        <p:nvGraphicFramePr>
          <p:cNvPr id="5" name="Diagram 4">
            <a:extLst>
              <a:ext uri="{FF2B5EF4-FFF2-40B4-BE49-F238E27FC236}">
                <a16:creationId xmlns:a16="http://schemas.microsoft.com/office/drawing/2014/main" id="{91529488-32F9-43D0-82AF-6CFB6C1DB3CC}"/>
              </a:ext>
            </a:extLst>
          </p:cNvPr>
          <p:cNvGraphicFramePr/>
          <p:nvPr>
            <p:extLst>
              <p:ext uri="{D42A27DB-BD31-4B8C-83A1-F6EECF244321}">
                <p14:modId xmlns:p14="http://schemas.microsoft.com/office/powerpoint/2010/main" val="3435202781"/>
              </p:ext>
            </p:extLst>
          </p:nvPr>
        </p:nvGraphicFramePr>
        <p:xfrm>
          <a:off x="457200" y="1268760"/>
          <a:ext cx="822960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6895628"/>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711349"/>
            <a:ext cx="8229600" cy="452596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r>
              <a:rPr lang="en-US" dirty="0">
                <a:solidFill>
                  <a:schemeClr val="tx1"/>
                </a:solidFill>
                <a:latin typeface="Cambria" panose="02040503050406030204" pitchFamily="18" charset="0"/>
                <a:cs typeface="Arial" panose="020B0604020202020204" pitchFamily="34" charset="0"/>
              </a:rPr>
              <a:t>Hukum </a:t>
            </a:r>
            <a:r>
              <a:rPr lang="en-US" dirty="0" err="1">
                <a:solidFill>
                  <a:schemeClr val="tx1"/>
                </a:solidFill>
                <a:latin typeface="Cambria" panose="02040503050406030204" pitchFamily="18" charset="0"/>
                <a:cs typeface="Arial" panose="020B0604020202020204" pitchFamily="34" charset="0"/>
              </a:rPr>
              <a:t>responsif</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berorientasi</a:t>
            </a:r>
            <a:r>
              <a:rPr lang="en-US" dirty="0">
                <a:solidFill>
                  <a:schemeClr val="tx1"/>
                </a:solidFill>
                <a:latin typeface="Cambria" panose="02040503050406030204" pitchFamily="18" charset="0"/>
                <a:cs typeface="Arial" panose="020B0604020202020204" pitchFamily="34" charset="0"/>
              </a:rPr>
              <a:t> pada </a:t>
            </a:r>
            <a:r>
              <a:rPr lang="en-US" dirty="0" err="1">
                <a:solidFill>
                  <a:schemeClr val="tx1"/>
                </a:solidFill>
                <a:latin typeface="Cambria" panose="02040503050406030204" pitchFamily="18" charset="0"/>
                <a:cs typeface="Arial" panose="020B0604020202020204" pitchFamily="34" charset="0"/>
              </a:rPr>
              <a:t>hasil</a:t>
            </a:r>
            <a:r>
              <a:rPr lang="en-US" dirty="0">
                <a:solidFill>
                  <a:schemeClr val="tx1"/>
                </a:solidFill>
                <a:latin typeface="Cambria" panose="02040503050406030204" pitchFamily="18" charset="0"/>
                <a:cs typeface="Arial" panose="020B0604020202020204" pitchFamily="34" charset="0"/>
              </a:rPr>
              <a:t>, pada </a:t>
            </a:r>
            <a:r>
              <a:rPr lang="en-US" dirty="0" err="1">
                <a:solidFill>
                  <a:schemeClr val="tx1"/>
                </a:solidFill>
                <a:latin typeface="Cambria" panose="02040503050406030204" pitchFamily="18" charset="0"/>
                <a:cs typeface="Arial" panose="020B0604020202020204" pitchFamily="34" charset="0"/>
              </a:rPr>
              <a:t>tujuan-tujuan</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akan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dicapai</a:t>
            </a:r>
            <a:r>
              <a:rPr lang="en-US" dirty="0">
                <a:solidFill>
                  <a:schemeClr val="tx1"/>
                </a:solidFill>
                <a:latin typeface="Cambria" panose="02040503050406030204" pitchFamily="18" charset="0"/>
                <a:cs typeface="Arial" panose="020B0604020202020204" pitchFamily="34" charset="0"/>
              </a:rPr>
              <a:t> di </a:t>
            </a:r>
            <a:r>
              <a:rPr lang="en-US" dirty="0" err="1">
                <a:solidFill>
                  <a:schemeClr val="tx1"/>
                </a:solidFill>
                <a:latin typeface="Cambria" panose="02040503050406030204" pitchFamily="18" charset="0"/>
                <a:cs typeface="Arial" panose="020B0604020202020204" pitchFamily="34" charset="0"/>
              </a:rPr>
              <a:t>luar</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hukum</a:t>
            </a:r>
            <a:r>
              <a:rPr lang="en-US" dirty="0">
                <a:solidFill>
                  <a:schemeClr val="tx1"/>
                </a:solidFill>
                <a:latin typeface="Cambria" panose="02040503050406030204" pitchFamily="18" charset="0"/>
                <a:cs typeface="Arial" panose="020B0604020202020204" pitchFamily="34" charset="0"/>
              </a:rPr>
              <a:t>.</a:t>
            </a:r>
          </a:p>
          <a:p>
            <a:pPr marL="457200" indent="-457200" algn="just">
              <a:buFont typeface="Wingdings" panose="05000000000000000000" pitchFamily="2" charset="2"/>
              <a:buChar char="q"/>
            </a:pPr>
            <a:r>
              <a:rPr lang="id-ID" dirty="0">
                <a:solidFill>
                  <a:schemeClr val="tx1"/>
                </a:solidFill>
                <a:latin typeface="Cambria" panose="02040503050406030204" pitchFamily="18" charset="0"/>
                <a:cs typeface="Arial" panose="020B0604020202020204" pitchFamily="34" charset="0"/>
              </a:rPr>
              <a:t>Teori hukum yang menawarkan sesuatu yang lebih daripada sekedar keadilan prosedural, tetapi mampu berfungsi sebagai fasilitator dari respon terhadap kebutuhan dan aspirasi sosial.</a:t>
            </a:r>
            <a:endParaRPr lang="en-US" dirty="0">
              <a:solidFill>
                <a:schemeClr val="tx1"/>
              </a:solidFill>
              <a:latin typeface="Cambria" panose="02040503050406030204" pitchFamily="18" charset="0"/>
              <a:cs typeface="Arial" panose="020B0604020202020204" pitchFamily="34" charset="0"/>
            </a:endParaRPr>
          </a:p>
          <a:p>
            <a:pPr marL="457200" indent="-457200" algn="just">
              <a:buFont typeface="Wingdings" panose="05000000000000000000" pitchFamily="2" charset="2"/>
              <a:buChar char="q"/>
            </a:pPr>
            <a:r>
              <a:rPr lang="id-ID" dirty="0">
                <a:solidFill>
                  <a:schemeClr val="tx1"/>
                </a:solidFill>
                <a:latin typeface="Cambria" panose="02040503050406030204" pitchFamily="18" charset="0"/>
                <a:cs typeface="Arial" panose="020B0604020202020204" pitchFamily="34" charset="0"/>
              </a:rPr>
              <a:t>Hukum yang baik harus berkompeten dan juga adil, hukum semacam itu seharusnya mampu mengenali keinginan publik dan komitmen bagi tercapainya keadilan substantif.</a:t>
            </a:r>
          </a:p>
        </p:txBody>
      </p:sp>
      <p:sp>
        <p:nvSpPr>
          <p:cNvPr id="2" name="TextBox 1">
            <a:extLst>
              <a:ext uri="{FF2B5EF4-FFF2-40B4-BE49-F238E27FC236}">
                <a16:creationId xmlns:a16="http://schemas.microsoft.com/office/drawing/2014/main" id="{2385EB9F-8065-4535-AFCD-39F0116CB0BF}"/>
              </a:ext>
            </a:extLst>
          </p:cNvPr>
          <p:cNvSpPr txBox="1"/>
          <p:nvPr/>
        </p:nvSpPr>
        <p:spPr>
          <a:xfrm>
            <a:off x="457200" y="764704"/>
            <a:ext cx="2887714" cy="523220"/>
          </a:xfrm>
          <a:prstGeom prst="rect">
            <a:avLst/>
          </a:prstGeom>
          <a:noFill/>
        </p:spPr>
        <p:txBody>
          <a:bodyPr wrap="none" rtlCol="0">
            <a:spAutoFit/>
          </a:bodyPr>
          <a:lstStyle/>
          <a:p>
            <a:r>
              <a:rPr lang="en-US" sz="2800" dirty="0">
                <a:latin typeface="Cambria" panose="02040503050406030204" pitchFamily="18" charset="0"/>
                <a:ea typeface="Cambria" panose="02040503050406030204" pitchFamily="18" charset="0"/>
              </a:rPr>
              <a:t>Hukum </a:t>
            </a:r>
            <a:r>
              <a:rPr lang="en-US" sz="2800" dirty="0" err="1">
                <a:latin typeface="Cambria" panose="02040503050406030204" pitchFamily="18" charset="0"/>
                <a:ea typeface="Cambria" panose="02040503050406030204" pitchFamily="18" charset="0"/>
              </a:rPr>
              <a:t>Responsif</a:t>
            </a:r>
            <a:endParaRPr lang="en-ID"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81312832"/>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711349"/>
            <a:ext cx="8229600" cy="45259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r>
              <a:rPr lang="en-US" dirty="0" err="1">
                <a:solidFill>
                  <a:schemeClr val="tx1"/>
                </a:solidFill>
                <a:latin typeface="Cambria" panose="02040503050406030204" pitchFamily="18" charset="0"/>
                <a:cs typeface="Arial" panose="020B0604020202020204" pitchFamily="34" charset="0"/>
              </a:rPr>
              <a:t>Menurut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hukum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responsif</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hukum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tidak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hanya</a:t>
            </a:r>
            <a:r>
              <a:rPr lang="en-US" dirty="0">
                <a:solidFill>
                  <a:schemeClr val="tx1"/>
                </a:solidFill>
                <a:latin typeface="Cambria" panose="02040503050406030204" pitchFamily="18" charset="0"/>
                <a:cs typeface="Arial" panose="020B0604020202020204" pitchFamily="34" charset="0"/>
              </a:rPr>
              <a:t> rules (logic &amp; rules), </a:t>
            </a:r>
            <a:r>
              <a:rPr lang="en-US" dirty="0" err="1">
                <a:solidFill>
                  <a:schemeClr val="tx1"/>
                </a:solidFill>
                <a:latin typeface="Cambria" panose="02040503050406030204" pitchFamily="18" charset="0"/>
                <a:cs typeface="Arial" panose="020B0604020202020204" pitchFamily="34" charset="0"/>
              </a:rPr>
              <a:t>tetapi</a:t>
            </a:r>
            <a:r>
              <a:rPr lang="en-US" dirty="0">
                <a:solidFill>
                  <a:schemeClr val="tx1"/>
                </a:solidFill>
                <a:latin typeface="Cambria" panose="02040503050406030204" pitchFamily="18" charset="0"/>
                <a:cs typeface="Arial" panose="020B0604020202020204" pitchFamily="34" charset="0"/>
              </a:rPr>
              <a:t> juga </a:t>
            </a:r>
            <a:r>
              <a:rPr lang="en-US" dirty="0" err="1">
                <a:solidFill>
                  <a:schemeClr val="tx1"/>
                </a:solidFill>
                <a:latin typeface="Cambria" panose="02040503050406030204" pitchFamily="18" charset="0"/>
                <a:cs typeface="Arial" panose="020B0604020202020204" pitchFamily="34" charset="0"/>
              </a:rPr>
              <a:t>ada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logika-logika</a:t>
            </a:r>
            <a:r>
              <a:rPr lang="en-US" dirty="0">
                <a:solidFill>
                  <a:schemeClr val="tx1"/>
                </a:solidFill>
                <a:latin typeface="Cambria" panose="02040503050406030204" pitchFamily="18" charset="0"/>
                <a:cs typeface="Arial" panose="020B0604020202020204" pitchFamily="34" charset="0"/>
              </a:rPr>
              <a:t> yang lain. </a:t>
            </a:r>
            <a:r>
              <a:rPr lang="en-US" dirty="0" err="1">
                <a:solidFill>
                  <a:schemeClr val="tx1"/>
                </a:solidFill>
                <a:latin typeface="Cambria" panose="02040503050406030204" pitchFamily="18" charset="0"/>
                <a:cs typeface="Arial" panose="020B0604020202020204" pitchFamily="34" charset="0"/>
              </a:rPr>
              <a:t>Bahwa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memberlakukan</a:t>
            </a:r>
            <a:r>
              <a:rPr lang="en-US" dirty="0">
                <a:solidFill>
                  <a:schemeClr val="tx1"/>
                </a:solidFill>
                <a:latin typeface="Cambria" panose="02040503050406030204" pitchFamily="18" charset="0"/>
                <a:cs typeface="Arial" panose="020B0604020202020204" pitchFamily="34" charset="0"/>
              </a:rPr>
              <a:t> jurisprudence </a:t>
            </a:r>
            <a:r>
              <a:rPr lang="en-US" dirty="0" err="1">
                <a:solidFill>
                  <a:schemeClr val="tx1"/>
                </a:solidFill>
                <a:latin typeface="Cambria" panose="02040503050406030204" pitchFamily="18" charset="0"/>
                <a:cs typeface="Arial" panose="020B0604020202020204" pitchFamily="34" charset="0"/>
              </a:rPr>
              <a:t>saja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tidak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cukup</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tetapi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penegakan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hukum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harus</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diperkaya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dengan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ilmu-ilmu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sosial</a:t>
            </a:r>
            <a:r>
              <a:rPr lang="en-US" dirty="0">
                <a:solidFill>
                  <a:schemeClr val="tx1"/>
                </a:solidFill>
                <a:latin typeface="Cambria" panose="02040503050406030204" pitchFamily="18" charset="0"/>
                <a:cs typeface="Arial" panose="020B0604020202020204" pitchFamily="34" charset="0"/>
              </a:rPr>
              <a:t>.</a:t>
            </a:r>
          </a:p>
          <a:p>
            <a:pPr marL="457200" indent="-457200" algn="just">
              <a:buFont typeface="Wingdings" panose="05000000000000000000" pitchFamily="2" charset="2"/>
              <a:buChar char="q"/>
            </a:pPr>
            <a:r>
              <a:rPr lang="id-ID" dirty="0">
                <a:solidFill>
                  <a:schemeClr val="tx1"/>
                </a:solidFill>
                <a:latin typeface="Cambria" panose="02040503050406030204" pitchFamily="18" charset="0"/>
                <a:cs typeface="Arial" panose="020B0604020202020204" pitchFamily="34" charset="0"/>
              </a:rPr>
              <a:t>Produk hukum yang berkarakter responsif proses pembuatannya bersifat partisipasif, yakni mengundang sebanyak-banyaknya partisipasi semua elemen masyarakat, baik dari segi individu, ataupun kelompok masyarakat dan juga harus bersifat aspiratif yang bersumber dari keinginan atau kehendak dari masyarakat.</a:t>
            </a:r>
          </a:p>
        </p:txBody>
      </p:sp>
      <p:sp>
        <p:nvSpPr>
          <p:cNvPr id="2" name="TextBox 1">
            <a:extLst>
              <a:ext uri="{FF2B5EF4-FFF2-40B4-BE49-F238E27FC236}">
                <a16:creationId xmlns:a16="http://schemas.microsoft.com/office/drawing/2014/main" id="{2385EB9F-8065-4535-AFCD-39F0116CB0BF}"/>
              </a:ext>
            </a:extLst>
          </p:cNvPr>
          <p:cNvSpPr txBox="1"/>
          <p:nvPr/>
        </p:nvSpPr>
        <p:spPr>
          <a:xfrm>
            <a:off x="457200" y="764704"/>
            <a:ext cx="2887714" cy="523220"/>
          </a:xfrm>
          <a:prstGeom prst="rect">
            <a:avLst/>
          </a:prstGeom>
          <a:noFill/>
        </p:spPr>
        <p:txBody>
          <a:bodyPr wrap="none" rtlCol="0">
            <a:spAutoFit/>
          </a:bodyPr>
          <a:lstStyle/>
          <a:p>
            <a:r>
              <a:rPr lang="en-US" sz="2800" dirty="0">
                <a:latin typeface="Cambria" panose="02040503050406030204" pitchFamily="18" charset="0"/>
                <a:ea typeface="Cambria" panose="02040503050406030204" pitchFamily="18" charset="0"/>
              </a:rPr>
              <a:t>Hukum </a:t>
            </a:r>
            <a:r>
              <a:rPr lang="en-US" sz="2800" dirty="0" err="1">
                <a:latin typeface="Cambria" panose="02040503050406030204" pitchFamily="18" charset="0"/>
                <a:ea typeface="Cambria" panose="02040503050406030204" pitchFamily="18" charset="0"/>
              </a:rPr>
              <a:t>Responsif</a:t>
            </a:r>
            <a:endParaRPr lang="en-ID"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2465230"/>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711349"/>
            <a:ext cx="8229600" cy="45259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r>
              <a:rPr lang="en-US" dirty="0" err="1">
                <a:solidFill>
                  <a:schemeClr val="tx1"/>
                </a:solidFill>
                <a:latin typeface="Cambria" panose="02040503050406030204" pitchFamily="18" charset="0"/>
                <a:cs typeface="Arial" panose="020B0604020202020204" pitchFamily="34" charset="0"/>
              </a:rPr>
              <a:t>Menurut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hukum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responsif</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hukum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tidak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hanya</a:t>
            </a:r>
            <a:r>
              <a:rPr lang="en-US" dirty="0">
                <a:solidFill>
                  <a:schemeClr val="tx1"/>
                </a:solidFill>
                <a:latin typeface="Cambria" panose="02040503050406030204" pitchFamily="18" charset="0"/>
                <a:cs typeface="Arial" panose="020B0604020202020204" pitchFamily="34" charset="0"/>
              </a:rPr>
              <a:t> rules (logic &amp; rules), </a:t>
            </a:r>
            <a:r>
              <a:rPr lang="en-US" dirty="0" err="1">
                <a:solidFill>
                  <a:schemeClr val="tx1"/>
                </a:solidFill>
                <a:latin typeface="Cambria" panose="02040503050406030204" pitchFamily="18" charset="0"/>
                <a:cs typeface="Arial" panose="020B0604020202020204" pitchFamily="34" charset="0"/>
              </a:rPr>
              <a:t>tetapi</a:t>
            </a:r>
            <a:r>
              <a:rPr lang="en-US" dirty="0">
                <a:solidFill>
                  <a:schemeClr val="tx1"/>
                </a:solidFill>
                <a:latin typeface="Cambria" panose="02040503050406030204" pitchFamily="18" charset="0"/>
                <a:cs typeface="Arial" panose="020B0604020202020204" pitchFamily="34" charset="0"/>
              </a:rPr>
              <a:t> juga </a:t>
            </a:r>
            <a:r>
              <a:rPr lang="en-US" dirty="0" err="1">
                <a:solidFill>
                  <a:schemeClr val="tx1"/>
                </a:solidFill>
                <a:latin typeface="Cambria" panose="02040503050406030204" pitchFamily="18" charset="0"/>
                <a:cs typeface="Arial" panose="020B0604020202020204" pitchFamily="34" charset="0"/>
              </a:rPr>
              <a:t>ada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logika-logika</a:t>
            </a:r>
            <a:r>
              <a:rPr lang="en-US" dirty="0">
                <a:solidFill>
                  <a:schemeClr val="tx1"/>
                </a:solidFill>
                <a:latin typeface="Cambria" panose="02040503050406030204" pitchFamily="18" charset="0"/>
                <a:cs typeface="Arial" panose="020B0604020202020204" pitchFamily="34" charset="0"/>
              </a:rPr>
              <a:t> yang lain. </a:t>
            </a:r>
            <a:r>
              <a:rPr lang="en-US" dirty="0" err="1">
                <a:solidFill>
                  <a:schemeClr val="tx1"/>
                </a:solidFill>
                <a:latin typeface="Cambria" panose="02040503050406030204" pitchFamily="18" charset="0"/>
                <a:cs typeface="Arial" panose="020B0604020202020204" pitchFamily="34" charset="0"/>
              </a:rPr>
              <a:t>Bahwa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memberlakukan</a:t>
            </a:r>
            <a:r>
              <a:rPr lang="en-US" dirty="0">
                <a:solidFill>
                  <a:schemeClr val="tx1"/>
                </a:solidFill>
                <a:latin typeface="Cambria" panose="02040503050406030204" pitchFamily="18" charset="0"/>
                <a:cs typeface="Arial" panose="020B0604020202020204" pitchFamily="34" charset="0"/>
              </a:rPr>
              <a:t> jurisprudence </a:t>
            </a:r>
            <a:r>
              <a:rPr lang="en-US" dirty="0" err="1">
                <a:solidFill>
                  <a:schemeClr val="tx1"/>
                </a:solidFill>
                <a:latin typeface="Cambria" panose="02040503050406030204" pitchFamily="18" charset="0"/>
                <a:cs typeface="Arial" panose="020B0604020202020204" pitchFamily="34" charset="0"/>
              </a:rPr>
              <a:t>saja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tidak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cukup</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tetapi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penegakan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hukum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harus</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diperkaya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dengan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ilmu-ilmu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sosial</a:t>
            </a:r>
            <a:r>
              <a:rPr lang="en-US" dirty="0">
                <a:solidFill>
                  <a:schemeClr val="tx1"/>
                </a:solidFill>
                <a:latin typeface="Cambria" panose="02040503050406030204" pitchFamily="18" charset="0"/>
                <a:cs typeface="Arial" panose="020B0604020202020204" pitchFamily="34" charset="0"/>
              </a:rPr>
              <a:t>.</a:t>
            </a:r>
          </a:p>
          <a:p>
            <a:pPr marL="457200" indent="-457200" algn="just">
              <a:buFont typeface="Wingdings" panose="05000000000000000000" pitchFamily="2" charset="2"/>
              <a:buChar char="q"/>
            </a:pPr>
            <a:r>
              <a:rPr lang="id-ID" dirty="0">
                <a:solidFill>
                  <a:schemeClr val="tx1"/>
                </a:solidFill>
                <a:latin typeface="Cambria" panose="02040503050406030204" pitchFamily="18" charset="0"/>
                <a:cs typeface="Arial" panose="020B0604020202020204" pitchFamily="34" charset="0"/>
              </a:rPr>
              <a:t>Produk hukum yang berkarakter responsif proses pembuatannya bersifat partisipasif, yakni mengundang sebanyak-banyaknya partisipasi semua elemen masyarakat, baik dari segi individu, ataupun kelompok masyarakat dan juga harus bersifat aspiratif yang bersumber dari keinginan atau kehendak dari masyarakat.</a:t>
            </a:r>
          </a:p>
        </p:txBody>
      </p:sp>
      <p:sp>
        <p:nvSpPr>
          <p:cNvPr id="2" name="TextBox 1">
            <a:extLst>
              <a:ext uri="{FF2B5EF4-FFF2-40B4-BE49-F238E27FC236}">
                <a16:creationId xmlns:a16="http://schemas.microsoft.com/office/drawing/2014/main" id="{2385EB9F-8065-4535-AFCD-39F0116CB0BF}"/>
              </a:ext>
            </a:extLst>
          </p:cNvPr>
          <p:cNvSpPr txBox="1"/>
          <p:nvPr/>
        </p:nvSpPr>
        <p:spPr>
          <a:xfrm>
            <a:off x="457200" y="764704"/>
            <a:ext cx="2887714" cy="523220"/>
          </a:xfrm>
          <a:prstGeom prst="rect">
            <a:avLst/>
          </a:prstGeom>
          <a:noFill/>
        </p:spPr>
        <p:txBody>
          <a:bodyPr wrap="none" rtlCol="0">
            <a:spAutoFit/>
          </a:bodyPr>
          <a:lstStyle/>
          <a:p>
            <a:r>
              <a:rPr lang="en-US" sz="2800" dirty="0">
                <a:latin typeface="Cambria" panose="02040503050406030204" pitchFamily="18" charset="0"/>
                <a:ea typeface="Cambria" panose="02040503050406030204" pitchFamily="18" charset="0"/>
              </a:rPr>
              <a:t>Hukum </a:t>
            </a:r>
            <a:r>
              <a:rPr lang="en-US" sz="2800" dirty="0" err="1">
                <a:latin typeface="Cambria" panose="02040503050406030204" pitchFamily="18" charset="0"/>
                <a:ea typeface="Cambria" panose="02040503050406030204" pitchFamily="18" charset="0"/>
              </a:rPr>
              <a:t>Responsif</a:t>
            </a:r>
            <a:endParaRPr lang="en-ID"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23203832"/>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711349"/>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dirty="0">
                <a:solidFill>
                  <a:schemeClr val="tx1"/>
                </a:solidFill>
                <a:latin typeface="Cambria" panose="02040503050406030204" pitchFamily="18" charset="0"/>
                <a:cs typeface="Arial" panose="020B0604020202020204" pitchFamily="34" charset="0"/>
              </a:rPr>
              <a:t>Dalam proses Pembentukan peraturan perundang-undangan di Indonesia, teori hukum responsive ini telah banyak diterapkan dalam klausul berbagai Undang-undang, bahkan hamp</a:t>
            </a:r>
            <a:r>
              <a:rPr lang="en-US" dirty="0" err="1">
                <a:solidFill>
                  <a:schemeClr val="tx1"/>
                </a:solidFill>
                <a:latin typeface="Cambria" panose="02040503050406030204" pitchFamily="18" charset="0"/>
                <a:cs typeface="Arial" panose="020B0604020202020204" pitchFamily="34" charset="0"/>
              </a:rPr>
              <a:t>i</a:t>
            </a:r>
            <a:r>
              <a:rPr lang="id-ID" dirty="0">
                <a:solidFill>
                  <a:schemeClr val="tx1"/>
                </a:solidFill>
                <a:latin typeface="Cambria" panose="02040503050406030204" pitchFamily="18" charset="0"/>
                <a:cs typeface="Arial" panose="020B0604020202020204" pitchFamily="34" charset="0"/>
              </a:rPr>
              <a:t>r semua UU, khususnya yang berkaiatan dengan pelayanan publik memberikan kewenangan kepada masyarakat untuk memberikan masukan, baik langsung atau tidak langsung dalam proses perumusan suatu UU. Hal ini diterapkan sejak era reformasi  berjalan hingga kini.</a:t>
            </a:r>
          </a:p>
        </p:txBody>
      </p:sp>
      <p:sp>
        <p:nvSpPr>
          <p:cNvPr id="2" name="TextBox 1">
            <a:extLst>
              <a:ext uri="{FF2B5EF4-FFF2-40B4-BE49-F238E27FC236}">
                <a16:creationId xmlns:a16="http://schemas.microsoft.com/office/drawing/2014/main" id="{2385EB9F-8065-4535-AFCD-39F0116CB0BF}"/>
              </a:ext>
            </a:extLst>
          </p:cNvPr>
          <p:cNvSpPr txBox="1"/>
          <p:nvPr/>
        </p:nvSpPr>
        <p:spPr>
          <a:xfrm>
            <a:off x="457200" y="764704"/>
            <a:ext cx="2887714" cy="523220"/>
          </a:xfrm>
          <a:prstGeom prst="rect">
            <a:avLst/>
          </a:prstGeom>
          <a:noFill/>
        </p:spPr>
        <p:txBody>
          <a:bodyPr wrap="none" rtlCol="0">
            <a:spAutoFit/>
          </a:bodyPr>
          <a:lstStyle/>
          <a:p>
            <a:r>
              <a:rPr lang="en-US" sz="2800" dirty="0">
                <a:latin typeface="Cambria" panose="02040503050406030204" pitchFamily="18" charset="0"/>
                <a:ea typeface="Cambria" panose="02040503050406030204" pitchFamily="18" charset="0"/>
              </a:rPr>
              <a:t>Hukum </a:t>
            </a:r>
            <a:r>
              <a:rPr lang="en-US" sz="2800" dirty="0" err="1">
                <a:latin typeface="Cambria" panose="02040503050406030204" pitchFamily="18" charset="0"/>
                <a:ea typeface="Cambria" panose="02040503050406030204" pitchFamily="18" charset="0"/>
              </a:rPr>
              <a:t>Responsif</a:t>
            </a:r>
            <a:endParaRPr lang="en-ID"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05625465"/>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85EB9F-8065-4535-AFCD-39F0116CB0BF}"/>
              </a:ext>
            </a:extLst>
          </p:cNvPr>
          <p:cNvSpPr txBox="1"/>
          <p:nvPr/>
        </p:nvSpPr>
        <p:spPr>
          <a:xfrm>
            <a:off x="457200" y="764704"/>
            <a:ext cx="2785891" cy="523220"/>
          </a:xfrm>
          <a:prstGeom prst="rect">
            <a:avLst/>
          </a:prstGeom>
          <a:noFill/>
        </p:spPr>
        <p:txBody>
          <a:bodyPr wrap="none" rtlCol="0">
            <a:spAutoFit/>
          </a:bodyPr>
          <a:lstStyle/>
          <a:p>
            <a:r>
              <a:rPr lang="en-US" sz="2800" dirty="0">
                <a:latin typeface="Cambria" panose="02040503050406030204" pitchFamily="18" charset="0"/>
                <a:ea typeface="Cambria" panose="02040503050406030204" pitchFamily="18" charset="0"/>
              </a:rPr>
              <a:t>Hukum </a:t>
            </a:r>
            <a:r>
              <a:rPr lang="en-US" sz="2800" dirty="0" err="1">
                <a:latin typeface="Cambria" panose="02040503050406030204" pitchFamily="18" charset="0"/>
                <a:ea typeface="Cambria" panose="02040503050406030204" pitchFamily="18" charset="0"/>
              </a:rPr>
              <a:t>Progresif</a:t>
            </a:r>
            <a:endParaRPr lang="en-ID" sz="2800" dirty="0">
              <a:latin typeface="Cambria" panose="02040503050406030204" pitchFamily="18" charset="0"/>
              <a:ea typeface="Cambria" panose="02040503050406030204" pitchFamily="18" charset="0"/>
            </a:endParaRPr>
          </a:p>
        </p:txBody>
      </p:sp>
      <p:graphicFrame>
        <p:nvGraphicFramePr>
          <p:cNvPr id="3" name="Diagram 2">
            <a:extLst>
              <a:ext uri="{FF2B5EF4-FFF2-40B4-BE49-F238E27FC236}">
                <a16:creationId xmlns:a16="http://schemas.microsoft.com/office/drawing/2014/main" id="{DBBE0D7B-02AD-4F51-92D5-4885D7D7F961}"/>
              </a:ext>
            </a:extLst>
          </p:cNvPr>
          <p:cNvGraphicFramePr/>
          <p:nvPr>
            <p:extLst>
              <p:ext uri="{D42A27DB-BD31-4B8C-83A1-F6EECF244321}">
                <p14:modId xmlns:p14="http://schemas.microsoft.com/office/powerpoint/2010/main" val="3448784382"/>
              </p:ext>
            </p:extLst>
          </p:nvPr>
        </p:nvGraphicFramePr>
        <p:xfrm>
          <a:off x="395536" y="1340768"/>
          <a:ext cx="8496944"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5299840"/>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85EB9F-8065-4535-AFCD-39F0116CB0BF}"/>
              </a:ext>
            </a:extLst>
          </p:cNvPr>
          <p:cNvSpPr txBox="1"/>
          <p:nvPr/>
        </p:nvSpPr>
        <p:spPr>
          <a:xfrm>
            <a:off x="457200" y="764704"/>
            <a:ext cx="2785891" cy="523220"/>
          </a:xfrm>
          <a:prstGeom prst="rect">
            <a:avLst/>
          </a:prstGeom>
          <a:noFill/>
        </p:spPr>
        <p:txBody>
          <a:bodyPr wrap="none" rtlCol="0">
            <a:spAutoFit/>
          </a:bodyPr>
          <a:lstStyle/>
          <a:p>
            <a:r>
              <a:rPr lang="en-US" sz="2800" dirty="0">
                <a:latin typeface="Cambria" panose="02040503050406030204" pitchFamily="18" charset="0"/>
                <a:ea typeface="Cambria" panose="02040503050406030204" pitchFamily="18" charset="0"/>
              </a:rPr>
              <a:t>Hukum </a:t>
            </a:r>
            <a:r>
              <a:rPr lang="en-US" sz="2800" dirty="0" err="1">
                <a:latin typeface="Cambria" panose="02040503050406030204" pitchFamily="18" charset="0"/>
                <a:ea typeface="Cambria" panose="02040503050406030204" pitchFamily="18" charset="0"/>
              </a:rPr>
              <a:t>Progresif</a:t>
            </a:r>
            <a:endParaRPr lang="en-ID" sz="2800" dirty="0">
              <a:latin typeface="Cambria" panose="02040503050406030204" pitchFamily="18" charset="0"/>
              <a:ea typeface="Cambria" panose="02040503050406030204" pitchFamily="18" charset="0"/>
            </a:endParaRPr>
          </a:p>
        </p:txBody>
      </p:sp>
      <p:graphicFrame>
        <p:nvGraphicFramePr>
          <p:cNvPr id="4" name="Diagram 3">
            <a:extLst>
              <a:ext uri="{FF2B5EF4-FFF2-40B4-BE49-F238E27FC236}">
                <a16:creationId xmlns:a16="http://schemas.microsoft.com/office/drawing/2014/main" id="{EAE59CE9-62DA-42E5-B7CC-7EAF8DCCB7C8}"/>
              </a:ext>
            </a:extLst>
          </p:cNvPr>
          <p:cNvGraphicFramePr/>
          <p:nvPr>
            <p:extLst>
              <p:ext uri="{D42A27DB-BD31-4B8C-83A1-F6EECF244321}">
                <p14:modId xmlns:p14="http://schemas.microsoft.com/office/powerpoint/2010/main" val="2083400195"/>
              </p:ext>
            </p:extLst>
          </p:nvPr>
        </p:nvGraphicFramePr>
        <p:xfrm>
          <a:off x="457200" y="1397000"/>
          <a:ext cx="8291264"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1540085"/>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711349"/>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r>
              <a:rPr lang="id-ID" dirty="0">
                <a:solidFill>
                  <a:schemeClr val="tx1"/>
                </a:solidFill>
                <a:latin typeface="Cambria" panose="02040503050406030204" pitchFamily="18" charset="0"/>
                <a:cs typeface="Arial" panose="020B0604020202020204" pitchFamily="34" charset="0"/>
              </a:rPr>
              <a:t>Bagi seorang hakim, hukum progresif adalah hukum yang bertumpu pada keyakinan hakim, dimana hakim tidak terbelenggu pada rumusan Undang-Undang.</a:t>
            </a:r>
            <a:endParaRPr lang="en-US" dirty="0">
              <a:solidFill>
                <a:schemeClr val="tx1"/>
              </a:solidFill>
              <a:latin typeface="Cambria" panose="02040503050406030204" pitchFamily="18" charset="0"/>
              <a:cs typeface="Arial" panose="020B0604020202020204" pitchFamily="34" charset="0"/>
            </a:endParaRPr>
          </a:p>
          <a:p>
            <a:pPr marL="457200" indent="-457200" algn="just">
              <a:buFont typeface="Wingdings" panose="05000000000000000000" pitchFamily="2" charset="2"/>
              <a:buChar char="q"/>
            </a:pPr>
            <a:r>
              <a:rPr lang="id-ID" dirty="0">
                <a:solidFill>
                  <a:schemeClr val="tx1"/>
                </a:solidFill>
                <a:latin typeface="Cambria" panose="02040503050406030204" pitchFamily="18" charset="0"/>
                <a:cs typeface="Arial" panose="020B0604020202020204" pitchFamily="34" charset="0"/>
              </a:rPr>
              <a:t>Mengunakan hukum progresif, seorang hakim berani mencari dan memberikan keadilan dengan melanggar Undang-Undang.</a:t>
            </a:r>
            <a:r>
              <a:rPr lang="en-US" dirty="0">
                <a:solidFill>
                  <a:schemeClr val="tx1"/>
                </a:solidFill>
                <a:latin typeface="Cambria" panose="02040503050406030204" pitchFamily="18" charset="0"/>
                <a:cs typeface="Arial" panose="020B0604020202020204" pitchFamily="34" charset="0"/>
              </a:rPr>
              <a:t> </a:t>
            </a:r>
            <a:r>
              <a:rPr lang="id-ID" dirty="0">
                <a:solidFill>
                  <a:schemeClr val="tx1"/>
                </a:solidFill>
                <a:latin typeface="Cambria" panose="02040503050406030204" pitchFamily="18" charset="0"/>
                <a:cs typeface="Arial" panose="020B0604020202020204" pitchFamily="34" charset="0"/>
              </a:rPr>
              <a:t>Apalagi, tak selamanya Undang-Undang bersifat adil.</a:t>
            </a:r>
          </a:p>
        </p:txBody>
      </p:sp>
      <p:sp>
        <p:nvSpPr>
          <p:cNvPr id="2" name="TextBox 1">
            <a:extLst>
              <a:ext uri="{FF2B5EF4-FFF2-40B4-BE49-F238E27FC236}">
                <a16:creationId xmlns:a16="http://schemas.microsoft.com/office/drawing/2014/main" id="{2385EB9F-8065-4535-AFCD-39F0116CB0BF}"/>
              </a:ext>
            </a:extLst>
          </p:cNvPr>
          <p:cNvSpPr txBox="1"/>
          <p:nvPr/>
        </p:nvSpPr>
        <p:spPr>
          <a:xfrm>
            <a:off x="457200" y="764704"/>
            <a:ext cx="2785891" cy="523220"/>
          </a:xfrm>
          <a:prstGeom prst="rect">
            <a:avLst/>
          </a:prstGeom>
          <a:noFill/>
        </p:spPr>
        <p:txBody>
          <a:bodyPr wrap="none" rtlCol="0">
            <a:spAutoFit/>
          </a:bodyPr>
          <a:lstStyle/>
          <a:p>
            <a:r>
              <a:rPr lang="en-US" sz="2800" dirty="0">
                <a:latin typeface="Cambria" panose="02040503050406030204" pitchFamily="18" charset="0"/>
                <a:ea typeface="Cambria" panose="02040503050406030204" pitchFamily="18" charset="0"/>
              </a:rPr>
              <a:t>Hukum </a:t>
            </a:r>
            <a:r>
              <a:rPr lang="en-US" sz="2800" dirty="0" err="1">
                <a:latin typeface="Cambria" panose="02040503050406030204" pitchFamily="18" charset="0"/>
                <a:ea typeface="Cambria" panose="02040503050406030204" pitchFamily="18" charset="0"/>
              </a:rPr>
              <a:t>Progresif</a:t>
            </a:r>
            <a:endParaRPr lang="en-ID"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73620130"/>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dirty="0">
                <a:solidFill>
                  <a:schemeClr val="tx1"/>
                </a:solidFill>
                <a:latin typeface="Cambria" panose="02040503050406030204" pitchFamily="18" charset="0"/>
                <a:cs typeface="Arial" panose="020B0604020202020204" pitchFamily="34" charset="0"/>
              </a:rPr>
              <a:t>Penanganan kasus korupsi Angelina Sondakh juga bermuatan hukum progresif. Dari pesan blackberry yang didasap KPK, kata dia, tak ada kata-kata uang. Yang ada istilah </a:t>
            </a:r>
            <a:r>
              <a:rPr lang="id-ID" b="1" dirty="0">
                <a:solidFill>
                  <a:schemeClr val="tx1"/>
                </a:solidFill>
                <a:latin typeface="Cambria" panose="02040503050406030204" pitchFamily="18" charset="0"/>
                <a:cs typeface="Arial" panose="020B0604020202020204" pitchFamily="34" charset="0"/>
              </a:rPr>
              <a:t>apel Malang dan apel Washington</a:t>
            </a:r>
            <a:r>
              <a:rPr lang="id-ID" dirty="0">
                <a:solidFill>
                  <a:schemeClr val="tx1"/>
                </a:solidFill>
                <a:latin typeface="Cambria" panose="02040503050406030204" pitchFamily="18" charset="0"/>
                <a:cs typeface="Arial" panose="020B0604020202020204" pitchFamily="34" charset="0"/>
              </a:rPr>
              <a:t>. Tetapi penyidik meyakini maksud istilah itu adalah uang karena ada proses penyerahan (levering) dan ucapan terima kasih antara pemberi dan penerima. Yudi memuji hakim agung yang menghukum Angie 12 tahun penjara sebagai hakim yang berpikiran hukum progresif. </a:t>
            </a:r>
          </a:p>
        </p:txBody>
      </p:sp>
      <p:sp>
        <p:nvSpPr>
          <p:cNvPr id="2" name="TextBox 1">
            <a:extLst>
              <a:ext uri="{FF2B5EF4-FFF2-40B4-BE49-F238E27FC236}">
                <a16:creationId xmlns:a16="http://schemas.microsoft.com/office/drawing/2014/main" id="{2385EB9F-8065-4535-AFCD-39F0116CB0BF}"/>
              </a:ext>
            </a:extLst>
          </p:cNvPr>
          <p:cNvSpPr txBox="1"/>
          <p:nvPr/>
        </p:nvSpPr>
        <p:spPr>
          <a:xfrm>
            <a:off x="457200" y="764704"/>
            <a:ext cx="5684185" cy="523220"/>
          </a:xfrm>
          <a:prstGeom prst="rect">
            <a:avLst/>
          </a:prstGeom>
          <a:noFill/>
        </p:spPr>
        <p:txBody>
          <a:bodyPr wrap="none" rtlCol="0">
            <a:spAutoFit/>
          </a:bodyPr>
          <a:lstStyle/>
          <a:p>
            <a:r>
              <a:rPr lang="en-US" sz="2800" dirty="0" err="1">
                <a:latin typeface="Cambria" panose="02040503050406030204" pitchFamily="18" charset="0"/>
                <a:ea typeface="Cambria" panose="02040503050406030204" pitchFamily="18" charset="0"/>
              </a:rPr>
              <a:t>Contoh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Penerapan</a:t>
            </a:r>
            <a:r>
              <a:rPr lang="en-US" sz="2800" dirty="0">
                <a:latin typeface="Cambria" panose="02040503050406030204" pitchFamily="18" charset="0"/>
                <a:ea typeface="Cambria" panose="02040503050406030204" pitchFamily="18" charset="0"/>
              </a:rPr>
              <a:t> Hukum </a:t>
            </a:r>
            <a:r>
              <a:rPr lang="en-US" sz="2800" dirty="0" err="1">
                <a:latin typeface="Cambria" panose="02040503050406030204" pitchFamily="18" charset="0"/>
                <a:ea typeface="Cambria" panose="02040503050406030204" pitchFamily="18" charset="0"/>
              </a:rPr>
              <a:t>Progresif</a:t>
            </a:r>
            <a:endParaRPr lang="en-ID"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68521288"/>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124744"/>
            <a:ext cx="8229600" cy="452596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r>
              <a:rPr lang="en-US" sz="3200" dirty="0" err="1">
                <a:solidFill>
                  <a:schemeClr val="tx1"/>
                </a:solidFill>
                <a:latin typeface="Cambria" panose="02040503050406030204" pitchFamily="18" charset="0"/>
                <a:cs typeface="Arial" panose="020B0604020202020204" pitchFamily="34" charset="0"/>
              </a:rPr>
              <a:t>Teori</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hukum</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telah</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melintasi</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berbagai</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ruang</a:t>
            </a:r>
            <a:r>
              <a:rPr lang="en-US" sz="3200" dirty="0">
                <a:solidFill>
                  <a:schemeClr val="tx1"/>
                </a:solidFill>
                <a:latin typeface="Cambria" panose="02040503050406030204" pitchFamily="18" charset="0"/>
                <a:cs typeface="Arial" panose="020B0604020202020204" pitchFamily="34" charset="0"/>
              </a:rPr>
              <a:t> dan </a:t>
            </a:r>
            <a:r>
              <a:rPr lang="en-US" sz="3200" dirty="0" err="1">
                <a:solidFill>
                  <a:schemeClr val="tx1"/>
                </a:solidFill>
                <a:latin typeface="Cambria" panose="02040503050406030204" pitchFamily="18" charset="0"/>
                <a:cs typeface="Arial" panose="020B0604020202020204" pitchFamily="34" charset="0"/>
              </a:rPr>
              <a:t>generasi</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dengan</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cara</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pandang</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sesuai</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zamannya</a:t>
            </a:r>
            <a:r>
              <a:rPr lang="en-US" sz="3200" dirty="0">
                <a:solidFill>
                  <a:schemeClr val="tx1"/>
                </a:solidFill>
                <a:latin typeface="Cambria" panose="02040503050406030204" pitchFamily="18" charset="0"/>
                <a:cs typeface="Arial" panose="020B0604020202020204" pitchFamily="34" charset="0"/>
              </a:rPr>
              <a:t>.</a:t>
            </a:r>
          </a:p>
          <a:p>
            <a:pPr marL="457200" indent="-457200" algn="just">
              <a:buFont typeface="Wingdings" panose="05000000000000000000" pitchFamily="2" charset="2"/>
              <a:buChar char="q"/>
            </a:pPr>
            <a:r>
              <a:rPr lang="en-US" dirty="0">
                <a:solidFill>
                  <a:schemeClr val="tx1"/>
                </a:solidFill>
                <a:latin typeface="Cambria" panose="02040503050406030204" pitchFamily="18" charset="0"/>
                <a:cs typeface="Arial" panose="020B0604020202020204" pitchFamily="34" charset="0"/>
              </a:rPr>
              <a:t>Di </a:t>
            </a:r>
            <a:r>
              <a:rPr lang="en-US" dirty="0" err="1">
                <a:solidFill>
                  <a:schemeClr val="tx1"/>
                </a:solidFill>
                <a:latin typeface="Cambria" panose="02040503050406030204" pitchFamily="18" charset="0"/>
                <a:cs typeface="Arial" panose="020B0604020202020204" pitchFamily="34" charset="0"/>
              </a:rPr>
              <a:t>samping</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teori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hukum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dari</a:t>
            </a:r>
            <a:r>
              <a:rPr lang="en-US" dirty="0">
                <a:solidFill>
                  <a:schemeClr val="tx1"/>
                </a:solidFill>
                <a:latin typeface="Cambria" panose="02040503050406030204" pitchFamily="18" charset="0"/>
                <a:cs typeface="Arial" panose="020B0604020202020204" pitchFamily="34" charset="0"/>
              </a:rPr>
              <a:t> Barat, </a:t>
            </a:r>
            <a:r>
              <a:rPr lang="en-US" dirty="0" err="1">
                <a:solidFill>
                  <a:schemeClr val="tx1"/>
                </a:solidFill>
                <a:latin typeface="Cambria" panose="02040503050406030204" pitchFamily="18" charset="0"/>
                <a:cs typeface="Arial" panose="020B0604020202020204" pitchFamily="34" charset="0"/>
              </a:rPr>
              <a:t>ada</a:t>
            </a:r>
            <a:r>
              <a:rPr lang="en-US" dirty="0">
                <a:solidFill>
                  <a:schemeClr val="tx1"/>
                </a:solidFill>
                <a:latin typeface="Cambria" panose="02040503050406030204" pitchFamily="18" charset="0"/>
                <a:cs typeface="Arial" panose="020B0604020202020204" pitchFamily="34" charset="0"/>
              </a:rPr>
              <a:t> pula </a:t>
            </a:r>
            <a:r>
              <a:rPr lang="en-US" dirty="0" err="1">
                <a:solidFill>
                  <a:schemeClr val="tx1"/>
                </a:solidFill>
                <a:latin typeface="Cambria" panose="02040503050406030204" pitchFamily="18" charset="0"/>
                <a:cs typeface="Arial" panose="020B0604020202020204" pitchFamily="34" charset="0"/>
              </a:rPr>
              <a:t>teori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hukum</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lahir</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dari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Cina</a:t>
            </a:r>
            <a:r>
              <a:rPr lang="en-US" dirty="0">
                <a:solidFill>
                  <a:schemeClr val="tx1"/>
                </a:solidFill>
                <a:latin typeface="Cambria" panose="02040503050406030204" pitchFamily="18" charset="0"/>
                <a:cs typeface="Arial" panose="020B0604020202020204" pitchFamily="34" charset="0"/>
              </a:rPr>
              <a:t>, India, </a:t>
            </a:r>
            <a:r>
              <a:rPr lang="en-US" dirty="0" err="1">
                <a:solidFill>
                  <a:schemeClr val="tx1"/>
                </a:solidFill>
                <a:latin typeface="Cambria" panose="02040503050406030204" pitchFamily="18" charset="0"/>
                <a:cs typeface="Arial" panose="020B0604020202020204" pitchFamily="34" charset="0"/>
              </a:rPr>
              <a:t>Mesir</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Jepang</a:t>
            </a:r>
            <a:r>
              <a:rPr lang="en-US" dirty="0">
                <a:solidFill>
                  <a:schemeClr val="tx1"/>
                </a:solidFill>
                <a:latin typeface="Cambria" panose="02040503050406030204" pitchFamily="18" charset="0"/>
                <a:cs typeface="Arial" panose="020B0604020202020204" pitchFamily="34" charset="0"/>
              </a:rPr>
              <a:t>, Afrika, dan Timur Tengah.</a:t>
            </a:r>
          </a:p>
          <a:p>
            <a:pPr marL="457200" indent="-457200" algn="just">
              <a:buFont typeface="Wingdings" panose="05000000000000000000" pitchFamily="2" charset="2"/>
              <a:buChar char="q"/>
            </a:pPr>
            <a:r>
              <a:rPr lang="en-US" dirty="0" err="1">
                <a:solidFill>
                  <a:schemeClr val="tx1"/>
                </a:solidFill>
                <a:latin typeface="Cambria" panose="02040503050406030204" pitchFamily="18" charset="0"/>
                <a:cs typeface="Arial" panose="020B0604020202020204" pitchFamily="34" charset="0"/>
              </a:rPr>
              <a:t>Teori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hukum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yg</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tumbuh</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dari</a:t>
            </a:r>
            <a:r>
              <a:rPr lang="en-US" dirty="0">
                <a:solidFill>
                  <a:schemeClr val="tx1"/>
                </a:solidFill>
                <a:latin typeface="Cambria" panose="02040503050406030204" pitchFamily="18" charset="0"/>
                <a:cs typeface="Arial" panose="020B0604020202020204" pitchFamily="34" charset="0"/>
              </a:rPr>
              <a:t> Barat </a:t>
            </a:r>
            <a:r>
              <a:rPr lang="en-US" dirty="0" err="1">
                <a:solidFill>
                  <a:schemeClr val="tx1"/>
                </a:solidFill>
                <a:latin typeface="Cambria" panose="02040503050406030204" pitchFamily="18" charset="0"/>
                <a:cs typeface="Arial" panose="020B0604020202020204" pitchFamily="34" charset="0"/>
              </a:rPr>
              <a:t>tergolong</a:t>
            </a:r>
            <a:r>
              <a:rPr lang="en-US" dirty="0">
                <a:solidFill>
                  <a:schemeClr val="tx1"/>
                </a:solidFill>
                <a:latin typeface="Cambria" panose="02040503050406030204" pitchFamily="18" charset="0"/>
                <a:cs typeface="Arial" panose="020B0604020202020204" pitchFamily="34" charset="0"/>
              </a:rPr>
              <a:t> paling </a:t>
            </a:r>
            <a:r>
              <a:rPr lang="en-US" dirty="0" err="1">
                <a:solidFill>
                  <a:schemeClr val="tx1"/>
                </a:solidFill>
                <a:latin typeface="Cambria" panose="02040503050406030204" pitchFamily="18" charset="0"/>
                <a:cs typeface="Arial" panose="020B0604020202020204" pitchFamily="34" charset="0"/>
              </a:rPr>
              <a:t>subur</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berpengaruh</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Maka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teori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hukum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dari</a:t>
            </a:r>
            <a:r>
              <a:rPr lang="en-US" dirty="0">
                <a:solidFill>
                  <a:schemeClr val="tx1"/>
                </a:solidFill>
                <a:latin typeface="Cambria" panose="02040503050406030204" pitchFamily="18" charset="0"/>
                <a:cs typeface="Arial" panose="020B0604020202020204" pitchFamily="34" charset="0"/>
              </a:rPr>
              <a:t> barat </a:t>
            </a:r>
            <a:r>
              <a:rPr lang="en-US" dirty="0" err="1">
                <a:solidFill>
                  <a:schemeClr val="tx1"/>
                </a:solidFill>
                <a:latin typeface="Cambria" panose="02040503050406030204" pitchFamily="18" charset="0"/>
                <a:cs typeface="Arial" panose="020B0604020202020204" pitchFamily="34" charset="0"/>
              </a:rPr>
              <a:t>menjadi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obyek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kajian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dalam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peekuliahan</a:t>
            </a:r>
            <a:r>
              <a:rPr lang="en-US" dirty="0">
                <a:solidFill>
                  <a:schemeClr val="tx1"/>
                </a:solidFill>
                <a:latin typeface="Cambria" panose="02040503050406030204" pitchFamily="18" charset="0"/>
                <a:cs typeface="Arial" panose="020B0604020202020204" pitchFamily="34" charset="0"/>
              </a:rPr>
              <a:t>.</a:t>
            </a:r>
            <a:endParaRPr lang="id-ID"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404664"/>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Teori</a:t>
            </a: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Hukum Zaman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Klasik</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a:latin typeface="Arial" panose="020B0604020202020204" pitchFamily="34" charset="0"/>
                <a:ea typeface="+mj-ea"/>
                <a:cs typeface="Arial" panose="020B0604020202020204" pitchFamily="34" charset="0"/>
              </a:rPr>
              <a:t>“Awal </a:t>
            </a:r>
            <a:r>
              <a:rPr lang="en-US" sz="3200" b="1" dirty="0" err="1">
                <a:latin typeface="Arial" panose="020B0604020202020204" pitchFamily="34" charset="0"/>
                <a:ea typeface="+mj-ea"/>
                <a:cs typeface="Arial" panose="020B0604020202020204" pitchFamily="34" charset="0"/>
              </a:rPr>
              <a:t>Kebangkitan</a:t>
            </a:r>
            <a:r>
              <a:rPr lang="en-US" sz="3200" b="1" dirty="0">
                <a:latin typeface="Arial" panose="020B0604020202020204" pitchFamily="34" charset="0"/>
                <a:ea typeface="+mj-ea"/>
                <a:cs typeface="Arial" panose="020B0604020202020204" pitchFamily="34" charset="0"/>
              </a:rPr>
              <a:t> </a:t>
            </a:r>
            <a:r>
              <a:rPr lang="en-US" sz="3200" b="1" dirty="0" err="1">
                <a:latin typeface="Arial" panose="020B0604020202020204" pitchFamily="34" charset="0"/>
                <a:ea typeface="+mj-ea"/>
                <a:cs typeface="Arial" panose="020B0604020202020204" pitchFamily="34" charset="0"/>
              </a:rPr>
              <a:t>Filsafat</a:t>
            </a:r>
            <a:r>
              <a:rPr lang="en-US" sz="3200" b="1" dirty="0">
                <a:latin typeface="Arial" panose="020B0604020202020204" pitchFamily="34" charset="0"/>
                <a:ea typeface="+mj-ea"/>
                <a:cs typeface="Arial" panose="020B0604020202020204" pitchFamily="34" charset="0"/>
              </a:rPr>
              <a:t>”</a:t>
            </a:r>
            <a:endParaRPr kumimoji="0" lang="id-ID"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sz="2400" dirty="0">
                <a:solidFill>
                  <a:schemeClr val="tx1"/>
                </a:solidFill>
                <a:latin typeface="Cambria" panose="02040503050406030204" pitchFamily="18" charset="0"/>
                <a:cs typeface="Arial" panose="020B0604020202020204" pitchFamily="34" charset="0"/>
              </a:rPr>
              <a:t>Teori hukum yang berkembang sejak filsuf Ionia s/d Epicurus diwarnai cakrawala religiusitas, baik yang bersumber pada mi</a:t>
            </a:r>
            <a:r>
              <a:rPr lang="en-US" sz="2400" dirty="0">
                <a:solidFill>
                  <a:schemeClr val="tx1"/>
                </a:solidFill>
                <a:latin typeface="Cambria" panose="02040503050406030204" pitchFamily="18" charset="0"/>
                <a:cs typeface="Arial" panose="020B0604020202020204" pitchFamily="34" charset="0"/>
              </a:rPr>
              <a:t>s</a:t>
            </a:r>
            <a:r>
              <a:rPr lang="id-ID" sz="2400" dirty="0">
                <a:solidFill>
                  <a:schemeClr val="tx1"/>
                </a:solidFill>
                <a:latin typeface="Cambria" panose="02040503050406030204" pitchFamily="18" charset="0"/>
                <a:cs typeface="Arial" panose="020B0604020202020204" pitchFamily="34" charset="0"/>
              </a:rPr>
              <a:t>tis (pra abad ke 6 SM) maupun yang bersumber pada religi olympus (abad ke 5 - 1 SM).</a:t>
            </a:r>
          </a:p>
        </p:txBody>
      </p:sp>
      <p:pic>
        <p:nvPicPr>
          <p:cNvPr id="5" name="Picture 4">
            <a:extLst>
              <a:ext uri="{FF2B5EF4-FFF2-40B4-BE49-F238E27FC236}">
                <a16:creationId xmlns:a16="http://schemas.microsoft.com/office/drawing/2014/main" id="{589C099B-02B3-49E9-A23B-4BA3D8A37C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3009047"/>
            <a:ext cx="4765501" cy="3172083"/>
          </a:xfrm>
          <a:prstGeom prst="rect">
            <a:avLst/>
          </a:prstGeom>
        </p:spPr>
      </p:pic>
    </p:spTree>
    <p:extLst>
      <p:ext uri="{BB962C8B-B14F-4D97-AF65-F5344CB8AC3E}">
        <p14:creationId xmlns:p14="http://schemas.microsoft.com/office/powerpoint/2010/main" val="758470152"/>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1340768"/>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dirty="0">
                <a:solidFill>
                  <a:schemeClr val="tx1"/>
                </a:solidFill>
                <a:latin typeface="Arial" panose="020B0604020202020204" pitchFamily="34" charset="0"/>
                <a:cs typeface="Arial" panose="020B0604020202020204" pitchFamily="34" charset="0"/>
              </a:rPr>
              <a:t>Pada zaman klasik (abad 6 SM-abad 5 M) hukum dianggap sebagai cermin aturan alam semesta dan pada abad pertengahan (abad 5 M 15M) hukum yan dituju adalah peraturanperaturan yang memancarkan ketentuan Tuhan.</a:t>
            </a:r>
          </a:p>
        </p:txBody>
      </p:sp>
    </p:spTree>
    <p:extLst>
      <p:ext uri="{BB962C8B-B14F-4D97-AF65-F5344CB8AC3E}">
        <p14:creationId xmlns:p14="http://schemas.microsoft.com/office/powerpoint/2010/main" val="4187567083"/>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6064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just"/>
            <a:r>
              <a:rPr lang="en-US" b="0" dirty="0">
                <a:latin typeface="Cambria" panose="02040503050406030204" pitchFamily="18" charset="0"/>
              </a:rPr>
              <a:t>Hukum Zaman Yunani Kuno</a:t>
            </a:r>
            <a:endParaRPr lang="id-ID" b="0" dirty="0"/>
          </a:p>
        </p:txBody>
      </p:sp>
      <p:graphicFrame>
        <p:nvGraphicFramePr>
          <p:cNvPr id="2" name="Diagram 1">
            <a:extLst>
              <a:ext uri="{FF2B5EF4-FFF2-40B4-BE49-F238E27FC236}">
                <a16:creationId xmlns:a16="http://schemas.microsoft.com/office/drawing/2014/main" id="{8697497F-BF9A-4F2D-AA04-577BDF109B28}"/>
              </a:ext>
            </a:extLst>
          </p:cNvPr>
          <p:cNvGraphicFramePr/>
          <p:nvPr>
            <p:extLst>
              <p:ext uri="{D42A27DB-BD31-4B8C-83A1-F6EECF244321}">
                <p14:modId xmlns:p14="http://schemas.microsoft.com/office/powerpoint/2010/main" val="3082140885"/>
              </p:ext>
            </p:extLst>
          </p:nvPr>
        </p:nvGraphicFramePr>
        <p:xfrm>
          <a:off x="-108520" y="1397000"/>
          <a:ext cx="9577064"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70856"/>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6064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just"/>
            <a:r>
              <a:rPr lang="en-US" b="0" dirty="0">
                <a:latin typeface="Cambria" panose="02040503050406030204" pitchFamily="18" charset="0"/>
              </a:rPr>
              <a:t>Hukum Zaman </a:t>
            </a:r>
            <a:r>
              <a:rPr lang="en-US" b="0" dirty="0" err="1">
                <a:latin typeface="Cambria" panose="02040503050406030204" pitchFamily="18" charset="0"/>
              </a:rPr>
              <a:t>Romawi</a:t>
            </a:r>
            <a:endParaRPr lang="id-ID" b="0" dirty="0"/>
          </a:p>
        </p:txBody>
      </p:sp>
      <p:graphicFrame>
        <p:nvGraphicFramePr>
          <p:cNvPr id="4" name="Diagram 3">
            <a:extLst>
              <a:ext uri="{FF2B5EF4-FFF2-40B4-BE49-F238E27FC236}">
                <a16:creationId xmlns:a16="http://schemas.microsoft.com/office/drawing/2014/main" id="{12ACCD94-ADB3-4A8A-9264-1CD7E3300C83}"/>
              </a:ext>
            </a:extLst>
          </p:cNvPr>
          <p:cNvGraphicFramePr/>
          <p:nvPr>
            <p:extLst>
              <p:ext uri="{D42A27DB-BD31-4B8C-83A1-F6EECF244321}">
                <p14:modId xmlns:p14="http://schemas.microsoft.com/office/powerpoint/2010/main" val="3305608801"/>
              </p:ext>
            </p:extLst>
          </p:nvPr>
        </p:nvGraphicFramePr>
        <p:xfrm>
          <a:off x="457200" y="1397000"/>
          <a:ext cx="8229600"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2268367"/>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404664"/>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Hukum Pada Abad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Pertengahan</a:t>
            </a:r>
            <a:endParaRPr kumimoji="0" lang="id-ID"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Wingdings" panose="05000000000000000000" pitchFamily="2" charset="2"/>
              <a:buChar char="q"/>
            </a:pPr>
            <a:r>
              <a:rPr lang="en-US" sz="1800" dirty="0" err="1">
                <a:solidFill>
                  <a:schemeClr val="tx1"/>
                </a:solidFill>
                <a:latin typeface="Cambria" panose="02040503050406030204" pitchFamily="18" charset="0"/>
                <a:cs typeface="Arial" panose="020B0604020202020204" pitchFamily="34" charset="0"/>
              </a:rPr>
              <a:t>Sepanjang</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periode</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abad</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pertengahan</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mereka</a:t>
            </a:r>
            <a:r>
              <a:rPr lang="en-US" sz="1800" dirty="0">
                <a:solidFill>
                  <a:schemeClr val="tx1"/>
                </a:solidFill>
                <a:latin typeface="Cambria" panose="02040503050406030204" pitchFamily="18" charset="0"/>
                <a:cs typeface="Arial" panose="020B0604020202020204" pitchFamily="34" charset="0"/>
              </a:rPr>
              <a:t> yang </a:t>
            </a:r>
            <a:r>
              <a:rPr lang="en-US" sz="1800" dirty="0" err="1">
                <a:solidFill>
                  <a:schemeClr val="tx1"/>
                </a:solidFill>
                <a:latin typeface="Cambria" panose="02040503050406030204" pitchFamily="18" charset="0"/>
                <a:cs typeface="Arial" panose="020B0604020202020204" pitchFamily="34" charset="0"/>
              </a:rPr>
              <a:t>bertanggung</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jawab</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atas</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hukum</a:t>
            </a:r>
            <a:r>
              <a:rPr lang="en-US" sz="1800" dirty="0">
                <a:solidFill>
                  <a:schemeClr val="tx1"/>
                </a:solidFill>
                <a:latin typeface="Cambria" panose="02040503050406030204" pitchFamily="18" charset="0"/>
                <a:cs typeface="Arial" panose="020B0604020202020204" pitchFamily="34" charset="0"/>
              </a:rPr>
              <a:t> dan </a:t>
            </a:r>
            <a:r>
              <a:rPr lang="en-US" sz="1800" dirty="0" err="1">
                <a:solidFill>
                  <a:schemeClr val="tx1"/>
                </a:solidFill>
                <a:latin typeface="Cambria" panose="02040503050406030204" pitchFamily="18" charset="0"/>
                <a:cs typeface="Arial" panose="020B0604020202020204" pitchFamily="34" charset="0"/>
              </a:rPr>
              <a:t>ketertiban</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percaya</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bahwa</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cara</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untuk</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menjaga</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masyarakat</a:t>
            </a:r>
            <a:r>
              <a:rPr lang="en-US" sz="1800" dirty="0">
                <a:solidFill>
                  <a:schemeClr val="tx1"/>
                </a:solidFill>
                <a:latin typeface="Cambria" panose="02040503050406030204" pitchFamily="18" charset="0"/>
                <a:cs typeface="Arial" panose="020B0604020202020204" pitchFamily="34" charset="0"/>
              </a:rPr>
              <a:t> agar </a:t>
            </a:r>
            <a:r>
              <a:rPr lang="en-US" sz="1800" dirty="0" err="1">
                <a:solidFill>
                  <a:schemeClr val="tx1"/>
                </a:solidFill>
                <a:latin typeface="Cambria" panose="02040503050406030204" pitchFamily="18" charset="0"/>
                <a:cs typeface="Arial" panose="020B0604020202020204" pitchFamily="34" charset="0"/>
              </a:rPr>
              <a:t>tetap</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teratur</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adalah</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melalui</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hukuman</a:t>
            </a:r>
            <a:r>
              <a:rPr lang="en-US" sz="1800" dirty="0">
                <a:solidFill>
                  <a:schemeClr val="tx1"/>
                </a:solidFill>
                <a:latin typeface="Cambria" panose="02040503050406030204" pitchFamily="18" charset="0"/>
                <a:cs typeface="Arial" panose="020B0604020202020204" pitchFamily="34" charset="0"/>
              </a:rPr>
              <a:t>.</a:t>
            </a:r>
          </a:p>
          <a:p>
            <a:pPr marL="342900" indent="-342900" algn="just">
              <a:buFont typeface="Wingdings" panose="05000000000000000000" pitchFamily="2" charset="2"/>
              <a:buChar char="q"/>
            </a:pPr>
            <a:r>
              <a:rPr lang="id-ID" sz="1800" dirty="0">
                <a:solidFill>
                  <a:schemeClr val="tx1"/>
                </a:solidFill>
                <a:latin typeface="Cambria" panose="02040503050406030204" pitchFamily="18" charset="0"/>
                <a:cs typeface="Arial" panose="020B0604020202020204" pitchFamily="34" charset="0"/>
              </a:rPr>
              <a:t>Akibatnya semua kejahatan, dari pelanggaran kecil hingga pembunuhan, cenderung memiliki hukuman yang berat.</a:t>
            </a:r>
            <a:endParaRPr lang="en-US" sz="1800" dirty="0">
              <a:solidFill>
                <a:schemeClr val="tx1"/>
              </a:solidFill>
              <a:latin typeface="Cambria" panose="02040503050406030204" pitchFamily="18" charset="0"/>
              <a:cs typeface="Arial" panose="020B0604020202020204" pitchFamily="34" charset="0"/>
            </a:endParaRPr>
          </a:p>
          <a:p>
            <a:pPr marL="342900" indent="-342900" algn="just">
              <a:buFont typeface="Wingdings" panose="05000000000000000000" pitchFamily="2" charset="2"/>
              <a:buChar char="q"/>
            </a:pPr>
            <a:r>
              <a:rPr lang="id-ID" sz="1800" dirty="0">
                <a:solidFill>
                  <a:schemeClr val="tx1"/>
                </a:solidFill>
                <a:latin typeface="Cambria" panose="02040503050406030204" pitchFamily="18" charset="0"/>
                <a:cs typeface="Arial" panose="020B0604020202020204" pitchFamily="34" charset="0"/>
              </a:rPr>
              <a:t>Di Abad Pertengahan, keadilan bersifat acak dan brutal. Hukuman sering digunakan untuk menimbulkan ketakutan dan bertindak sebagai pencegah.</a:t>
            </a:r>
          </a:p>
        </p:txBody>
      </p:sp>
      <p:pic>
        <p:nvPicPr>
          <p:cNvPr id="6" name="Picture 5">
            <a:extLst>
              <a:ext uri="{FF2B5EF4-FFF2-40B4-BE49-F238E27FC236}">
                <a16:creationId xmlns:a16="http://schemas.microsoft.com/office/drawing/2014/main" id="{584B352A-C9D0-4694-A9D2-78D2A15BD3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3675757"/>
            <a:ext cx="3837806" cy="2549400"/>
          </a:xfrm>
          <a:prstGeom prst="rect">
            <a:avLst/>
          </a:prstGeom>
        </p:spPr>
      </p:pic>
    </p:spTree>
    <p:extLst>
      <p:ext uri="{BB962C8B-B14F-4D97-AF65-F5344CB8AC3E}">
        <p14:creationId xmlns:p14="http://schemas.microsoft.com/office/powerpoint/2010/main" val="2328182923"/>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Wingdings" panose="05000000000000000000" pitchFamily="2" charset="2"/>
              <a:buChar char="q"/>
            </a:pPr>
            <a:r>
              <a:rPr lang="en-US" sz="2400" dirty="0" err="1">
                <a:solidFill>
                  <a:schemeClr val="tx1"/>
                </a:solidFill>
                <a:latin typeface="Cambria" panose="02040503050406030204" pitchFamily="18" charset="0"/>
                <a:cs typeface="Arial" panose="020B0604020202020204" pitchFamily="34" charset="0"/>
              </a:rPr>
              <a:t>Tidak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ada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kepolisian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sebelum</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abad</a:t>
            </a:r>
            <a:r>
              <a:rPr lang="en-US" sz="2400" dirty="0">
                <a:solidFill>
                  <a:schemeClr val="tx1"/>
                </a:solidFill>
                <a:latin typeface="Cambria" panose="02040503050406030204" pitchFamily="18" charset="0"/>
                <a:cs typeface="Arial" panose="020B0604020202020204" pitchFamily="34" charset="0"/>
              </a:rPr>
              <a:t> ke-16, dan oleh </a:t>
            </a:r>
            <a:r>
              <a:rPr lang="en-US" sz="2400" dirty="0" err="1">
                <a:solidFill>
                  <a:schemeClr val="tx1"/>
                </a:solidFill>
                <a:latin typeface="Cambria" panose="02040503050406030204" pitchFamily="18" charset="0"/>
                <a:cs typeface="Arial" panose="020B0604020202020204" pitchFamily="34" charset="0"/>
              </a:rPr>
              <a:t>karena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itu</a:t>
            </a:r>
            <a:r>
              <a:rPr lang="en-US" sz="2400" dirty="0">
                <a:solidFill>
                  <a:schemeClr val="tx1"/>
                </a:solidFill>
                <a:latin typeface="Cambria" panose="02040503050406030204" pitchFamily="18" charset="0"/>
                <a:cs typeface="Arial" panose="020B0604020202020204" pitchFamily="34" charset="0"/>
              </a:rPr>
              <a:t> korban dan </a:t>
            </a:r>
            <a:r>
              <a:rPr lang="en-US" sz="2400" dirty="0" err="1">
                <a:solidFill>
                  <a:schemeClr val="tx1"/>
                </a:solidFill>
                <a:latin typeface="Cambria" panose="02040503050406030204" pitchFamily="18" charset="0"/>
                <a:cs typeface="Arial" panose="020B0604020202020204" pitchFamily="34" charset="0"/>
              </a:rPr>
              <a:t>masyarakat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setempat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dianggap</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bertanggung</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jawab</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untuk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menemukan</a:t>
            </a:r>
            <a:r>
              <a:rPr lang="en-US" sz="2400" dirty="0">
                <a:solidFill>
                  <a:schemeClr val="tx1"/>
                </a:solidFill>
                <a:latin typeface="Cambria" panose="02040503050406030204" pitchFamily="18" charset="0"/>
                <a:cs typeface="Arial" panose="020B0604020202020204" pitchFamily="34" charset="0"/>
              </a:rPr>
              <a:t> dan </a:t>
            </a:r>
            <a:r>
              <a:rPr lang="en-US" sz="2400" dirty="0" err="1">
                <a:solidFill>
                  <a:schemeClr val="tx1"/>
                </a:solidFill>
                <a:latin typeface="Cambria" panose="02040503050406030204" pitchFamily="18" charset="0"/>
                <a:cs typeface="Arial" panose="020B0604020202020204" pitchFamily="34" charset="0"/>
              </a:rPr>
              <a:t>menangkap</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penjahat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itu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sendiri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untuk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membantu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memerangi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kejahatan</a:t>
            </a:r>
            <a:r>
              <a:rPr lang="en-US" sz="2400" dirty="0">
                <a:solidFill>
                  <a:schemeClr val="tx1"/>
                </a:solidFill>
                <a:latin typeface="Cambria" panose="02040503050406030204" pitchFamily="18" charset="0"/>
                <a:cs typeface="Arial" panose="020B0604020202020204" pitchFamily="34" charset="0"/>
              </a:rPr>
              <a:t>.</a:t>
            </a:r>
          </a:p>
          <a:p>
            <a:pPr marL="342900" indent="-342900" algn="just">
              <a:buFont typeface="Wingdings" panose="05000000000000000000" pitchFamily="2" charset="2"/>
              <a:buChar char="q"/>
            </a:pPr>
            <a:r>
              <a:rPr lang="id-ID" sz="2400" dirty="0">
                <a:solidFill>
                  <a:schemeClr val="tx1"/>
                </a:solidFill>
                <a:latin typeface="Cambria" panose="02040503050406030204" pitchFamily="18" charset="0"/>
                <a:cs typeface="Arial" panose="020B0604020202020204" pitchFamily="34" charset="0"/>
              </a:rPr>
              <a:t>Relatif sedikit penjara pada periode ini karena masyarakat lokal tidak siap untuk membayar biaya pemeliharaannya.</a:t>
            </a:r>
          </a:p>
        </p:txBody>
      </p:sp>
      <p:pic>
        <p:nvPicPr>
          <p:cNvPr id="5" name="Picture 4">
            <a:extLst>
              <a:ext uri="{FF2B5EF4-FFF2-40B4-BE49-F238E27FC236}">
                <a16:creationId xmlns:a16="http://schemas.microsoft.com/office/drawing/2014/main" id="{64769B16-E291-4EF0-8DEE-C76811E2E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4140369"/>
            <a:ext cx="3189734" cy="2191803"/>
          </a:xfrm>
          <a:prstGeom prst="rect">
            <a:avLst/>
          </a:prstGeom>
        </p:spPr>
      </p:pic>
    </p:spTree>
    <p:extLst>
      <p:ext uri="{BB962C8B-B14F-4D97-AF65-F5344CB8AC3E}">
        <p14:creationId xmlns:p14="http://schemas.microsoft.com/office/powerpoint/2010/main" val="4020423934"/>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dirty="0">
                <a:solidFill>
                  <a:schemeClr val="tx1"/>
                </a:solidFill>
                <a:latin typeface="Cambria" panose="02040503050406030204" pitchFamily="18" charset="0"/>
                <a:cs typeface="Arial" panose="020B0604020202020204" pitchFamily="34" charset="0"/>
              </a:rPr>
              <a:t>Pada </a:t>
            </a:r>
            <a:r>
              <a:rPr lang="en-US" dirty="0" err="1">
                <a:solidFill>
                  <a:schemeClr val="tx1"/>
                </a:solidFill>
                <a:latin typeface="Cambria" panose="02040503050406030204" pitchFamily="18" charset="0"/>
                <a:cs typeface="Arial" panose="020B0604020202020204" pitchFamily="34" charset="0"/>
              </a:rPr>
              <a:t>abad</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pertengahan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kekuasaan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untuk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memutuskan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siapa</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bersalah</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atau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tidak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bersalah</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dipandang</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sebagai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wewenang</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Tuhan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Dengan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demikian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Gereja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menuntut</a:t>
            </a:r>
            <a:r>
              <a:rPr lang="en-US" dirty="0">
                <a:solidFill>
                  <a:schemeClr val="tx1"/>
                </a:solidFill>
                <a:latin typeface="Cambria" panose="02040503050406030204" pitchFamily="18" charset="0"/>
                <a:cs typeface="Arial" panose="020B0604020202020204" pitchFamily="34" charset="0"/>
              </a:rPr>
              <a:t> agar </a:t>
            </a:r>
            <a:r>
              <a:rPr lang="en-US" dirty="0" err="1">
                <a:solidFill>
                  <a:schemeClr val="tx1"/>
                </a:solidFill>
                <a:latin typeface="Cambria" panose="02040503050406030204" pitchFamily="18" charset="0"/>
                <a:cs typeface="Arial" panose="020B0604020202020204" pitchFamily="34" charset="0"/>
              </a:rPr>
              <a:t>semua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menerima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otoritasnya</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bersama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dengan</a:t>
            </a:r>
            <a:r>
              <a:rPr lang="en-US" dirty="0">
                <a:solidFill>
                  <a:schemeClr val="tx1"/>
                </a:solidFill>
                <a:latin typeface="Cambria" panose="02040503050406030204" pitchFamily="18" charset="0"/>
                <a:cs typeface="Arial" panose="020B0604020202020204" pitchFamily="34" charset="0"/>
              </a:rPr>
              <a:t> para </a:t>
            </a:r>
            <a:r>
              <a:rPr lang="en-US" dirty="0" err="1">
                <a:solidFill>
                  <a:schemeClr val="tx1"/>
                </a:solidFill>
                <a:latin typeface="Cambria" panose="02040503050406030204" pitchFamily="18" charset="0"/>
                <a:cs typeface="Arial" panose="020B0604020202020204" pitchFamily="34" charset="0"/>
              </a:rPr>
              <a:t>bangsawan</a:t>
            </a:r>
            <a:r>
              <a:rPr lang="en-US" dirty="0">
                <a:solidFill>
                  <a:schemeClr val="tx1"/>
                </a:solidFill>
                <a:latin typeface="Cambria" panose="02040503050406030204" pitchFamily="18" charset="0"/>
                <a:cs typeface="Arial" panose="020B0604020202020204" pitchFamily="34" charset="0"/>
              </a:rPr>
              <a:t> negara, </a:t>
            </a:r>
            <a:r>
              <a:rPr lang="en-US" dirty="0" err="1">
                <a:solidFill>
                  <a:schemeClr val="tx1"/>
                </a:solidFill>
                <a:latin typeface="Cambria" panose="02040503050406030204" pitchFamily="18" charset="0"/>
                <a:cs typeface="Arial" panose="020B0604020202020204" pitchFamily="34" charset="0"/>
              </a:rPr>
              <a:t>adalah</a:t>
            </a:r>
            <a:r>
              <a:rPr lang="en-US" dirty="0">
                <a:solidFill>
                  <a:schemeClr val="tx1"/>
                </a:solidFill>
                <a:latin typeface="Cambria" panose="02040503050406030204" pitchFamily="18" charset="0"/>
                <a:cs typeface="Arial" panose="020B0604020202020204" pitchFamily="34" charset="0"/>
              </a:rPr>
              <a:t> orang-orang yang </a:t>
            </a:r>
            <a:r>
              <a:rPr lang="en-US" dirty="0" err="1">
                <a:solidFill>
                  <a:schemeClr val="tx1"/>
                </a:solidFill>
                <a:latin typeface="Cambria" panose="02040503050406030204" pitchFamily="18" charset="0"/>
                <a:cs typeface="Arial" panose="020B0604020202020204" pitchFamily="34" charset="0"/>
              </a:rPr>
              <a:t>dianggap</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memiliki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kekuatan</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kekayaan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untuk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dapat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mendefinisikan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kejahatan</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dapat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dihukum</a:t>
            </a:r>
            <a:r>
              <a:rPr lang="en-US" dirty="0">
                <a:solidFill>
                  <a:schemeClr val="tx1"/>
                </a:solidFill>
                <a:latin typeface="Cambria" panose="02040503050406030204" pitchFamily="18" charset="0"/>
                <a:cs typeface="Arial" panose="020B0604020202020204" pitchFamily="34" charset="0"/>
              </a:rPr>
              <a:t>'.</a:t>
            </a:r>
            <a:endParaRPr lang="id-ID"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229113887"/>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3012</TotalTime>
  <Words>1082</Words>
  <Application>Microsoft Office PowerPoint</Application>
  <PresentationFormat>On-screen Show (4:3)</PresentationFormat>
  <Paragraphs>67</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acer</cp:lastModifiedBy>
  <cp:revision>475</cp:revision>
  <cp:lastPrinted>2017-08-29T02:54:51Z</cp:lastPrinted>
  <dcterms:created xsi:type="dcterms:W3CDTF">2010-04-18T12:06:30Z</dcterms:created>
  <dcterms:modified xsi:type="dcterms:W3CDTF">2024-01-03T01:49:53Z</dcterms:modified>
</cp:coreProperties>
</file>