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omments/comment2.xml" ContentType="application/vnd.openxmlformats-officedocument.presentationml.comments+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00" r:id="rId16"/>
  </p:sldIdLst>
  <p:sldSz cx="9144000" cy="6858000" type="screen4x3"/>
  <p:notesSz cx="7045325" cy="9345613"/>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 id="3" name="Microsoft Office User" initials="MOU" lastIdx="1" clrIdx="2">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9" autoAdjust="0"/>
    <p:restoredTop sz="94648" autoAdjust="0"/>
  </p:normalViewPr>
  <p:slideViewPr>
    <p:cSldViewPr>
      <p:cViewPr varScale="1">
        <p:scale>
          <a:sx n="121" d="100"/>
          <a:sy n="121" d="100"/>
        </p:scale>
        <p:origin x="1328"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3" dt="2024-06-10T11:47:17.241" idx="1">
    <p:pos x="5511" y="572"/>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75D06E-3C26-4747-931E-D368C00A30A9}" type="doc">
      <dgm:prSet loTypeId="urn:microsoft.com/office/officeart/2005/8/layout/cycle7" loCatId="" qsTypeId="urn:microsoft.com/office/officeart/2005/8/quickstyle/simple2" qsCatId="simple" csTypeId="urn:microsoft.com/office/officeart/2005/8/colors/colorful3" csCatId="colorful" phldr="1"/>
      <dgm:spPr/>
      <dgm:t>
        <a:bodyPr/>
        <a:lstStyle/>
        <a:p>
          <a:endParaRPr lang="id-ID"/>
        </a:p>
      </dgm:t>
    </dgm:pt>
    <dgm:pt modelId="{B6AEDDD7-A7DF-1947-A2C1-04020F7B79A2}">
      <dgm:prSet phldrT="[Teks]" custT="1"/>
      <dgm:spPr/>
      <dgm:t>
        <a:bodyPr/>
        <a:lstStyle/>
        <a:p>
          <a:r>
            <a:rPr lang="id-ID" sz="2800" b="1" dirty="0"/>
            <a:t>Penyanderaan (</a:t>
          </a:r>
          <a:r>
            <a:rPr lang="id-ID" sz="2800" b="1" dirty="0" err="1"/>
            <a:t>Ps</a:t>
          </a:r>
          <a:r>
            <a:rPr lang="id-ID" sz="2800" b="1" dirty="0"/>
            <a:t>. 451)</a:t>
          </a:r>
        </a:p>
      </dgm:t>
    </dgm:pt>
    <dgm:pt modelId="{9493BFBD-A21C-924F-919C-8AFF29ADBEB6}" type="parTrans" cxnId="{55B4E2B5-8426-D341-B086-CEB13F1C045C}">
      <dgm:prSet/>
      <dgm:spPr/>
      <dgm:t>
        <a:bodyPr/>
        <a:lstStyle/>
        <a:p>
          <a:endParaRPr lang="id-ID"/>
        </a:p>
      </dgm:t>
    </dgm:pt>
    <dgm:pt modelId="{FF7CEC14-74F1-9C4B-AA1D-03E86F764221}" type="sibTrans" cxnId="{55B4E2B5-8426-D341-B086-CEB13F1C045C}">
      <dgm:prSet/>
      <dgm:spPr/>
      <dgm:t>
        <a:bodyPr/>
        <a:lstStyle/>
        <a:p>
          <a:endParaRPr lang="id-ID"/>
        </a:p>
      </dgm:t>
    </dgm:pt>
    <dgm:pt modelId="{1093D716-749E-AF4A-BB0B-446908F0286B}">
      <dgm:prSet phldrT="[Teks]"/>
      <dgm:spPr/>
      <dgm:t>
        <a:bodyPr/>
        <a:lstStyle/>
        <a:p>
          <a:r>
            <a:rPr lang="id-ID" dirty="0"/>
            <a:t>Pidana penjara paling lama 12 (dua belas) tahun.</a:t>
          </a:r>
        </a:p>
      </dgm:t>
    </dgm:pt>
    <dgm:pt modelId="{3093EAB4-D86F-F440-8AE4-B7DB195825CF}" type="parTrans" cxnId="{CC558C32-B0B8-8C49-951E-F0DE7BE46910}">
      <dgm:prSet/>
      <dgm:spPr/>
      <dgm:t>
        <a:bodyPr/>
        <a:lstStyle/>
        <a:p>
          <a:endParaRPr lang="id-ID"/>
        </a:p>
      </dgm:t>
    </dgm:pt>
    <dgm:pt modelId="{9EC5379D-1C30-6C46-99A8-76FE8F82649F}" type="sibTrans" cxnId="{CC558C32-B0B8-8C49-951E-F0DE7BE46910}">
      <dgm:prSet/>
      <dgm:spPr/>
      <dgm:t>
        <a:bodyPr/>
        <a:lstStyle/>
        <a:p>
          <a:endParaRPr lang="id-ID"/>
        </a:p>
      </dgm:t>
    </dgm:pt>
    <dgm:pt modelId="{D63AB5D1-2866-B545-980D-A64DA0E5733E}">
      <dgm:prSet phldrT="[Teks]"/>
      <dgm:spPr/>
      <dgm:t>
        <a:bodyPr/>
        <a:lstStyle/>
        <a:p>
          <a:r>
            <a:rPr lang="id-ID" dirty="0"/>
            <a:t>Dilakukan agar orang yang disandera tetap berada di tempat kediamannya atau di tempat lain dan dilakukan dengan Kekerasan atau Ancaman Kekerasan.</a:t>
          </a:r>
        </a:p>
      </dgm:t>
    </dgm:pt>
    <dgm:pt modelId="{A3114EAE-1342-6644-AEB8-5958FAC8838C}" type="parTrans" cxnId="{C7B071BD-7889-B04D-A6F9-39650C093707}">
      <dgm:prSet/>
      <dgm:spPr/>
      <dgm:t>
        <a:bodyPr/>
        <a:lstStyle/>
        <a:p>
          <a:endParaRPr lang="id-ID"/>
        </a:p>
      </dgm:t>
    </dgm:pt>
    <dgm:pt modelId="{0B8B0A0A-CC94-2048-8584-DA938EDC449A}" type="sibTrans" cxnId="{C7B071BD-7889-B04D-A6F9-39650C093707}">
      <dgm:prSet/>
      <dgm:spPr/>
      <dgm:t>
        <a:bodyPr/>
        <a:lstStyle/>
        <a:p>
          <a:endParaRPr lang="id-ID"/>
        </a:p>
      </dgm:t>
    </dgm:pt>
    <dgm:pt modelId="{F61073C5-0FEE-7549-95DF-2D52E47C644C}" type="pres">
      <dgm:prSet presAssocID="{8A75D06E-3C26-4747-931E-D368C00A30A9}" presName="Name0" presStyleCnt="0">
        <dgm:presLayoutVars>
          <dgm:dir/>
          <dgm:resizeHandles val="exact"/>
        </dgm:presLayoutVars>
      </dgm:prSet>
      <dgm:spPr/>
    </dgm:pt>
    <dgm:pt modelId="{1A88ED6C-3FB9-A640-A58D-9877F4FE80D2}" type="pres">
      <dgm:prSet presAssocID="{B6AEDDD7-A7DF-1947-A2C1-04020F7B79A2}" presName="node" presStyleLbl="node1" presStyleIdx="0" presStyleCnt="3">
        <dgm:presLayoutVars>
          <dgm:bulletEnabled val="1"/>
        </dgm:presLayoutVars>
      </dgm:prSet>
      <dgm:spPr/>
    </dgm:pt>
    <dgm:pt modelId="{83F282A1-EBF3-224D-96E8-6343D6AD9629}" type="pres">
      <dgm:prSet presAssocID="{FF7CEC14-74F1-9C4B-AA1D-03E86F764221}" presName="sibTrans" presStyleLbl="sibTrans2D1" presStyleIdx="0" presStyleCnt="3"/>
      <dgm:spPr/>
    </dgm:pt>
    <dgm:pt modelId="{70DD7289-36EB-3641-832C-B8CB4E34C4C0}" type="pres">
      <dgm:prSet presAssocID="{FF7CEC14-74F1-9C4B-AA1D-03E86F764221}" presName="connectorText" presStyleLbl="sibTrans2D1" presStyleIdx="0" presStyleCnt="3"/>
      <dgm:spPr/>
    </dgm:pt>
    <dgm:pt modelId="{7FEE6C3A-9258-844A-8F9C-03994D97D6D1}" type="pres">
      <dgm:prSet presAssocID="{1093D716-749E-AF4A-BB0B-446908F0286B}" presName="node" presStyleLbl="node1" presStyleIdx="1" presStyleCnt="3">
        <dgm:presLayoutVars>
          <dgm:bulletEnabled val="1"/>
        </dgm:presLayoutVars>
      </dgm:prSet>
      <dgm:spPr/>
    </dgm:pt>
    <dgm:pt modelId="{B47B1272-7AF6-FC49-9F40-B41D4A2AB2E4}" type="pres">
      <dgm:prSet presAssocID="{9EC5379D-1C30-6C46-99A8-76FE8F82649F}" presName="sibTrans" presStyleLbl="sibTrans2D1" presStyleIdx="1" presStyleCnt="3"/>
      <dgm:spPr/>
    </dgm:pt>
    <dgm:pt modelId="{19ABC0C0-9960-F446-8146-1E25AFE57F17}" type="pres">
      <dgm:prSet presAssocID="{9EC5379D-1C30-6C46-99A8-76FE8F82649F}" presName="connectorText" presStyleLbl="sibTrans2D1" presStyleIdx="1" presStyleCnt="3"/>
      <dgm:spPr/>
    </dgm:pt>
    <dgm:pt modelId="{F3F8D103-C6E3-3E4A-9B02-0DE01937F936}" type="pres">
      <dgm:prSet presAssocID="{D63AB5D1-2866-B545-980D-A64DA0E5733E}" presName="node" presStyleLbl="node1" presStyleIdx="2" presStyleCnt="3">
        <dgm:presLayoutVars>
          <dgm:bulletEnabled val="1"/>
        </dgm:presLayoutVars>
      </dgm:prSet>
      <dgm:spPr/>
    </dgm:pt>
    <dgm:pt modelId="{A4E7DAC7-3A6A-9F42-9D62-40F195607FDA}" type="pres">
      <dgm:prSet presAssocID="{0B8B0A0A-CC94-2048-8584-DA938EDC449A}" presName="sibTrans" presStyleLbl="sibTrans2D1" presStyleIdx="2" presStyleCnt="3"/>
      <dgm:spPr/>
    </dgm:pt>
    <dgm:pt modelId="{FCD4F891-EE40-0142-A22F-5B101314470A}" type="pres">
      <dgm:prSet presAssocID="{0B8B0A0A-CC94-2048-8584-DA938EDC449A}" presName="connectorText" presStyleLbl="sibTrans2D1" presStyleIdx="2" presStyleCnt="3"/>
      <dgm:spPr/>
    </dgm:pt>
  </dgm:ptLst>
  <dgm:cxnLst>
    <dgm:cxn modelId="{DCDC3B05-8B1E-364B-AC30-B96A90F2217B}" type="presOf" srcId="{9EC5379D-1C30-6C46-99A8-76FE8F82649F}" destId="{19ABC0C0-9960-F446-8146-1E25AFE57F17}" srcOrd="1" destOrd="0" presId="urn:microsoft.com/office/officeart/2005/8/layout/cycle7"/>
    <dgm:cxn modelId="{BC5E6F09-93B9-774C-8114-8E2559C6C523}" type="presOf" srcId="{B6AEDDD7-A7DF-1947-A2C1-04020F7B79A2}" destId="{1A88ED6C-3FB9-A640-A58D-9877F4FE80D2}" srcOrd="0" destOrd="0" presId="urn:microsoft.com/office/officeart/2005/8/layout/cycle7"/>
    <dgm:cxn modelId="{0F18B930-630B-6B4D-8F87-8A92D19D59F7}" type="presOf" srcId="{9EC5379D-1C30-6C46-99A8-76FE8F82649F}" destId="{B47B1272-7AF6-FC49-9F40-B41D4A2AB2E4}" srcOrd="0" destOrd="0" presId="urn:microsoft.com/office/officeart/2005/8/layout/cycle7"/>
    <dgm:cxn modelId="{CC558C32-B0B8-8C49-951E-F0DE7BE46910}" srcId="{8A75D06E-3C26-4747-931E-D368C00A30A9}" destId="{1093D716-749E-AF4A-BB0B-446908F0286B}" srcOrd="1" destOrd="0" parTransId="{3093EAB4-D86F-F440-8AE4-B7DB195825CF}" sibTransId="{9EC5379D-1C30-6C46-99A8-76FE8F82649F}"/>
    <dgm:cxn modelId="{31203B44-F70E-2041-B37B-46D62B78530E}" type="presOf" srcId="{0B8B0A0A-CC94-2048-8584-DA938EDC449A}" destId="{FCD4F891-EE40-0142-A22F-5B101314470A}" srcOrd="1" destOrd="0" presId="urn:microsoft.com/office/officeart/2005/8/layout/cycle7"/>
    <dgm:cxn modelId="{194BA750-0A16-9241-BEFE-5D0F4809DF34}" type="presOf" srcId="{8A75D06E-3C26-4747-931E-D368C00A30A9}" destId="{F61073C5-0FEE-7549-95DF-2D52E47C644C}" srcOrd="0" destOrd="0" presId="urn:microsoft.com/office/officeart/2005/8/layout/cycle7"/>
    <dgm:cxn modelId="{96B3335F-C283-4E41-9392-2EC98A99FAE1}" type="presOf" srcId="{FF7CEC14-74F1-9C4B-AA1D-03E86F764221}" destId="{70DD7289-36EB-3641-832C-B8CB4E34C4C0}" srcOrd="1" destOrd="0" presId="urn:microsoft.com/office/officeart/2005/8/layout/cycle7"/>
    <dgm:cxn modelId="{C171CF9E-B204-9F42-AE5C-E49595817D01}" type="presOf" srcId="{0B8B0A0A-CC94-2048-8584-DA938EDC449A}" destId="{A4E7DAC7-3A6A-9F42-9D62-40F195607FDA}" srcOrd="0" destOrd="0" presId="urn:microsoft.com/office/officeart/2005/8/layout/cycle7"/>
    <dgm:cxn modelId="{4CD943AF-C52C-1840-86D9-4950FC1F382A}" type="presOf" srcId="{FF7CEC14-74F1-9C4B-AA1D-03E86F764221}" destId="{83F282A1-EBF3-224D-96E8-6343D6AD9629}" srcOrd="0" destOrd="0" presId="urn:microsoft.com/office/officeart/2005/8/layout/cycle7"/>
    <dgm:cxn modelId="{55B4E2B5-8426-D341-B086-CEB13F1C045C}" srcId="{8A75D06E-3C26-4747-931E-D368C00A30A9}" destId="{B6AEDDD7-A7DF-1947-A2C1-04020F7B79A2}" srcOrd="0" destOrd="0" parTransId="{9493BFBD-A21C-924F-919C-8AFF29ADBEB6}" sibTransId="{FF7CEC14-74F1-9C4B-AA1D-03E86F764221}"/>
    <dgm:cxn modelId="{C7B071BD-7889-B04D-A6F9-39650C093707}" srcId="{8A75D06E-3C26-4747-931E-D368C00A30A9}" destId="{D63AB5D1-2866-B545-980D-A64DA0E5733E}" srcOrd="2" destOrd="0" parTransId="{A3114EAE-1342-6644-AEB8-5958FAC8838C}" sibTransId="{0B8B0A0A-CC94-2048-8584-DA938EDC449A}"/>
    <dgm:cxn modelId="{427D73C7-EDD2-914B-BF85-3668704EE426}" type="presOf" srcId="{1093D716-749E-AF4A-BB0B-446908F0286B}" destId="{7FEE6C3A-9258-844A-8F9C-03994D97D6D1}" srcOrd="0" destOrd="0" presId="urn:microsoft.com/office/officeart/2005/8/layout/cycle7"/>
    <dgm:cxn modelId="{E0E41DED-0865-A745-AF46-D3035133A271}" type="presOf" srcId="{D63AB5D1-2866-B545-980D-A64DA0E5733E}" destId="{F3F8D103-C6E3-3E4A-9B02-0DE01937F936}" srcOrd="0" destOrd="0" presId="urn:microsoft.com/office/officeart/2005/8/layout/cycle7"/>
    <dgm:cxn modelId="{8CAB824C-8226-5648-8FA5-B9F33147BF40}" type="presParOf" srcId="{F61073C5-0FEE-7549-95DF-2D52E47C644C}" destId="{1A88ED6C-3FB9-A640-A58D-9877F4FE80D2}" srcOrd="0" destOrd="0" presId="urn:microsoft.com/office/officeart/2005/8/layout/cycle7"/>
    <dgm:cxn modelId="{3BEE95B4-7FC6-874C-99F4-FE520768FD9B}" type="presParOf" srcId="{F61073C5-0FEE-7549-95DF-2D52E47C644C}" destId="{83F282A1-EBF3-224D-96E8-6343D6AD9629}" srcOrd="1" destOrd="0" presId="urn:microsoft.com/office/officeart/2005/8/layout/cycle7"/>
    <dgm:cxn modelId="{7945E4A3-071A-A641-BAC5-C4CEAC72015C}" type="presParOf" srcId="{83F282A1-EBF3-224D-96E8-6343D6AD9629}" destId="{70DD7289-36EB-3641-832C-B8CB4E34C4C0}" srcOrd="0" destOrd="0" presId="urn:microsoft.com/office/officeart/2005/8/layout/cycle7"/>
    <dgm:cxn modelId="{A15B2CC7-7A79-F345-BE0A-E1816DC5385B}" type="presParOf" srcId="{F61073C5-0FEE-7549-95DF-2D52E47C644C}" destId="{7FEE6C3A-9258-844A-8F9C-03994D97D6D1}" srcOrd="2" destOrd="0" presId="urn:microsoft.com/office/officeart/2005/8/layout/cycle7"/>
    <dgm:cxn modelId="{0FF49210-E7F9-8B46-9500-38BC05622EF1}" type="presParOf" srcId="{F61073C5-0FEE-7549-95DF-2D52E47C644C}" destId="{B47B1272-7AF6-FC49-9F40-B41D4A2AB2E4}" srcOrd="3" destOrd="0" presId="urn:microsoft.com/office/officeart/2005/8/layout/cycle7"/>
    <dgm:cxn modelId="{D7E0FB55-510C-9546-BD4C-80A1342EF5C8}" type="presParOf" srcId="{B47B1272-7AF6-FC49-9F40-B41D4A2AB2E4}" destId="{19ABC0C0-9960-F446-8146-1E25AFE57F17}" srcOrd="0" destOrd="0" presId="urn:microsoft.com/office/officeart/2005/8/layout/cycle7"/>
    <dgm:cxn modelId="{732DBBAD-D298-924B-802E-0707C7B67A3D}" type="presParOf" srcId="{F61073C5-0FEE-7549-95DF-2D52E47C644C}" destId="{F3F8D103-C6E3-3E4A-9B02-0DE01937F936}" srcOrd="4" destOrd="0" presId="urn:microsoft.com/office/officeart/2005/8/layout/cycle7"/>
    <dgm:cxn modelId="{81D62558-B382-E340-B706-532EF34BCE2E}" type="presParOf" srcId="{F61073C5-0FEE-7549-95DF-2D52E47C644C}" destId="{A4E7DAC7-3A6A-9F42-9D62-40F195607FDA}" srcOrd="5" destOrd="0" presId="urn:microsoft.com/office/officeart/2005/8/layout/cycle7"/>
    <dgm:cxn modelId="{BD4C5778-BC81-BB48-9EA8-5D7A653DD4FD}" type="presParOf" srcId="{A4E7DAC7-3A6A-9F42-9D62-40F195607FDA}" destId="{FCD4F891-EE40-0142-A22F-5B101314470A}"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ADF224-0F5D-7B41-8BB1-F54BE1608BDE}" type="doc">
      <dgm:prSet loTypeId="urn:microsoft.com/office/officeart/2005/8/layout/hierarchy2" loCatId="" qsTypeId="urn:microsoft.com/office/officeart/2005/8/quickstyle/simple2" qsCatId="simple" csTypeId="urn:microsoft.com/office/officeart/2005/8/colors/accent2_1" csCatId="accent2" phldr="1"/>
      <dgm:spPr/>
      <dgm:t>
        <a:bodyPr/>
        <a:lstStyle/>
        <a:p>
          <a:endParaRPr lang="id-ID"/>
        </a:p>
      </dgm:t>
    </dgm:pt>
    <dgm:pt modelId="{FACBD2EF-7311-E34B-AEBB-81C772C5A23A}">
      <dgm:prSet phldrT="[Teks]" custT="1"/>
      <dgm:spPr/>
      <dgm:t>
        <a:bodyPr/>
        <a:lstStyle/>
        <a:p>
          <a:r>
            <a:rPr lang="id-ID" sz="2400" b="1" dirty="0"/>
            <a:t>Pengalihan kekuasaan (</a:t>
          </a:r>
          <a:r>
            <a:rPr lang="id-ID" sz="2400" b="1" dirty="0" err="1"/>
            <a:t>Ps</a:t>
          </a:r>
          <a:r>
            <a:rPr lang="id-ID" sz="2400" b="1" dirty="0"/>
            <a:t>. 452)</a:t>
          </a:r>
        </a:p>
      </dgm:t>
    </dgm:pt>
    <dgm:pt modelId="{1A52E569-A022-A54D-867B-4EE3A3AEBE25}" type="parTrans" cxnId="{1ACD218C-802A-E54F-8933-ECD96233FB94}">
      <dgm:prSet/>
      <dgm:spPr/>
      <dgm:t>
        <a:bodyPr/>
        <a:lstStyle/>
        <a:p>
          <a:endParaRPr lang="id-ID"/>
        </a:p>
      </dgm:t>
    </dgm:pt>
    <dgm:pt modelId="{AD26413F-26E3-6F43-917B-FDB0A3223A43}" type="sibTrans" cxnId="{1ACD218C-802A-E54F-8933-ECD96233FB94}">
      <dgm:prSet/>
      <dgm:spPr/>
      <dgm:t>
        <a:bodyPr/>
        <a:lstStyle/>
        <a:p>
          <a:endParaRPr lang="id-ID"/>
        </a:p>
      </dgm:t>
    </dgm:pt>
    <dgm:pt modelId="{DD3165C4-BDEF-394F-8090-CE75F36BCB01}">
      <dgm:prSet phldrT="[Teks]"/>
      <dgm:spPr/>
      <dgm:t>
        <a:bodyPr/>
        <a:lstStyle/>
        <a:p>
          <a:r>
            <a:rPr lang="id-ID" dirty="0"/>
            <a:t>Dimaksudkan untuk memberikan pelindungan terhadap Anak yang telah mendapatkan pelindungan hukum. Misalnya, Anak yang ditempatkan di panti asuhan, apabila mereka dilarikan, maka pelaku Tindak Pidana dapat dipidana.</a:t>
          </a:r>
        </a:p>
      </dgm:t>
    </dgm:pt>
    <dgm:pt modelId="{B6530CD3-9E7A-B34C-914A-202D22F45AAB}" type="parTrans" cxnId="{433658BE-5C0C-BA4E-8EA5-A3A1538A04EF}">
      <dgm:prSet/>
      <dgm:spPr/>
      <dgm:t>
        <a:bodyPr/>
        <a:lstStyle/>
        <a:p>
          <a:endParaRPr lang="id-ID"/>
        </a:p>
      </dgm:t>
    </dgm:pt>
    <dgm:pt modelId="{877C6466-E778-B843-AD09-AFAE70004076}" type="sibTrans" cxnId="{433658BE-5C0C-BA4E-8EA5-A3A1538A04EF}">
      <dgm:prSet/>
      <dgm:spPr/>
      <dgm:t>
        <a:bodyPr/>
        <a:lstStyle/>
        <a:p>
          <a:endParaRPr lang="id-ID"/>
        </a:p>
      </dgm:t>
    </dgm:pt>
    <dgm:pt modelId="{EB6D070F-BC1C-1645-BD27-175A86A6295B}">
      <dgm:prSet phldrT="[Teks]"/>
      <dgm:spPr/>
      <dgm:t>
        <a:bodyPr/>
        <a:lstStyle/>
        <a:p>
          <a:r>
            <a:rPr lang="id-ID" dirty="0"/>
            <a:t>Pidana penjara paling lama 6 tahun atau pidana denda paling banyak kategori IV</a:t>
          </a:r>
        </a:p>
      </dgm:t>
    </dgm:pt>
    <dgm:pt modelId="{24BC3A39-A4E7-1D42-A72E-BD294AE64E8D}" type="parTrans" cxnId="{84B2062B-19B2-764B-BEDF-4709509CCDC4}">
      <dgm:prSet/>
      <dgm:spPr/>
      <dgm:t>
        <a:bodyPr/>
        <a:lstStyle/>
        <a:p>
          <a:endParaRPr lang="id-ID"/>
        </a:p>
      </dgm:t>
    </dgm:pt>
    <dgm:pt modelId="{E0396A29-6138-9641-B235-542F0903B9BB}" type="sibTrans" cxnId="{84B2062B-19B2-764B-BEDF-4709509CCDC4}">
      <dgm:prSet/>
      <dgm:spPr/>
      <dgm:t>
        <a:bodyPr/>
        <a:lstStyle/>
        <a:p>
          <a:endParaRPr lang="id-ID"/>
        </a:p>
      </dgm:t>
    </dgm:pt>
    <dgm:pt modelId="{BEC8B4D5-FB00-0546-BE44-45B30A0E518C}">
      <dgm:prSet phldrT="[Teks]"/>
      <dgm:spPr/>
      <dgm:t>
        <a:bodyPr/>
        <a:lstStyle/>
        <a:p>
          <a:r>
            <a:rPr lang="id-ID" dirty="0"/>
            <a:t>Jika dilakukan dengan tipu muslihat, Kekerasan atau Ancaman Kekerasan, atau terhadap anak yang belum berumur 12 tahun, dipidana dengan pidana penjara paling lama 8 tahun atau pidana denda paling banyak kategori V.</a:t>
          </a:r>
        </a:p>
      </dgm:t>
    </dgm:pt>
    <dgm:pt modelId="{874C8E67-52C5-A046-AA8E-EC97466EA135}" type="parTrans" cxnId="{ED6AC18E-5B52-E349-A896-032A3893A0E4}">
      <dgm:prSet/>
      <dgm:spPr/>
      <dgm:t>
        <a:bodyPr/>
        <a:lstStyle/>
        <a:p>
          <a:endParaRPr lang="id-ID"/>
        </a:p>
      </dgm:t>
    </dgm:pt>
    <dgm:pt modelId="{0E2E19AA-9839-9144-BE65-32393E882464}" type="sibTrans" cxnId="{ED6AC18E-5B52-E349-A896-032A3893A0E4}">
      <dgm:prSet/>
      <dgm:spPr/>
      <dgm:t>
        <a:bodyPr/>
        <a:lstStyle/>
        <a:p>
          <a:endParaRPr lang="id-ID"/>
        </a:p>
      </dgm:t>
    </dgm:pt>
    <dgm:pt modelId="{C055161F-DC71-634F-A717-0C14B1CC6291}" type="pres">
      <dgm:prSet presAssocID="{7FADF224-0F5D-7B41-8BB1-F54BE1608BDE}" presName="diagram" presStyleCnt="0">
        <dgm:presLayoutVars>
          <dgm:chPref val="1"/>
          <dgm:dir/>
          <dgm:animOne val="branch"/>
          <dgm:animLvl val="lvl"/>
          <dgm:resizeHandles val="exact"/>
        </dgm:presLayoutVars>
      </dgm:prSet>
      <dgm:spPr/>
    </dgm:pt>
    <dgm:pt modelId="{60394F88-9C8E-2747-A4E9-2E058AAC3C63}" type="pres">
      <dgm:prSet presAssocID="{FACBD2EF-7311-E34B-AEBB-81C772C5A23A}" presName="root1" presStyleCnt="0"/>
      <dgm:spPr/>
    </dgm:pt>
    <dgm:pt modelId="{13BC49DC-8D7A-8248-9862-26B968BBB1ED}" type="pres">
      <dgm:prSet presAssocID="{FACBD2EF-7311-E34B-AEBB-81C772C5A23A}" presName="LevelOneTextNode" presStyleLbl="node0" presStyleIdx="0" presStyleCnt="1">
        <dgm:presLayoutVars>
          <dgm:chPref val="3"/>
        </dgm:presLayoutVars>
      </dgm:prSet>
      <dgm:spPr/>
    </dgm:pt>
    <dgm:pt modelId="{475F5437-82DF-E247-A6AC-7D455AA427AC}" type="pres">
      <dgm:prSet presAssocID="{FACBD2EF-7311-E34B-AEBB-81C772C5A23A}" presName="level2hierChild" presStyleCnt="0"/>
      <dgm:spPr/>
    </dgm:pt>
    <dgm:pt modelId="{64FF7658-956B-EB40-83B3-B5FC8933CC54}" type="pres">
      <dgm:prSet presAssocID="{B6530CD3-9E7A-B34C-914A-202D22F45AAB}" presName="conn2-1" presStyleLbl="parChTrans1D2" presStyleIdx="0" presStyleCnt="3"/>
      <dgm:spPr/>
    </dgm:pt>
    <dgm:pt modelId="{753E796E-911C-AF49-A576-9625E95EA56C}" type="pres">
      <dgm:prSet presAssocID="{B6530CD3-9E7A-B34C-914A-202D22F45AAB}" presName="connTx" presStyleLbl="parChTrans1D2" presStyleIdx="0" presStyleCnt="3"/>
      <dgm:spPr/>
    </dgm:pt>
    <dgm:pt modelId="{D51B6EAE-DCCB-C240-8BE5-1A0E1AB4F6B3}" type="pres">
      <dgm:prSet presAssocID="{DD3165C4-BDEF-394F-8090-CE75F36BCB01}" presName="root2" presStyleCnt="0"/>
      <dgm:spPr/>
    </dgm:pt>
    <dgm:pt modelId="{D25B5A52-A031-2648-AE5F-6642A9605B63}" type="pres">
      <dgm:prSet presAssocID="{DD3165C4-BDEF-394F-8090-CE75F36BCB01}" presName="LevelTwoTextNode" presStyleLbl="node2" presStyleIdx="0" presStyleCnt="3">
        <dgm:presLayoutVars>
          <dgm:chPref val="3"/>
        </dgm:presLayoutVars>
      </dgm:prSet>
      <dgm:spPr/>
    </dgm:pt>
    <dgm:pt modelId="{E5469087-95B3-2D4D-9CB9-8B7BBA8705A7}" type="pres">
      <dgm:prSet presAssocID="{DD3165C4-BDEF-394F-8090-CE75F36BCB01}" presName="level3hierChild" presStyleCnt="0"/>
      <dgm:spPr/>
    </dgm:pt>
    <dgm:pt modelId="{03537188-A86F-0949-A9A5-D34FFD2A6AC7}" type="pres">
      <dgm:prSet presAssocID="{24BC3A39-A4E7-1D42-A72E-BD294AE64E8D}" presName="conn2-1" presStyleLbl="parChTrans1D2" presStyleIdx="1" presStyleCnt="3"/>
      <dgm:spPr/>
    </dgm:pt>
    <dgm:pt modelId="{59F8F943-E294-0443-9F31-5B466A96F9C4}" type="pres">
      <dgm:prSet presAssocID="{24BC3A39-A4E7-1D42-A72E-BD294AE64E8D}" presName="connTx" presStyleLbl="parChTrans1D2" presStyleIdx="1" presStyleCnt="3"/>
      <dgm:spPr/>
    </dgm:pt>
    <dgm:pt modelId="{53147DC3-E7DF-D645-88CA-4826F096A88C}" type="pres">
      <dgm:prSet presAssocID="{EB6D070F-BC1C-1645-BD27-175A86A6295B}" presName="root2" presStyleCnt="0"/>
      <dgm:spPr/>
    </dgm:pt>
    <dgm:pt modelId="{63F4ED96-14E3-0946-8038-A2CB38437124}" type="pres">
      <dgm:prSet presAssocID="{EB6D070F-BC1C-1645-BD27-175A86A6295B}" presName="LevelTwoTextNode" presStyleLbl="node2" presStyleIdx="1" presStyleCnt="3">
        <dgm:presLayoutVars>
          <dgm:chPref val="3"/>
        </dgm:presLayoutVars>
      </dgm:prSet>
      <dgm:spPr/>
    </dgm:pt>
    <dgm:pt modelId="{F6E8D171-8B14-2140-94FA-C1160E2A9B66}" type="pres">
      <dgm:prSet presAssocID="{EB6D070F-BC1C-1645-BD27-175A86A6295B}" presName="level3hierChild" presStyleCnt="0"/>
      <dgm:spPr/>
    </dgm:pt>
    <dgm:pt modelId="{0D65CA11-4623-A742-9F9A-71173E2B99B6}" type="pres">
      <dgm:prSet presAssocID="{874C8E67-52C5-A046-AA8E-EC97466EA135}" presName="conn2-1" presStyleLbl="parChTrans1D2" presStyleIdx="2" presStyleCnt="3"/>
      <dgm:spPr/>
    </dgm:pt>
    <dgm:pt modelId="{E6F8AC50-1E2F-5246-A0C5-683D367E014C}" type="pres">
      <dgm:prSet presAssocID="{874C8E67-52C5-A046-AA8E-EC97466EA135}" presName="connTx" presStyleLbl="parChTrans1D2" presStyleIdx="2" presStyleCnt="3"/>
      <dgm:spPr/>
    </dgm:pt>
    <dgm:pt modelId="{58405291-7858-EF43-83AD-FC3AE7CFF3D9}" type="pres">
      <dgm:prSet presAssocID="{BEC8B4D5-FB00-0546-BE44-45B30A0E518C}" presName="root2" presStyleCnt="0"/>
      <dgm:spPr/>
    </dgm:pt>
    <dgm:pt modelId="{278C5C3F-4DF9-2C4B-8462-2D94BCFDE2AE}" type="pres">
      <dgm:prSet presAssocID="{BEC8B4D5-FB00-0546-BE44-45B30A0E518C}" presName="LevelTwoTextNode" presStyleLbl="node2" presStyleIdx="2" presStyleCnt="3">
        <dgm:presLayoutVars>
          <dgm:chPref val="3"/>
        </dgm:presLayoutVars>
      </dgm:prSet>
      <dgm:spPr/>
    </dgm:pt>
    <dgm:pt modelId="{DC681F42-010C-8345-A4F3-6A870B831484}" type="pres">
      <dgm:prSet presAssocID="{BEC8B4D5-FB00-0546-BE44-45B30A0E518C}" presName="level3hierChild" presStyleCnt="0"/>
      <dgm:spPr/>
    </dgm:pt>
  </dgm:ptLst>
  <dgm:cxnLst>
    <dgm:cxn modelId="{2E241906-F424-7944-9F05-A14243C15326}" type="presOf" srcId="{874C8E67-52C5-A046-AA8E-EC97466EA135}" destId="{0D65CA11-4623-A742-9F9A-71173E2B99B6}" srcOrd="0" destOrd="0" presId="urn:microsoft.com/office/officeart/2005/8/layout/hierarchy2"/>
    <dgm:cxn modelId="{84B2062B-19B2-764B-BEDF-4709509CCDC4}" srcId="{FACBD2EF-7311-E34B-AEBB-81C772C5A23A}" destId="{EB6D070F-BC1C-1645-BD27-175A86A6295B}" srcOrd="1" destOrd="0" parTransId="{24BC3A39-A4E7-1D42-A72E-BD294AE64E8D}" sibTransId="{E0396A29-6138-9641-B235-542F0903B9BB}"/>
    <dgm:cxn modelId="{E8750E45-D8E2-2746-8589-2EC4FBD905E6}" type="presOf" srcId="{FACBD2EF-7311-E34B-AEBB-81C772C5A23A}" destId="{13BC49DC-8D7A-8248-9862-26B968BBB1ED}" srcOrd="0" destOrd="0" presId="urn:microsoft.com/office/officeart/2005/8/layout/hierarchy2"/>
    <dgm:cxn modelId="{068E8245-38F2-5C40-98A7-32F2109775AC}" type="presOf" srcId="{EB6D070F-BC1C-1645-BD27-175A86A6295B}" destId="{63F4ED96-14E3-0946-8038-A2CB38437124}" srcOrd="0" destOrd="0" presId="urn:microsoft.com/office/officeart/2005/8/layout/hierarchy2"/>
    <dgm:cxn modelId="{1C870C68-5910-274D-A0E1-C72D0194742E}" type="presOf" srcId="{24BC3A39-A4E7-1D42-A72E-BD294AE64E8D}" destId="{03537188-A86F-0949-A9A5-D34FFD2A6AC7}" srcOrd="0" destOrd="0" presId="urn:microsoft.com/office/officeart/2005/8/layout/hierarchy2"/>
    <dgm:cxn modelId="{44205687-0072-6443-8671-D776AE8AB944}" type="presOf" srcId="{DD3165C4-BDEF-394F-8090-CE75F36BCB01}" destId="{D25B5A52-A031-2648-AE5F-6642A9605B63}" srcOrd="0" destOrd="0" presId="urn:microsoft.com/office/officeart/2005/8/layout/hierarchy2"/>
    <dgm:cxn modelId="{1ACD218C-802A-E54F-8933-ECD96233FB94}" srcId="{7FADF224-0F5D-7B41-8BB1-F54BE1608BDE}" destId="{FACBD2EF-7311-E34B-AEBB-81C772C5A23A}" srcOrd="0" destOrd="0" parTransId="{1A52E569-A022-A54D-867B-4EE3A3AEBE25}" sibTransId="{AD26413F-26E3-6F43-917B-FDB0A3223A43}"/>
    <dgm:cxn modelId="{D0F7B58D-03D2-3B41-B7D5-BDBD1C6B4492}" type="presOf" srcId="{24BC3A39-A4E7-1D42-A72E-BD294AE64E8D}" destId="{59F8F943-E294-0443-9F31-5B466A96F9C4}" srcOrd="1" destOrd="0" presId="urn:microsoft.com/office/officeart/2005/8/layout/hierarchy2"/>
    <dgm:cxn modelId="{ED6AC18E-5B52-E349-A896-032A3893A0E4}" srcId="{FACBD2EF-7311-E34B-AEBB-81C772C5A23A}" destId="{BEC8B4D5-FB00-0546-BE44-45B30A0E518C}" srcOrd="2" destOrd="0" parTransId="{874C8E67-52C5-A046-AA8E-EC97466EA135}" sibTransId="{0E2E19AA-9839-9144-BE65-32393E882464}"/>
    <dgm:cxn modelId="{1D13879F-D313-D843-B63F-829FA26778DF}" type="presOf" srcId="{B6530CD3-9E7A-B34C-914A-202D22F45AAB}" destId="{64FF7658-956B-EB40-83B3-B5FC8933CC54}" srcOrd="0" destOrd="0" presId="urn:microsoft.com/office/officeart/2005/8/layout/hierarchy2"/>
    <dgm:cxn modelId="{433658BE-5C0C-BA4E-8EA5-A3A1538A04EF}" srcId="{FACBD2EF-7311-E34B-AEBB-81C772C5A23A}" destId="{DD3165C4-BDEF-394F-8090-CE75F36BCB01}" srcOrd="0" destOrd="0" parTransId="{B6530CD3-9E7A-B34C-914A-202D22F45AAB}" sibTransId="{877C6466-E778-B843-AD09-AFAE70004076}"/>
    <dgm:cxn modelId="{CE831FC7-A544-A74C-BD49-36FA1D6D3C84}" type="presOf" srcId="{B6530CD3-9E7A-B34C-914A-202D22F45AAB}" destId="{753E796E-911C-AF49-A576-9625E95EA56C}" srcOrd="1" destOrd="0" presId="urn:microsoft.com/office/officeart/2005/8/layout/hierarchy2"/>
    <dgm:cxn modelId="{51B769D2-1353-EE4E-8BC5-DCBF23F4D20B}" type="presOf" srcId="{7FADF224-0F5D-7B41-8BB1-F54BE1608BDE}" destId="{C055161F-DC71-634F-A717-0C14B1CC6291}" srcOrd="0" destOrd="0" presId="urn:microsoft.com/office/officeart/2005/8/layout/hierarchy2"/>
    <dgm:cxn modelId="{C7D815D7-96AB-C94A-ACBF-DC91626062D7}" type="presOf" srcId="{874C8E67-52C5-A046-AA8E-EC97466EA135}" destId="{E6F8AC50-1E2F-5246-A0C5-683D367E014C}" srcOrd="1" destOrd="0" presId="urn:microsoft.com/office/officeart/2005/8/layout/hierarchy2"/>
    <dgm:cxn modelId="{3120BCDB-8196-9540-BD56-CE4D1AB0321A}" type="presOf" srcId="{BEC8B4D5-FB00-0546-BE44-45B30A0E518C}" destId="{278C5C3F-4DF9-2C4B-8462-2D94BCFDE2AE}" srcOrd="0" destOrd="0" presId="urn:microsoft.com/office/officeart/2005/8/layout/hierarchy2"/>
    <dgm:cxn modelId="{5B53DA6D-9B73-5249-908C-69DA7C0F44DF}" type="presParOf" srcId="{C055161F-DC71-634F-A717-0C14B1CC6291}" destId="{60394F88-9C8E-2747-A4E9-2E058AAC3C63}" srcOrd="0" destOrd="0" presId="urn:microsoft.com/office/officeart/2005/8/layout/hierarchy2"/>
    <dgm:cxn modelId="{36208C74-E113-294C-A73F-D26032165BFF}" type="presParOf" srcId="{60394F88-9C8E-2747-A4E9-2E058AAC3C63}" destId="{13BC49DC-8D7A-8248-9862-26B968BBB1ED}" srcOrd="0" destOrd="0" presId="urn:microsoft.com/office/officeart/2005/8/layout/hierarchy2"/>
    <dgm:cxn modelId="{AE882764-E968-7B4E-8FB1-756566F05DDA}" type="presParOf" srcId="{60394F88-9C8E-2747-A4E9-2E058AAC3C63}" destId="{475F5437-82DF-E247-A6AC-7D455AA427AC}" srcOrd="1" destOrd="0" presId="urn:microsoft.com/office/officeart/2005/8/layout/hierarchy2"/>
    <dgm:cxn modelId="{43AD4581-0D01-F041-8B35-2FEC57BEB09F}" type="presParOf" srcId="{475F5437-82DF-E247-A6AC-7D455AA427AC}" destId="{64FF7658-956B-EB40-83B3-B5FC8933CC54}" srcOrd="0" destOrd="0" presId="urn:microsoft.com/office/officeart/2005/8/layout/hierarchy2"/>
    <dgm:cxn modelId="{E0C1898D-6745-534F-A39E-509D886182D2}" type="presParOf" srcId="{64FF7658-956B-EB40-83B3-B5FC8933CC54}" destId="{753E796E-911C-AF49-A576-9625E95EA56C}" srcOrd="0" destOrd="0" presId="urn:microsoft.com/office/officeart/2005/8/layout/hierarchy2"/>
    <dgm:cxn modelId="{FC08C01C-005D-124D-9E5B-504FD443CE4B}" type="presParOf" srcId="{475F5437-82DF-E247-A6AC-7D455AA427AC}" destId="{D51B6EAE-DCCB-C240-8BE5-1A0E1AB4F6B3}" srcOrd="1" destOrd="0" presId="urn:microsoft.com/office/officeart/2005/8/layout/hierarchy2"/>
    <dgm:cxn modelId="{7A14940A-7F59-D14B-9034-595F6F9A08A3}" type="presParOf" srcId="{D51B6EAE-DCCB-C240-8BE5-1A0E1AB4F6B3}" destId="{D25B5A52-A031-2648-AE5F-6642A9605B63}" srcOrd="0" destOrd="0" presId="urn:microsoft.com/office/officeart/2005/8/layout/hierarchy2"/>
    <dgm:cxn modelId="{C5F29CB3-FE2B-0940-B858-9B816F0C20BB}" type="presParOf" srcId="{D51B6EAE-DCCB-C240-8BE5-1A0E1AB4F6B3}" destId="{E5469087-95B3-2D4D-9CB9-8B7BBA8705A7}" srcOrd="1" destOrd="0" presId="urn:microsoft.com/office/officeart/2005/8/layout/hierarchy2"/>
    <dgm:cxn modelId="{4AE240AE-4AA1-0743-96F0-6FA0DFB1433D}" type="presParOf" srcId="{475F5437-82DF-E247-A6AC-7D455AA427AC}" destId="{03537188-A86F-0949-A9A5-D34FFD2A6AC7}" srcOrd="2" destOrd="0" presId="urn:microsoft.com/office/officeart/2005/8/layout/hierarchy2"/>
    <dgm:cxn modelId="{739FFE71-5158-6F47-A97F-0AD26830217C}" type="presParOf" srcId="{03537188-A86F-0949-A9A5-D34FFD2A6AC7}" destId="{59F8F943-E294-0443-9F31-5B466A96F9C4}" srcOrd="0" destOrd="0" presId="urn:microsoft.com/office/officeart/2005/8/layout/hierarchy2"/>
    <dgm:cxn modelId="{B5703031-F291-E64A-8D08-19FD43CB4407}" type="presParOf" srcId="{475F5437-82DF-E247-A6AC-7D455AA427AC}" destId="{53147DC3-E7DF-D645-88CA-4826F096A88C}" srcOrd="3" destOrd="0" presId="urn:microsoft.com/office/officeart/2005/8/layout/hierarchy2"/>
    <dgm:cxn modelId="{54767653-8EB6-1246-B795-30634BEA4A3C}" type="presParOf" srcId="{53147DC3-E7DF-D645-88CA-4826F096A88C}" destId="{63F4ED96-14E3-0946-8038-A2CB38437124}" srcOrd="0" destOrd="0" presId="urn:microsoft.com/office/officeart/2005/8/layout/hierarchy2"/>
    <dgm:cxn modelId="{930B082B-B892-C941-A6F9-4FAAEAE1B067}" type="presParOf" srcId="{53147DC3-E7DF-D645-88CA-4826F096A88C}" destId="{F6E8D171-8B14-2140-94FA-C1160E2A9B66}" srcOrd="1" destOrd="0" presId="urn:microsoft.com/office/officeart/2005/8/layout/hierarchy2"/>
    <dgm:cxn modelId="{FE4568AB-E64B-D240-8E6B-85975423A9F8}" type="presParOf" srcId="{475F5437-82DF-E247-A6AC-7D455AA427AC}" destId="{0D65CA11-4623-A742-9F9A-71173E2B99B6}" srcOrd="4" destOrd="0" presId="urn:microsoft.com/office/officeart/2005/8/layout/hierarchy2"/>
    <dgm:cxn modelId="{9CBC6E8D-DDC6-984D-B15F-6197AB342A86}" type="presParOf" srcId="{0D65CA11-4623-A742-9F9A-71173E2B99B6}" destId="{E6F8AC50-1E2F-5246-A0C5-683D367E014C}" srcOrd="0" destOrd="0" presId="urn:microsoft.com/office/officeart/2005/8/layout/hierarchy2"/>
    <dgm:cxn modelId="{4E60DA23-69C7-1846-8CFC-BB9153CF3B99}" type="presParOf" srcId="{475F5437-82DF-E247-A6AC-7D455AA427AC}" destId="{58405291-7858-EF43-83AD-FC3AE7CFF3D9}" srcOrd="5" destOrd="0" presId="urn:microsoft.com/office/officeart/2005/8/layout/hierarchy2"/>
    <dgm:cxn modelId="{0432A043-AB0B-2340-9581-9EFE1CFE3C2F}" type="presParOf" srcId="{58405291-7858-EF43-83AD-FC3AE7CFF3D9}" destId="{278C5C3F-4DF9-2C4B-8462-2D94BCFDE2AE}" srcOrd="0" destOrd="0" presId="urn:microsoft.com/office/officeart/2005/8/layout/hierarchy2"/>
    <dgm:cxn modelId="{64C41E7B-1707-E147-88F7-B65D5E79B7D9}" type="presParOf" srcId="{58405291-7858-EF43-83AD-FC3AE7CFF3D9}" destId="{DC681F42-010C-8345-A4F3-6A870B83148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10A0FD-C054-AA42-9912-0B28A0100A4F}" type="doc">
      <dgm:prSet loTypeId="urn:microsoft.com/office/officeart/2005/8/layout/radial4" loCatId="" qsTypeId="urn:microsoft.com/office/officeart/2005/8/quickstyle/simple2" qsCatId="simple" csTypeId="urn:microsoft.com/office/officeart/2005/8/colors/accent0_1" csCatId="mainScheme" phldr="1"/>
      <dgm:spPr/>
      <dgm:t>
        <a:bodyPr/>
        <a:lstStyle/>
        <a:p>
          <a:endParaRPr lang="id-ID"/>
        </a:p>
      </dgm:t>
    </dgm:pt>
    <dgm:pt modelId="{597BBD5E-88A6-B045-BA5A-FFC76FFA2B7D}">
      <dgm:prSet phldrT="[Teks]" custT="1"/>
      <dgm:spPr/>
      <dgm:t>
        <a:bodyPr/>
        <a:lstStyle/>
        <a:p>
          <a:r>
            <a:rPr lang="id-ID" sz="2400" b="1" dirty="0"/>
            <a:t>Menyembunyikan Anak (</a:t>
          </a:r>
          <a:r>
            <a:rPr lang="id-ID" sz="2400" b="1" dirty="0" err="1"/>
            <a:t>Ps</a:t>
          </a:r>
          <a:r>
            <a:rPr lang="id-ID" sz="2400" b="1" dirty="0"/>
            <a:t>. 453)</a:t>
          </a:r>
        </a:p>
      </dgm:t>
    </dgm:pt>
    <dgm:pt modelId="{5A484D76-EFB9-AA4C-B061-F6E64A331A41}" type="parTrans" cxnId="{A35C3231-181B-C542-9D35-E7AC3419B3A8}">
      <dgm:prSet/>
      <dgm:spPr/>
      <dgm:t>
        <a:bodyPr/>
        <a:lstStyle/>
        <a:p>
          <a:endParaRPr lang="id-ID"/>
        </a:p>
      </dgm:t>
    </dgm:pt>
    <dgm:pt modelId="{E5733A79-837A-8F43-A807-13E41A565358}" type="sibTrans" cxnId="{A35C3231-181B-C542-9D35-E7AC3419B3A8}">
      <dgm:prSet/>
      <dgm:spPr/>
      <dgm:t>
        <a:bodyPr/>
        <a:lstStyle/>
        <a:p>
          <a:endParaRPr lang="id-ID"/>
        </a:p>
      </dgm:t>
    </dgm:pt>
    <dgm:pt modelId="{9EA352BC-02FF-9B4E-BD1A-2FFEBBB19F24}">
      <dgm:prSet phldrT="[Teks]"/>
      <dgm:spPr/>
      <dgm:t>
        <a:bodyPr/>
        <a:lstStyle/>
        <a:p>
          <a:r>
            <a:rPr lang="id-ID" dirty="0"/>
            <a:t>Berkaitan dengan Anak yang ditarik dari kekuasaan atau pengawasan yang sah, kemudian disembunyikan atau disembunyikan dari kepentingan penyidikan Pejabat yang berwenang.</a:t>
          </a:r>
        </a:p>
      </dgm:t>
    </dgm:pt>
    <dgm:pt modelId="{C6BCFDAD-3EDB-3440-B422-7BECF60D1B50}" type="parTrans" cxnId="{4893ED75-2526-0541-885A-76745FBC0B0F}">
      <dgm:prSet/>
      <dgm:spPr/>
      <dgm:t>
        <a:bodyPr/>
        <a:lstStyle/>
        <a:p>
          <a:endParaRPr lang="id-ID"/>
        </a:p>
      </dgm:t>
    </dgm:pt>
    <dgm:pt modelId="{47D0673A-B320-7E4E-ABC2-0FCAB732F95D}" type="sibTrans" cxnId="{4893ED75-2526-0541-885A-76745FBC0B0F}">
      <dgm:prSet/>
      <dgm:spPr/>
      <dgm:t>
        <a:bodyPr/>
        <a:lstStyle/>
        <a:p>
          <a:endParaRPr lang="id-ID"/>
        </a:p>
      </dgm:t>
    </dgm:pt>
    <dgm:pt modelId="{2048EF07-E8F7-6F4B-8520-8B8D6E14B356}">
      <dgm:prSet phldrT="[Teks]"/>
      <dgm:spPr/>
      <dgm:t>
        <a:bodyPr/>
        <a:lstStyle/>
        <a:p>
          <a:r>
            <a:rPr lang="id-ID" dirty="0"/>
            <a:t>Pidana penjara paling lama 4 tahun atau pidana denda paling banyak kategori III. Jika dilakukan terhadap anak di bawah umur 12 (dua belas) tahun, dipidana dengan pidana penjara paling lama 7 tahun.</a:t>
          </a:r>
        </a:p>
      </dgm:t>
    </dgm:pt>
    <dgm:pt modelId="{73233C96-CB2E-2043-A068-3C652738CF61}" type="parTrans" cxnId="{C5091776-5A5D-AA40-8ABB-94A375AE3E8B}">
      <dgm:prSet/>
      <dgm:spPr/>
      <dgm:t>
        <a:bodyPr/>
        <a:lstStyle/>
        <a:p>
          <a:endParaRPr lang="id-ID"/>
        </a:p>
      </dgm:t>
    </dgm:pt>
    <dgm:pt modelId="{F8EE9103-8898-2542-B04E-C59034BF845C}" type="sibTrans" cxnId="{C5091776-5A5D-AA40-8ABB-94A375AE3E8B}">
      <dgm:prSet/>
      <dgm:spPr/>
      <dgm:t>
        <a:bodyPr/>
        <a:lstStyle/>
        <a:p>
          <a:endParaRPr lang="id-ID"/>
        </a:p>
      </dgm:t>
    </dgm:pt>
    <dgm:pt modelId="{CBA5BB36-FF31-A149-93B2-40B1193CAED6}" type="pres">
      <dgm:prSet presAssocID="{5110A0FD-C054-AA42-9912-0B28A0100A4F}" presName="cycle" presStyleCnt="0">
        <dgm:presLayoutVars>
          <dgm:chMax val="1"/>
          <dgm:dir/>
          <dgm:animLvl val="ctr"/>
          <dgm:resizeHandles val="exact"/>
        </dgm:presLayoutVars>
      </dgm:prSet>
      <dgm:spPr/>
    </dgm:pt>
    <dgm:pt modelId="{C55306A7-7529-1149-87FE-27E64CEF3273}" type="pres">
      <dgm:prSet presAssocID="{597BBD5E-88A6-B045-BA5A-FFC76FFA2B7D}" presName="centerShape" presStyleLbl="node0" presStyleIdx="0" presStyleCnt="1" custScaleX="151369" custLinFactNeighborY="4314"/>
      <dgm:spPr/>
    </dgm:pt>
    <dgm:pt modelId="{BC8F42C2-1E27-4E4F-BF76-6CEBABB1DCC3}" type="pres">
      <dgm:prSet presAssocID="{C6BCFDAD-3EDB-3440-B422-7BECF60D1B50}" presName="parTrans" presStyleLbl="bgSibTrans2D1" presStyleIdx="0" presStyleCnt="2"/>
      <dgm:spPr/>
    </dgm:pt>
    <dgm:pt modelId="{6D9E85C1-DDD2-2B49-924D-05271270932F}" type="pres">
      <dgm:prSet presAssocID="{9EA352BC-02FF-9B4E-BD1A-2FFEBBB19F24}" presName="node" presStyleLbl="node1" presStyleIdx="0" presStyleCnt="2" custScaleX="112434">
        <dgm:presLayoutVars>
          <dgm:bulletEnabled val="1"/>
        </dgm:presLayoutVars>
      </dgm:prSet>
      <dgm:spPr/>
    </dgm:pt>
    <dgm:pt modelId="{598DF4CA-B161-9240-B6C4-01B29A88D99B}" type="pres">
      <dgm:prSet presAssocID="{73233C96-CB2E-2043-A068-3C652738CF61}" presName="parTrans" presStyleLbl="bgSibTrans2D1" presStyleIdx="1" presStyleCnt="2"/>
      <dgm:spPr/>
    </dgm:pt>
    <dgm:pt modelId="{AF599AFE-8A75-2140-8907-7A67F53112DC}" type="pres">
      <dgm:prSet presAssocID="{2048EF07-E8F7-6F4B-8520-8B8D6E14B356}" presName="node" presStyleLbl="node1" presStyleIdx="1" presStyleCnt="2">
        <dgm:presLayoutVars>
          <dgm:bulletEnabled val="1"/>
        </dgm:presLayoutVars>
      </dgm:prSet>
      <dgm:spPr/>
    </dgm:pt>
  </dgm:ptLst>
  <dgm:cxnLst>
    <dgm:cxn modelId="{A35C3231-181B-C542-9D35-E7AC3419B3A8}" srcId="{5110A0FD-C054-AA42-9912-0B28A0100A4F}" destId="{597BBD5E-88A6-B045-BA5A-FFC76FFA2B7D}" srcOrd="0" destOrd="0" parTransId="{5A484D76-EFB9-AA4C-B061-F6E64A331A41}" sibTransId="{E5733A79-837A-8F43-A807-13E41A565358}"/>
    <dgm:cxn modelId="{30726263-57AB-E844-AE58-049E2B79EDAB}" type="presOf" srcId="{9EA352BC-02FF-9B4E-BD1A-2FFEBBB19F24}" destId="{6D9E85C1-DDD2-2B49-924D-05271270932F}" srcOrd="0" destOrd="0" presId="urn:microsoft.com/office/officeart/2005/8/layout/radial4"/>
    <dgm:cxn modelId="{93A1EF6C-F139-CB4D-A8E6-8B6FC3B92338}" type="presOf" srcId="{5110A0FD-C054-AA42-9912-0B28A0100A4F}" destId="{CBA5BB36-FF31-A149-93B2-40B1193CAED6}" srcOrd="0" destOrd="0" presId="urn:microsoft.com/office/officeart/2005/8/layout/radial4"/>
    <dgm:cxn modelId="{4893ED75-2526-0541-885A-76745FBC0B0F}" srcId="{597BBD5E-88A6-B045-BA5A-FFC76FFA2B7D}" destId="{9EA352BC-02FF-9B4E-BD1A-2FFEBBB19F24}" srcOrd="0" destOrd="0" parTransId="{C6BCFDAD-3EDB-3440-B422-7BECF60D1B50}" sibTransId="{47D0673A-B320-7E4E-ABC2-0FCAB732F95D}"/>
    <dgm:cxn modelId="{C5091776-5A5D-AA40-8ABB-94A375AE3E8B}" srcId="{597BBD5E-88A6-B045-BA5A-FFC76FFA2B7D}" destId="{2048EF07-E8F7-6F4B-8520-8B8D6E14B356}" srcOrd="1" destOrd="0" parTransId="{73233C96-CB2E-2043-A068-3C652738CF61}" sibTransId="{F8EE9103-8898-2542-B04E-C59034BF845C}"/>
    <dgm:cxn modelId="{9B0B84C6-00CD-194B-A9E4-1F2804141B88}" type="presOf" srcId="{597BBD5E-88A6-B045-BA5A-FFC76FFA2B7D}" destId="{C55306A7-7529-1149-87FE-27E64CEF3273}" srcOrd="0" destOrd="0" presId="urn:microsoft.com/office/officeart/2005/8/layout/radial4"/>
    <dgm:cxn modelId="{CC9892D0-9409-8D41-B69A-1591B8A144A1}" type="presOf" srcId="{2048EF07-E8F7-6F4B-8520-8B8D6E14B356}" destId="{AF599AFE-8A75-2140-8907-7A67F53112DC}" srcOrd="0" destOrd="0" presId="urn:microsoft.com/office/officeart/2005/8/layout/radial4"/>
    <dgm:cxn modelId="{BEDCA2E9-DAA4-E441-BCB3-79045782E79E}" type="presOf" srcId="{C6BCFDAD-3EDB-3440-B422-7BECF60D1B50}" destId="{BC8F42C2-1E27-4E4F-BF76-6CEBABB1DCC3}" srcOrd="0" destOrd="0" presId="urn:microsoft.com/office/officeart/2005/8/layout/radial4"/>
    <dgm:cxn modelId="{5751FEFD-B718-DA45-ACD0-45C1EC13A67C}" type="presOf" srcId="{73233C96-CB2E-2043-A068-3C652738CF61}" destId="{598DF4CA-B161-9240-B6C4-01B29A88D99B}" srcOrd="0" destOrd="0" presId="urn:microsoft.com/office/officeart/2005/8/layout/radial4"/>
    <dgm:cxn modelId="{AF6CE781-27D7-404D-96A5-A4E7AB6B17DC}" type="presParOf" srcId="{CBA5BB36-FF31-A149-93B2-40B1193CAED6}" destId="{C55306A7-7529-1149-87FE-27E64CEF3273}" srcOrd="0" destOrd="0" presId="urn:microsoft.com/office/officeart/2005/8/layout/radial4"/>
    <dgm:cxn modelId="{F4039181-C08B-7B45-99A2-97D2E1BF7D5F}" type="presParOf" srcId="{CBA5BB36-FF31-A149-93B2-40B1193CAED6}" destId="{BC8F42C2-1E27-4E4F-BF76-6CEBABB1DCC3}" srcOrd="1" destOrd="0" presId="urn:microsoft.com/office/officeart/2005/8/layout/radial4"/>
    <dgm:cxn modelId="{0A31086E-D9E6-1042-90D7-933A5E4B9538}" type="presParOf" srcId="{CBA5BB36-FF31-A149-93B2-40B1193CAED6}" destId="{6D9E85C1-DDD2-2B49-924D-05271270932F}" srcOrd="2" destOrd="0" presId="urn:microsoft.com/office/officeart/2005/8/layout/radial4"/>
    <dgm:cxn modelId="{B585AB93-8C28-5648-B6FD-58A06CAA0830}" type="presParOf" srcId="{CBA5BB36-FF31-A149-93B2-40B1193CAED6}" destId="{598DF4CA-B161-9240-B6C4-01B29A88D99B}" srcOrd="3" destOrd="0" presId="urn:microsoft.com/office/officeart/2005/8/layout/radial4"/>
    <dgm:cxn modelId="{773B2EE0-5C5B-124C-9871-31F85CC7BC6A}" type="presParOf" srcId="{CBA5BB36-FF31-A149-93B2-40B1193CAED6}" destId="{AF599AFE-8A75-2140-8907-7A67F53112DC}"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2086007-50A8-6A48-9AF1-A46DF316BE2A}" type="doc">
      <dgm:prSet loTypeId="urn:microsoft.com/office/officeart/2008/layout/LinedList" loCatId="" qsTypeId="urn:microsoft.com/office/officeart/2005/8/quickstyle/simple1" qsCatId="simple" csTypeId="urn:microsoft.com/office/officeart/2005/8/colors/accent1_2" csCatId="accent1" phldr="1"/>
      <dgm:spPr/>
      <dgm:t>
        <a:bodyPr/>
        <a:lstStyle/>
        <a:p>
          <a:endParaRPr lang="id-ID"/>
        </a:p>
      </dgm:t>
    </dgm:pt>
    <dgm:pt modelId="{EA3FB913-3718-854E-8F38-C9226BCC555A}">
      <dgm:prSet phldrT="[Teks]"/>
      <dgm:spPr/>
      <dgm:t>
        <a:bodyPr/>
        <a:lstStyle/>
        <a:p>
          <a:r>
            <a:rPr lang="id-ID" b="1" dirty="0"/>
            <a:t>Penjelasan </a:t>
          </a:r>
          <a:r>
            <a:rPr lang="id-ID" b="1" dirty="0" err="1"/>
            <a:t>Ps</a:t>
          </a:r>
          <a:r>
            <a:rPr lang="id-ID" b="1" dirty="0"/>
            <a:t>. 454 ayat (2)</a:t>
          </a:r>
        </a:p>
      </dgm:t>
    </dgm:pt>
    <dgm:pt modelId="{D53ADEE1-8BD8-9D41-AD69-CCE1FB53F6FA}" type="parTrans" cxnId="{401AB620-AA8D-AE41-9EBE-C384588CAA09}">
      <dgm:prSet/>
      <dgm:spPr/>
      <dgm:t>
        <a:bodyPr/>
        <a:lstStyle/>
        <a:p>
          <a:endParaRPr lang="id-ID"/>
        </a:p>
      </dgm:t>
    </dgm:pt>
    <dgm:pt modelId="{42440351-9B0E-D245-8B1B-C71606BA1835}" type="sibTrans" cxnId="{401AB620-AA8D-AE41-9EBE-C384588CAA09}">
      <dgm:prSet/>
      <dgm:spPr/>
      <dgm:t>
        <a:bodyPr/>
        <a:lstStyle/>
        <a:p>
          <a:endParaRPr lang="id-ID"/>
        </a:p>
      </dgm:t>
    </dgm:pt>
    <dgm:pt modelId="{83E23A71-10CC-8747-81DF-3A145519F935}">
      <dgm:prSet phldrT="[Teks]"/>
      <dgm:spPr/>
      <dgm:t>
        <a:bodyPr/>
        <a:lstStyle/>
        <a:p>
          <a:pPr algn="just"/>
          <a:r>
            <a:rPr lang="id-ID" dirty="0"/>
            <a:t>Membawa pergi perempuan berbeda </a:t>
          </a:r>
          <a:r>
            <a:rPr lang="id-ID" dirty="0" err="1"/>
            <a:t>dg</a:t>
          </a:r>
          <a:r>
            <a:rPr lang="id-ID" dirty="0"/>
            <a:t> penculikan &amp; penyanderaan.</a:t>
          </a:r>
        </a:p>
      </dgm:t>
    </dgm:pt>
    <dgm:pt modelId="{0227E92B-1F60-0D44-B61A-2C39B8250815}" type="parTrans" cxnId="{E8D4DA20-F4DA-7241-83FC-B1995D0EF07F}">
      <dgm:prSet/>
      <dgm:spPr/>
      <dgm:t>
        <a:bodyPr/>
        <a:lstStyle/>
        <a:p>
          <a:endParaRPr lang="id-ID"/>
        </a:p>
      </dgm:t>
    </dgm:pt>
    <dgm:pt modelId="{52B94095-3D59-B94F-9F2A-1C7F6E11B32F}" type="sibTrans" cxnId="{E8D4DA20-F4DA-7241-83FC-B1995D0EF07F}">
      <dgm:prSet/>
      <dgm:spPr/>
      <dgm:t>
        <a:bodyPr/>
        <a:lstStyle/>
        <a:p>
          <a:endParaRPr lang="id-ID"/>
        </a:p>
      </dgm:t>
    </dgm:pt>
    <dgm:pt modelId="{E997EDCA-D226-DB40-98B6-F55681B05EB4}">
      <dgm:prSet phldrT="[Teks]"/>
      <dgm:spPr/>
      <dgm:t>
        <a:bodyPr/>
        <a:lstStyle/>
        <a:p>
          <a:pPr algn="just"/>
          <a:r>
            <a:rPr lang="id-ID" dirty="0"/>
            <a:t>Tindakan membawa pergi perempuan umumnya terjadi antara laki-laki (yang melarikan) dan perempuan (yang dilarikan) berkaitan dengan hubungan cinta, dan karena itu perbuatan tersebut dilakukan atas persetujuan pihak perempuan.</a:t>
          </a:r>
        </a:p>
      </dgm:t>
    </dgm:pt>
    <dgm:pt modelId="{3D632320-D158-544C-8788-34850901DF75}" type="parTrans" cxnId="{1CC08AA9-1A3A-E644-AB3A-13A798AE792F}">
      <dgm:prSet/>
      <dgm:spPr/>
      <dgm:t>
        <a:bodyPr/>
        <a:lstStyle/>
        <a:p>
          <a:endParaRPr lang="id-ID"/>
        </a:p>
      </dgm:t>
    </dgm:pt>
    <dgm:pt modelId="{1B7F1250-EEC7-A14D-BAC2-BC3E48B375C5}" type="sibTrans" cxnId="{1CC08AA9-1A3A-E644-AB3A-13A798AE792F}">
      <dgm:prSet/>
      <dgm:spPr/>
      <dgm:t>
        <a:bodyPr/>
        <a:lstStyle/>
        <a:p>
          <a:endParaRPr lang="id-ID"/>
        </a:p>
      </dgm:t>
    </dgm:pt>
    <dgm:pt modelId="{2BF82F20-E4DC-AE4A-B1E6-D1BB253C55F1}">
      <dgm:prSet phldrT="[Teks]"/>
      <dgm:spPr/>
      <dgm:t>
        <a:bodyPr/>
        <a:lstStyle/>
        <a:p>
          <a:pPr algn="just"/>
          <a:r>
            <a:rPr lang="id-ID" dirty="0"/>
            <a:t>Unsur Tindak Pidana dikaitkan dengan umur yang belum dewasa dari perempuan yang dibawa pergi, yang bersangkutan masih berada dalam pengawasan Orang Tua/walinya, tipu muslihat serta kekerasan atau ancaman kekerasan (tidak dikaitkan </a:t>
          </a:r>
          <a:r>
            <a:rPr lang="id-ID" dirty="0" err="1"/>
            <a:t>dg</a:t>
          </a:r>
          <a:r>
            <a:rPr lang="id-ID" dirty="0"/>
            <a:t> umur)</a:t>
          </a:r>
        </a:p>
      </dgm:t>
    </dgm:pt>
    <dgm:pt modelId="{5DFF5491-C0B3-4A4D-8187-94E893CE0317}" type="parTrans" cxnId="{132D6B17-E615-D644-84AA-870EC2952E13}">
      <dgm:prSet/>
      <dgm:spPr/>
      <dgm:t>
        <a:bodyPr/>
        <a:lstStyle/>
        <a:p>
          <a:endParaRPr lang="id-ID"/>
        </a:p>
      </dgm:t>
    </dgm:pt>
    <dgm:pt modelId="{8928EC69-E722-694F-9EFB-8E3F45847DE9}" type="sibTrans" cxnId="{132D6B17-E615-D644-84AA-870EC2952E13}">
      <dgm:prSet/>
      <dgm:spPr/>
      <dgm:t>
        <a:bodyPr/>
        <a:lstStyle/>
        <a:p>
          <a:endParaRPr lang="id-ID"/>
        </a:p>
      </dgm:t>
    </dgm:pt>
    <dgm:pt modelId="{B130D7FE-CBB5-FC4A-A9AC-5F18813DD779}" type="pres">
      <dgm:prSet presAssocID="{82086007-50A8-6A48-9AF1-A46DF316BE2A}" presName="vert0" presStyleCnt="0">
        <dgm:presLayoutVars>
          <dgm:dir/>
          <dgm:animOne val="branch"/>
          <dgm:animLvl val="lvl"/>
        </dgm:presLayoutVars>
      </dgm:prSet>
      <dgm:spPr/>
    </dgm:pt>
    <dgm:pt modelId="{17A1C127-C9E6-B747-9404-32985EBAB5D6}" type="pres">
      <dgm:prSet presAssocID="{EA3FB913-3718-854E-8F38-C9226BCC555A}" presName="thickLine" presStyleLbl="alignNode1" presStyleIdx="0" presStyleCnt="1"/>
      <dgm:spPr/>
    </dgm:pt>
    <dgm:pt modelId="{17CAE8CE-217A-3446-8386-56436AD535C4}" type="pres">
      <dgm:prSet presAssocID="{EA3FB913-3718-854E-8F38-C9226BCC555A}" presName="horz1" presStyleCnt="0"/>
      <dgm:spPr/>
    </dgm:pt>
    <dgm:pt modelId="{5BE28BA0-A39A-D548-AB28-ABBB0EFAEE33}" type="pres">
      <dgm:prSet presAssocID="{EA3FB913-3718-854E-8F38-C9226BCC555A}" presName="tx1" presStyleLbl="revTx" presStyleIdx="0" presStyleCnt="4"/>
      <dgm:spPr/>
    </dgm:pt>
    <dgm:pt modelId="{B3106769-75B3-F244-821E-901056EF7B99}" type="pres">
      <dgm:prSet presAssocID="{EA3FB913-3718-854E-8F38-C9226BCC555A}" presName="vert1" presStyleCnt="0"/>
      <dgm:spPr/>
    </dgm:pt>
    <dgm:pt modelId="{FA238709-6BAA-E444-91B6-6EC377CE1672}" type="pres">
      <dgm:prSet presAssocID="{83E23A71-10CC-8747-81DF-3A145519F935}" presName="vertSpace2a" presStyleCnt="0"/>
      <dgm:spPr/>
    </dgm:pt>
    <dgm:pt modelId="{FBF3B531-7604-DB44-BE08-5DB744776DDB}" type="pres">
      <dgm:prSet presAssocID="{83E23A71-10CC-8747-81DF-3A145519F935}" presName="horz2" presStyleCnt="0"/>
      <dgm:spPr/>
    </dgm:pt>
    <dgm:pt modelId="{D5B26917-30EB-D542-8739-FA75DFBA6118}" type="pres">
      <dgm:prSet presAssocID="{83E23A71-10CC-8747-81DF-3A145519F935}" presName="horzSpace2" presStyleCnt="0"/>
      <dgm:spPr/>
    </dgm:pt>
    <dgm:pt modelId="{15EF8960-1FDF-3E4E-9E19-9A3A2DC8BAA2}" type="pres">
      <dgm:prSet presAssocID="{83E23A71-10CC-8747-81DF-3A145519F935}" presName="tx2" presStyleLbl="revTx" presStyleIdx="1" presStyleCnt="4"/>
      <dgm:spPr/>
    </dgm:pt>
    <dgm:pt modelId="{92BBCC7B-647F-844E-BA4A-CA05389B46C3}" type="pres">
      <dgm:prSet presAssocID="{83E23A71-10CC-8747-81DF-3A145519F935}" presName="vert2" presStyleCnt="0"/>
      <dgm:spPr/>
    </dgm:pt>
    <dgm:pt modelId="{8185FCB9-39CB-6448-9F42-1623D5A1440D}" type="pres">
      <dgm:prSet presAssocID="{83E23A71-10CC-8747-81DF-3A145519F935}" presName="thinLine2b" presStyleLbl="callout" presStyleIdx="0" presStyleCnt="3"/>
      <dgm:spPr/>
    </dgm:pt>
    <dgm:pt modelId="{5AF69743-79DA-EF47-81B2-3445267C6E5E}" type="pres">
      <dgm:prSet presAssocID="{83E23A71-10CC-8747-81DF-3A145519F935}" presName="vertSpace2b" presStyleCnt="0"/>
      <dgm:spPr/>
    </dgm:pt>
    <dgm:pt modelId="{C837E7D4-70E3-DD4D-B275-59A56D36C70F}" type="pres">
      <dgm:prSet presAssocID="{E997EDCA-D226-DB40-98B6-F55681B05EB4}" presName="horz2" presStyleCnt="0"/>
      <dgm:spPr/>
    </dgm:pt>
    <dgm:pt modelId="{383EC8E5-3DCF-224E-AEA2-01BF6EB38D09}" type="pres">
      <dgm:prSet presAssocID="{E997EDCA-D226-DB40-98B6-F55681B05EB4}" presName="horzSpace2" presStyleCnt="0"/>
      <dgm:spPr/>
    </dgm:pt>
    <dgm:pt modelId="{5F3458E2-AA3A-CB44-B7F4-28BE434EEAB4}" type="pres">
      <dgm:prSet presAssocID="{E997EDCA-D226-DB40-98B6-F55681B05EB4}" presName="tx2" presStyleLbl="revTx" presStyleIdx="2" presStyleCnt="4"/>
      <dgm:spPr/>
    </dgm:pt>
    <dgm:pt modelId="{2FD81BD3-7594-6943-B665-A7EFF9359AB0}" type="pres">
      <dgm:prSet presAssocID="{E997EDCA-D226-DB40-98B6-F55681B05EB4}" presName="vert2" presStyleCnt="0"/>
      <dgm:spPr/>
    </dgm:pt>
    <dgm:pt modelId="{AABA4991-854A-E24A-B3E0-A78088786A41}" type="pres">
      <dgm:prSet presAssocID="{E997EDCA-D226-DB40-98B6-F55681B05EB4}" presName="thinLine2b" presStyleLbl="callout" presStyleIdx="1" presStyleCnt="3"/>
      <dgm:spPr/>
    </dgm:pt>
    <dgm:pt modelId="{FF7A2D55-B33E-2F4F-95B2-9D2A614338CC}" type="pres">
      <dgm:prSet presAssocID="{E997EDCA-D226-DB40-98B6-F55681B05EB4}" presName="vertSpace2b" presStyleCnt="0"/>
      <dgm:spPr/>
    </dgm:pt>
    <dgm:pt modelId="{7CA28FC4-1973-7A4B-BF6A-268B9634CEAD}" type="pres">
      <dgm:prSet presAssocID="{2BF82F20-E4DC-AE4A-B1E6-D1BB253C55F1}" presName="horz2" presStyleCnt="0"/>
      <dgm:spPr/>
    </dgm:pt>
    <dgm:pt modelId="{EA9AE460-EDCE-7943-A823-BAE82EADA202}" type="pres">
      <dgm:prSet presAssocID="{2BF82F20-E4DC-AE4A-B1E6-D1BB253C55F1}" presName="horzSpace2" presStyleCnt="0"/>
      <dgm:spPr/>
    </dgm:pt>
    <dgm:pt modelId="{0B141408-C77A-AA43-BC66-23005C2D9FAC}" type="pres">
      <dgm:prSet presAssocID="{2BF82F20-E4DC-AE4A-B1E6-D1BB253C55F1}" presName="tx2" presStyleLbl="revTx" presStyleIdx="3" presStyleCnt="4"/>
      <dgm:spPr/>
    </dgm:pt>
    <dgm:pt modelId="{A63A24B8-1332-6C4C-A744-30C98D9BEFA3}" type="pres">
      <dgm:prSet presAssocID="{2BF82F20-E4DC-AE4A-B1E6-D1BB253C55F1}" presName="vert2" presStyleCnt="0"/>
      <dgm:spPr/>
    </dgm:pt>
    <dgm:pt modelId="{666E463C-0D89-6F45-8A0F-DB9B8B8CE7F1}" type="pres">
      <dgm:prSet presAssocID="{2BF82F20-E4DC-AE4A-B1E6-D1BB253C55F1}" presName="thinLine2b" presStyleLbl="callout" presStyleIdx="2" presStyleCnt="3"/>
      <dgm:spPr/>
    </dgm:pt>
    <dgm:pt modelId="{764E9D9A-460C-B249-8329-1DCBF0ED21F3}" type="pres">
      <dgm:prSet presAssocID="{2BF82F20-E4DC-AE4A-B1E6-D1BB253C55F1}" presName="vertSpace2b" presStyleCnt="0"/>
      <dgm:spPr/>
    </dgm:pt>
  </dgm:ptLst>
  <dgm:cxnLst>
    <dgm:cxn modelId="{132D6B17-E615-D644-84AA-870EC2952E13}" srcId="{EA3FB913-3718-854E-8F38-C9226BCC555A}" destId="{2BF82F20-E4DC-AE4A-B1E6-D1BB253C55F1}" srcOrd="2" destOrd="0" parTransId="{5DFF5491-C0B3-4A4D-8187-94E893CE0317}" sibTransId="{8928EC69-E722-694F-9EFB-8E3F45847DE9}"/>
    <dgm:cxn modelId="{401AB620-AA8D-AE41-9EBE-C384588CAA09}" srcId="{82086007-50A8-6A48-9AF1-A46DF316BE2A}" destId="{EA3FB913-3718-854E-8F38-C9226BCC555A}" srcOrd="0" destOrd="0" parTransId="{D53ADEE1-8BD8-9D41-AD69-CCE1FB53F6FA}" sibTransId="{42440351-9B0E-D245-8B1B-C71606BA1835}"/>
    <dgm:cxn modelId="{E8D4DA20-F4DA-7241-83FC-B1995D0EF07F}" srcId="{EA3FB913-3718-854E-8F38-C9226BCC555A}" destId="{83E23A71-10CC-8747-81DF-3A145519F935}" srcOrd="0" destOrd="0" parTransId="{0227E92B-1F60-0D44-B61A-2C39B8250815}" sibTransId="{52B94095-3D59-B94F-9F2A-1C7F6E11B32F}"/>
    <dgm:cxn modelId="{87AC7752-5364-FC46-955D-0923B23D2B31}" type="presOf" srcId="{83E23A71-10CC-8747-81DF-3A145519F935}" destId="{15EF8960-1FDF-3E4E-9E19-9A3A2DC8BAA2}" srcOrd="0" destOrd="0" presId="urn:microsoft.com/office/officeart/2008/layout/LinedList"/>
    <dgm:cxn modelId="{97DE185D-D5D0-F94F-A415-8B036F137FC9}" type="presOf" srcId="{82086007-50A8-6A48-9AF1-A46DF316BE2A}" destId="{B130D7FE-CBB5-FC4A-A9AC-5F18813DD779}" srcOrd="0" destOrd="0" presId="urn:microsoft.com/office/officeart/2008/layout/LinedList"/>
    <dgm:cxn modelId="{2268A578-041C-3D47-A371-032526A1E933}" type="presOf" srcId="{2BF82F20-E4DC-AE4A-B1E6-D1BB253C55F1}" destId="{0B141408-C77A-AA43-BC66-23005C2D9FAC}" srcOrd="0" destOrd="0" presId="urn:microsoft.com/office/officeart/2008/layout/LinedList"/>
    <dgm:cxn modelId="{1B63C398-D6F9-1D4A-BCB6-79F7F04A9E8F}" type="presOf" srcId="{E997EDCA-D226-DB40-98B6-F55681B05EB4}" destId="{5F3458E2-AA3A-CB44-B7F4-28BE434EEAB4}" srcOrd="0" destOrd="0" presId="urn:microsoft.com/office/officeart/2008/layout/LinedList"/>
    <dgm:cxn modelId="{1CC08AA9-1A3A-E644-AB3A-13A798AE792F}" srcId="{EA3FB913-3718-854E-8F38-C9226BCC555A}" destId="{E997EDCA-D226-DB40-98B6-F55681B05EB4}" srcOrd="1" destOrd="0" parTransId="{3D632320-D158-544C-8788-34850901DF75}" sibTransId="{1B7F1250-EEC7-A14D-BAC2-BC3E48B375C5}"/>
    <dgm:cxn modelId="{AF9831BF-2575-724A-A5A1-0BA6E2A85E00}" type="presOf" srcId="{EA3FB913-3718-854E-8F38-C9226BCC555A}" destId="{5BE28BA0-A39A-D548-AB28-ABBB0EFAEE33}" srcOrd="0" destOrd="0" presId="urn:microsoft.com/office/officeart/2008/layout/LinedList"/>
    <dgm:cxn modelId="{26B4C9A6-C400-2043-8889-84F52EC53FBB}" type="presParOf" srcId="{B130D7FE-CBB5-FC4A-A9AC-5F18813DD779}" destId="{17A1C127-C9E6-B747-9404-32985EBAB5D6}" srcOrd="0" destOrd="0" presId="urn:microsoft.com/office/officeart/2008/layout/LinedList"/>
    <dgm:cxn modelId="{CBF722F0-9173-9D41-B547-7B19607E5D89}" type="presParOf" srcId="{B130D7FE-CBB5-FC4A-A9AC-5F18813DD779}" destId="{17CAE8CE-217A-3446-8386-56436AD535C4}" srcOrd="1" destOrd="0" presId="urn:microsoft.com/office/officeart/2008/layout/LinedList"/>
    <dgm:cxn modelId="{D0B8B183-BF78-BF4B-A6DB-621B7E05D6B9}" type="presParOf" srcId="{17CAE8CE-217A-3446-8386-56436AD535C4}" destId="{5BE28BA0-A39A-D548-AB28-ABBB0EFAEE33}" srcOrd="0" destOrd="0" presId="urn:microsoft.com/office/officeart/2008/layout/LinedList"/>
    <dgm:cxn modelId="{19E01426-E1C1-FB4B-A0A8-C406776BA8CE}" type="presParOf" srcId="{17CAE8CE-217A-3446-8386-56436AD535C4}" destId="{B3106769-75B3-F244-821E-901056EF7B99}" srcOrd="1" destOrd="0" presId="urn:microsoft.com/office/officeart/2008/layout/LinedList"/>
    <dgm:cxn modelId="{19A0669A-0868-6641-9AE0-66A523CED3AC}" type="presParOf" srcId="{B3106769-75B3-F244-821E-901056EF7B99}" destId="{FA238709-6BAA-E444-91B6-6EC377CE1672}" srcOrd="0" destOrd="0" presId="urn:microsoft.com/office/officeart/2008/layout/LinedList"/>
    <dgm:cxn modelId="{C1E39AF6-A1A4-0749-A596-CA8761CB3AFC}" type="presParOf" srcId="{B3106769-75B3-F244-821E-901056EF7B99}" destId="{FBF3B531-7604-DB44-BE08-5DB744776DDB}" srcOrd="1" destOrd="0" presId="urn:microsoft.com/office/officeart/2008/layout/LinedList"/>
    <dgm:cxn modelId="{FEB8B365-D85B-E94D-A2FF-19BD3C1456A3}" type="presParOf" srcId="{FBF3B531-7604-DB44-BE08-5DB744776DDB}" destId="{D5B26917-30EB-D542-8739-FA75DFBA6118}" srcOrd="0" destOrd="0" presId="urn:microsoft.com/office/officeart/2008/layout/LinedList"/>
    <dgm:cxn modelId="{C3BA26E3-3641-294F-9A4B-3411D4DB7A08}" type="presParOf" srcId="{FBF3B531-7604-DB44-BE08-5DB744776DDB}" destId="{15EF8960-1FDF-3E4E-9E19-9A3A2DC8BAA2}" srcOrd="1" destOrd="0" presId="urn:microsoft.com/office/officeart/2008/layout/LinedList"/>
    <dgm:cxn modelId="{DA87A1C5-9EEF-0247-B474-E9EF562F918C}" type="presParOf" srcId="{FBF3B531-7604-DB44-BE08-5DB744776DDB}" destId="{92BBCC7B-647F-844E-BA4A-CA05389B46C3}" srcOrd="2" destOrd="0" presId="urn:microsoft.com/office/officeart/2008/layout/LinedList"/>
    <dgm:cxn modelId="{B8A0E6CE-4C25-3E45-8C03-7C2AF721A245}" type="presParOf" srcId="{B3106769-75B3-F244-821E-901056EF7B99}" destId="{8185FCB9-39CB-6448-9F42-1623D5A1440D}" srcOrd="2" destOrd="0" presId="urn:microsoft.com/office/officeart/2008/layout/LinedList"/>
    <dgm:cxn modelId="{AEDEDB26-E4AC-3645-8404-849AD229C314}" type="presParOf" srcId="{B3106769-75B3-F244-821E-901056EF7B99}" destId="{5AF69743-79DA-EF47-81B2-3445267C6E5E}" srcOrd="3" destOrd="0" presId="urn:microsoft.com/office/officeart/2008/layout/LinedList"/>
    <dgm:cxn modelId="{F98ACEFA-AEAF-E243-AC86-1D6CDBC4BB7D}" type="presParOf" srcId="{B3106769-75B3-F244-821E-901056EF7B99}" destId="{C837E7D4-70E3-DD4D-B275-59A56D36C70F}" srcOrd="4" destOrd="0" presId="urn:microsoft.com/office/officeart/2008/layout/LinedList"/>
    <dgm:cxn modelId="{C6ADDE4F-4D75-EF46-9DA6-CDA663B312FC}" type="presParOf" srcId="{C837E7D4-70E3-DD4D-B275-59A56D36C70F}" destId="{383EC8E5-3DCF-224E-AEA2-01BF6EB38D09}" srcOrd="0" destOrd="0" presId="urn:microsoft.com/office/officeart/2008/layout/LinedList"/>
    <dgm:cxn modelId="{EB55A502-7182-E041-AECE-554C93C3BB6F}" type="presParOf" srcId="{C837E7D4-70E3-DD4D-B275-59A56D36C70F}" destId="{5F3458E2-AA3A-CB44-B7F4-28BE434EEAB4}" srcOrd="1" destOrd="0" presId="urn:microsoft.com/office/officeart/2008/layout/LinedList"/>
    <dgm:cxn modelId="{0242D6F7-D0D6-624F-9146-396BC0644F97}" type="presParOf" srcId="{C837E7D4-70E3-DD4D-B275-59A56D36C70F}" destId="{2FD81BD3-7594-6943-B665-A7EFF9359AB0}" srcOrd="2" destOrd="0" presId="urn:microsoft.com/office/officeart/2008/layout/LinedList"/>
    <dgm:cxn modelId="{D2167A21-062A-9141-A52D-BCCAD2F12E21}" type="presParOf" srcId="{B3106769-75B3-F244-821E-901056EF7B99}" destId="{AABA4991-854A-E24A-B3E0-A78088786A41}" srcOrd="5" destOrd="0" presId="urn:microsoft.com/office/officeart/2008/layout/LinedList"/>
    <dgm:cxn modelId="{6DE66947-D4C3-E84C-83C1-8C0B5B053A16}" type="presParOf" srcId="{B3106769-75B3-F244-821E-901056EF7B99}" destId="{FF7A2D55-B33E-2F4F-95B2-9D2A614338CC}" srcOrd="6" destOrd="0" presId="urn:microsoft.com/office/officeart/2008/layout/LinedList"/>
    <dgm:cxn modelId="{B6617259-A836-5A4A-B939-F1E154DE46D5}" type="presParOf" srcId="{B3106769-75B3-F244-821E-901056EF7B99}" destId="{7CA28FC4-1973-7A4B-BF6A-268B9634CEAD}" srcOrd="7" destOrd="0" presId="urn:microsoft.com/office/officeart/2008/layout/LinedList"/>
    <dgm:cxn modelId="{5DBBF3A0-1413-3C4A-B970-B87DC6868989}" type="presParOf" srcId="{7CA28FC4-1973-7A4B-BF6A-268B9634CEAD}" destId="{EA9AE460-EDCE-7943-A823-BAE82EADA202}" srcOrd="0" destOrd="0" presId="urn:microsoft.com/office/officeart/2008/layout/LinedList"/>
    <dgm:cxn modelId="{BFCF8EA9-A24D-AA45-ACA4-8EB5C3C0E751}" type="presParOf" srcId="{7CA28FC4-1973-7A4B-BF6A-268B9634CEAD}" destId="{0B141408-C77A-AA43-BC66-23005C2D9FAC}" srcOrd="1" destOrd="0" presId="urn:microsoft.com/office/officeart/2008/layout/LinedList"/>
    <dgm:cxn modelId="{F4877CE6-F6F9-8641-9629-D3FB3056C2B0}" type="presParOf" srcId="{7CA28FC4-1973-7A4B-BF6A-268B9634CEAD}" destId="{A63A24B8-1332-6C4C-A744-30C98D9BEFA3}" srcOrd="2" destOrd="0" presId="urn:microsoft.com/office/officeart/2008/layout/LinedList"/>
    <dgm:cxn modelId="{778EADAE-6899-DD4D-9B2B-84E3403F19CD}" type="presParOf" srcId="{B3106769-75B3-F244-821E-901056EF7B99}" destId="{666E463C-0D89-6F45-8A0F-DB9B8B8CE7F1}" srcOrd="8" destOrd="0" presId="urn:microsoft.com/office/officeart/2008/layout/LinedList"/>
    <dgm:cxn modelId="{BF133E69-B4E4-0C48-A70E-A18767AD4181}" type="presParOf" srcId="{B3106769-75B3-F244-821E-901056EF7B99}" destId="{764E9D9A-460C-B249-8329-1DCBF0ED21F3}"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C6B9747-0D17-B54E-A24C-6A0C9010707F}" type="doc">
      <dgm:prSet loTypeId="urn:microsoft.com/office/officeart/2005/8/layout/equation2" loCatId="" qsTypeId="urn:microsoft.com/office/officeart/2005/8/quickstyle/simple4" qsCatId="simple" csTypeId="urn:microsoft.com/office/officeart/2005/8/colors/colorful5" csCatId="colorful" phldr="1"/>
      <dgm:spPr/>
      <dgm:t>
        <a:bodyPr/>
        <a:lstStyle/>
        <a:p>
          <a:endParaRPr lang="id-ID"/>
        </a:p>
      </dgm:t>
    </dgm:pt>
    <dgm:pt modelId="{C6AB0F9E-A6D9-6C4D-BA48-2274D6BC65B0}">
      <dgm:prSet phldrT="[Teks]"/>
      <dgm:spPr/>
      <dgm:t>
        <a:bodyPr/>
        <a:lstStyle/>
        <a:p>
          <a:r>
            <a:rPr lang="id-ID" dirty="0"/>
            <a:t>Pembunuhan</a:t>
          </a:r>
        </a:p>
      </dgm:t>
    </dgm:pt>
    <dgm:pt modelId="{182314AB-99DB-6A46-9006-F3EA4E327634}" type="parTrans" cxnId="{E2D8FC88-981F-E84C-91BE-B1C0D6B67A5F}">
      <dgm:prSet/>
      <dgm:spPr/>
      <dgm:t>
        <a:bodyPr/>
        <a:lstStyle/>
        <a:p>
          <a:endParaRPr lang="id-ID"/>
        </a:p>
      </dgm:t>
    </dgm:pt>
    <dgm:pt modelId="{8EB032BA-21CC-6C45-A458-D42243533AC0}" type="sibTrans" cxnId="{E2D8FC88-981F-E84C-91BE-B1C0D6B67A5F}">
      <dgm:prSet/>
      <dgm:spPr/>
      <dgm:t>
        <a:bodyPr/>
        <a:lstStyle/>
        <a:p>
          <a:endParaRPr lang="id-ID"/>
        </a:p>
      </dgm:t>
    </dgm:pt>
    <dgm:pt modelId="{F17D2FE9-84A1-994B-8993-67C412C76BF0}">
      <dgm:prSet phldrT="[Teks]"/>
      <dgm:spPr/>
      <dgm:t>
        <a:bodyPr/>
        <a:lstStyle/>
        <a:p>
          <a:r>
            <a:rPr lang="id-ID" dirty="0"/>
            <a:t>Aborsi</a:t>
          </a:r>
        </a:p>
      </dgm:t>
    </dgm:pt>
    <dgm:pt modelId="{FE61CD13-9024-4941-AD58-92AB9EC6426A}" type="parTrans" cxnId="{163FF85E-9C68-F74B-93AD-AB60EB5B9110}">
      <dgm:prSet/>
      <dgm:spPr/>
      <dgm:t>
        <a:bodyPr/>
        <a:lstStyle/>
        <a:p>
          <a:endParaRPr lang="id-ID"/>
        </a:p>
      </dgm:t>
    </dgm:pt>
    <dgm:pt modelId="{BC1BD884-EEF5-344D-B959-23F3BCDE387A}" type="sibTrans" cxnId="{163FF85E-9C68-F74B-93AD-AB60EB5B9110}">
      <dgm:prSet/>
      <dgm:spPr/>
      <dgm:t>
        <a:bodyPr/>
        <a:lstStyle/>
        <a:p>
          <a:endParaRPr lang="id-ID"/>
        </a:p>
      </dgm:t>
    </dgm:pt>
    <dgm:pt modelId="{D1124AE4-4D25-F04B-965B-CDA395224BEF}">
      <dgm:prSet phldrT="[Teks]"/>
      <dgm:spPr/>
      <dgm:t>
        <a:bodyPr/>
        <a:lstStyle/>
        <a:p>
          <a:r>
            <a:rPr lang="id-ID" dirty="0"/>
            <a:t>Delik </a:t>
          </a:r>
          <a:r>
            <a:rPr lang="id-ID" dirty="0" err="1"/>
            <a:t>trdp</a:t>
          </a:r>
          <a:r>
            <a:rPr lang="id-ID" dirty="0"/>
            <a:t> nyawa &amp; janin</a:t>
          </a:r>
        </a:p>
      </dgm:t>
    </dgm:pt>
    <dgm:pt modelId="{1B60CFE4-E584-544C-B4F9-0DB3B1FF80DE}" type="parTrans" cxnId="{BC970147-3A1E-1247-B6E7-F4DB3752A13D}">
      <dgm:prSet/>
      <dgm:spPr/>
      <dgm:t>
        <a:bodyPr/>
        <a:lstStyle/>
        <a:p>
          <a:endParaRPr lang="id-ID"/>
        </a:p>
      </dgm:t>
    </dgm:pt>
    <dgm:pt modelId="{D41624E0-1D8B-CC48-A35B-F09C11041C53}" type="sibTrans" cxnId="{BC970147-3A1E-1247-B6E7-F4DB3752A13D}">
      <dgm:prSet/>
      <dgm:spPr/>
      <dgm:t>
        <a:bodyPr/>
        <a:lstStyle/>
        <a:p>
          <a:endParaRPr lang="id-ID"/>
        </a:p>
      </dgm:t>
    </dgm:pt>
    <dgm:pt modelId="{E3BD8922-1F3C-B34D-8398-F715435DC150}" type="pres">
      <dgm:prSet presAssocID="{3C6B9747-0D17-B54E-A24C-6A0C9010707F}" presName="Name0" presStyleCnt="0">
        <dgm:presLayoutVars>
          <dgm:dir/>
          <dgm:resizeHandles val="exact"/>
        </dgm:presLayoutVars>
      </dgm:prSet>
      <dgm:spPr/>
    </dgm:pt>
    <dgm:pt modelId="{8D3B888C-FD67-E240-B602-AC59AFCF77AA}" type="pres">
      <dgm:prSet presAssocID="{3C6B9747-0D17-B54E-A24C-6A0C9010707F}" presName="vNodes" presStyleCnt="0"/>
      <dgm:spPr/>
    </dgm:pt>
    <dgm:pt modelId="{7A95722D-C8DD-654E-9041-BD5450D12CEF}" type="pres">
      <dgm:prSet presAssocID="{C6AB0F9E-A6D9-6C4D-BA48-2274D6BC65B0}" presName="node" presStyleLbl="node1" presStyleIdx="0" presStyleCnt="3">
        <dgm:presLayoutVars>
          <dgm:bulletEnabled val="1"/>
        </dgm:presLayoutVars>
      </dgm:prSet>
      <dgm:spPr/>
    </dgm:pt>
    <dgm:pt modelId="{D54369C8-5D02-524A-A951-843432F7FE43}" type="pres">
      <dgm:prSet presAssocID="{8EB032BA-21CC-6C45-A458-D42243533AC0}" presName="spacerT" presStyleCnt="0"/>
      <dgm:spPr/>
    </dgm:pt>
    <dgm:pt modelId="{C324C02A-E140-0548-9AD5-0B9EAFDD7289}" type="pres">
      <dgm:prSet presAssocID="{8EB032BA-21CC-6C45-A458-D42243533AC0}" presName="sibTrans" presStyleLbl="sibTrans2D1" presStyleIdx="0" presStyleCnt="2"/>
      <dgm:spPr/>
    </dgm:pt>
    <dgm:pt modelId="{E223046C-2F59-5F4C-B04C-86DB6045A319}" type="pres">
      <dgm:prSet presAssocID="{8EB032BA-21CC-6C45-A458-D42243533AC0}" presName="spacerB" presStyleCnt="0"/>
      <dgm:spPr/>
    </dgm:pt>
    <dgm:pt modelId="{B8A9081A-1F08-3841-A298-8DDE1CE97230}" type="pres">
      <dgm:prSet presAssocID="{F17D2FE9-84A1-994B-8993-67C412C76BF0}" presName="node" presStyleLbl="node1" presStyleIdx="1" presStyleCnt="3">
        <dgm:presLayoutVars>
          <dgm:bulletEnabled val="1"/>
        </dgm:presLayoutVars>
      </dgm:prSet>
      <dgm:spPr/>
    </dgm:pt>
    <dgm:pt modelId="{97F4C455-C486-1245-8B11-64DDED40BB0D}" type="pres">
      <dgm:prSet presAssocID="{3C6B9747-0D17-B54E-A24C-6A0C9010707F}" presName="sibTransLast" presStyleLbl="sibTrans2D1" presStyleIdx="1" presStyleCnt="2"/>
      <dgm:spPr/>
    </dgm:pt>
    <dgm:pt modelId="{E5BC62BF-BB78-DF42-BD7C-E8C09AF3E6F6}" type="pres">
      <dgm:prSet presAssocID="{3C6B9747-0D17-B54E-A24C-6A0C9010707F}" presName="connectorText" presStyleLbl="sibTrans2D1" presStyleIdx="1" presStyleCnt="2"/>
      <dgm:spPr/>
    </dgm:pt>
    <dgm:pt modelId="{A8FEFAEA-9C02-B444-8F84-5C88CF4A9BEE}" type="pres">
      <dgm:prSet presAssocID="{3C6B9747-0D17-B54E-A24C-6A0C9010707F}" presName="lastNode" presStyleLbl="node1" presStyleIdx="2" presStyleCnt="3">
        <dgm:presLayoutVars>
          <dgm:bulletEnabled val="1"/>
        </dgm:presLayoutVars>
      </dgm:prSet>
      <dgm:spPr/>
    </dgm:pt>
  </dgm:ptLst>
  <dgm:cxnLst>
    <dgm:cxn modelId="{1BDA3C1F-0935-F847-974A-CD7DAE3F4293}" type="presOf" srcId="{F17D2FE9-84A1-994B-8993-67C412C76BF0}" destId="{B8A9081A-1F08-3841-A298-8DDE1CE97230}" srcOrd="0" destOrd="0" presId="urn:microsoft.com/office/officeart/2005/8/layout/equation2"/>
    <dgm:cxn modelId="{BC970147-3A1E-1247-B6E7-F4DB3752A13D}" srcId="{3C6B9747-0D17-B54E-A24C-6A0C9010707F}" destId="{D1124AE4-4D25-F04B-965B-CDA395224BEF}" srcOrd="2" destOrd="0" parTransId="{1B60CFE4-E584-544C-B4F9-0DB3B1FF80DE}" sibTransId="{D41624E0-1D8B-CC48-A35B-F09C11041C53}"/>
    <dgm:cxn modelId="{E07E0F4D-77B3-5248-BB65-3F3A89A99898}" type="presOf" srcId="{8EB032BA-21CC-6C45-A458-D42243533AC0}" destId="{C324C02A-E140-0548-9AD5-0B9EAFDD7289}" srcOrd="0" destOrd="0" presId="urn:microsoft.com/office/officeart/2005/8/layout/equation2"/>
    <dgm:cxn modelId="{163FF85E-9C68-F74B-93AD-AB60EB5B9110}" srcId="{3C6B9747-0D17-B54E-A24C-6A0C9010707F}" destId="{F17D2FE9-84A1-994B-8993-67C412C76BF0}" srcOrd="1" destOrd="0" parTransId="{FE61CD13-9024-4941-AD58-92AB9EC6426A}" sibTransId="{BC1BD884-EEF5-344D-B959-23F3BCDE387A}"/>
    <dgm:cxn modelId="{43F76B69-A618-D94E-A785-3607F40CFBDF}" type="presOf" srcId="{BC1BD884-EEF5-344D-B959-23F3BCDE387A}" destId="{E5BC62BF-BB78-DF42-BD7C-E8C09AF3E6F6}" srcOrd="1" destOrd="0" presId="urn:microsoft.com/office/officeart/2005/8/layout/equation2"/>
    <dgm:cxn modelId="{E2D8FC88-981F-E84C-91BE-B1C0D6B67A5F}" srcId="{3C6B9747-0D17-B54E-A24C-6A0C9010707F}" destId="{C6AB0F9E-A6D9-6C4D-BA48-2274D6BC65B0}" srcOrd="0" destOrd="0" parTransId="{182314AB-99DB-6A46-9006-F3EA4E327634}" sibTransId="{8EB032BA-21CC-6C45-A458-D42243533AC0}"/>
    <dgm:cxn modelId="{69D44196-6308-F248-837A-93BBDA36ECE0}" type="presOf" srcId="{C6AB0F9E-A6D9-6C4D-BA48-2274D6BC65B0}" destId="{7A95722D-C8DD-654E-9041-BD5450D12CEF}" srcOrd="0" destOrd="0" presId="urn:microsoft.com/office/officeart/2005/8/layout/equation2"/>
    <dgm:cxn modelId="{33F654A3-4EFF-A141-834E-6793568D482F}" type="presOf" srcId="{3C6B9747-0D17-B54E-A24C-6A0C9010707F}" destId="{E3BD8922-1F3C-B34D-8398-F715435DC150}" srcOrd="0" destOrd="0" presId="urn:microsoft.com/office/officeart/2005/8/layout/equation2"/>
    <dgm:cxn modelId="{4515D6AB-8FD1-CC46-99E7-A93E51B35E4C}" type="presOf" srcId="{BC1BD884-EEF5-344D-B959-23F3BCDE387A}" destId="{97F4C455-C486-1245-8B11-64DDED40BB0D}" srcOrd="0" destOrd="0" presId="urn:microsoft.com/office/officeart/2005/8/layout/equation2"/>
    <dgm:cxn modelId="{A26306B1-4DA6-2640-AA97-CACD5FC301A9}" type="presOf" srcId="{D1124AE4-4D25-F04B-965B-CDA395224BEF}" destId="{A8FEFAEA-9C02-B444-8F84-5C88CF4A9BEE}" srcOrd="0" destOrd="0" presId="urn:microsoft.com/office/officeart/2005/8/layout/equation2"/>
    <dgm:cxn modelId="{7959A352-BFB8-C241-B423-2FFFC1FD00FC}" type="presParOf" srcId="{E3BD8922-1F3C-B34D-8398-F715435DC150}" destId="{8D3B888C-FD67-E240-B602-AC59AFCF77AA}" srcOrd="0" destOrd="0" presId="urn:microsoft.com/office/officeart/2005/8/layout/equation2"/>
    <dgm:cxn modelId="{7322705D-B5F5-7A40-B1EB-F8EFFF932BF7}" type="presParOf" srcId="{8D3B888C-FD67-E240-B602-AC59AFCF77AA}" destId="{7A95722D-C8DD-654E-9041-BD5450D12CEF}" srcOrd="0" destOrd="0" presId="urn:microsoft.com/office/officeart/2005/8/layout/equation2"/>
    <dgm:cxn modelId="{F9A2F267-9638-664C-9EBC-543C4E5A5B30}" type="presParOf" srcId="{8D3B888C-FD67-E240-B602-AC59AFCF77AA}" destId="{D54369C8-5D02-524A-A951-843432F7FE43}" srcOrd="1" destOrd="0" presId="urn:microsoft.com/office/officeart/2005/8/layout/equation2"/>
    <dgm:cxn modelId="{D6D9DD5B-E655-A84D-937F-3B7BE9689C3F}" type="presParOf" srcId="{8D3B888C-FD67-E240-B602-AC59AFCF77AA}" destId="{C324C02A-E140-0548-9AD5-0B9EAFDD7289}" srcOrd="2" destOrd="0" presId="urn:microsoft.com/office/officeart/2005/8/layout/equation2"/>
    <dgm:cxn modelId="{296DBECF-F8EA-3048-8A84-069C31C63353}" type="presParOf" srcId="{8D3B888C-FD67-E240-B602-AC59AFCF77AA}" destId="{E223046C-2F59-5F4C-B04C-86DB6045A319}" srcOrd="3" destOrd="0" presId="urn:microsoft.com/office/officeart/2005/8/layout/equation2"/>
    <dgm:cxn modelId="{CC1A1FD1-8DBB-5D40-8BA7-5213EA7DC05D}" type="presParOf" srcId="{8D3B888C-FD67-E240-B602-AC59AFCF77AA}" destId="{B8A9081A-1F08-3841-A298-8DDE1CE97230}" srcOrd="4" destOrd="0" presId="urn:microsoft.com/office/officeart/2005/8/layout/equation2"/>
    <dgm:cxn modelId="{4C9D29DF-032E-984D-BA08-051894547DE5}" type="presParOf" srcId="{E3BD8922-1F3C-B34D-8398-F715435DC150}" destId="{97F4C455-C486-1245-8B11-64DDED40BB0D}" srcOrd="1" destOrd="0" presId="urn:microsoft.com/office/officeart/2005/8/layout/equation2"/>
    <dgm:cxn modelId="{2623B7C4-9D50-E44E-9864-157146DF92E7}" type="presParOf" srcId="{97F4C455-C486-1245-8B11-64DDED40BB0D}" destId="{E5BC62BF-BB78-DF42-BD7C-E8C09AF3E6F6}" srcOrd="0" destOrd="0" presId="urn:microsoft.com/office/officeart/2005/8/layout/equation2"/>
    <dgm:cxn modelId="{5EC8B28F-5984-EC4C-A922-E7A2AD8DFDAB}" type="presParOf" srcId="{E3BD8922-1F3C-B34D-8398-F715435DC150}" destId="{A8FEFAEA-9C02-B444-8F84-5C88CF4A9BEE}"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3680CE2-B7A6-404E-AF57-63D24ABE9C02}" type="doc">
      <dgm:prSet loTypeId="urn:microsoft.com/office/officeart/2005/8/layout/process1" loCatId="" qsTypeId="urn:microsoft.com/office/officeart/2005/8/quickstyle/simple2" qsCatId="simple" csTypeId="urn:microsoft.com/office/officeart/2005/8/colors/colorful3" csCatId="colorful" phldr="1"/>
      <dgm:spPr/>
    </dgm:pt>
    <dgm:pt modelId="{8468454E-8C59-8045-AF86-54C31DCFB458}">
      <dgm:prSet phldrT="[Teks]"/>
      <dgm:spPr/>
      <dgm:t>
        <a:bodyPr/>
        <a:lstStyle/>
        <a:p>
          <a:r>
            <a:rPr lang="id-ID" dirty="0"/>
            <a:t>Penganiayaan</a:t>
          </a:r>
        </a:p>
      </dgm:t>
    </dgm:pt>
    <dgm:pt modelId="{92C8AA4C-D71F-124F-8C93-F66F6F460658}" type="parTrans" cxnId="{E9CD9EC3-E077-E14B-92C9-DC065546E075}">
      <dgm:prSet/>
      <dgm:spPr/>
      <dgm:t>
        <a:bodyPr/>
        <a:lstStyle/>
        <a:p>
          <a:endParaRPr lang="id-ID"/>
        </a:p>
      </dgm:t>
    </dgm:pt>
    <dgm:pt modelId="{B74EACA5-F8F2-0C43-9B63-442462BB7366}" type="sibTrans" cxnId="{E9CD9EC3-E077-E14B-92C9-DC065546E075}">
      <dgm:prSet/>
      <dgm:spPr/>
      <dgm:t>
        <a:bodyPr/>
        <a:lstStyle/>
        <a:p>
          <a:endParaRPr lang="id-ID"/>
        </a:p>
      </dgm:t>
    </dgm:pt>
    <dgm:pt modelId="{24F9777D-976C-DD4E-9EE8-AE3B5B11A054}">
      <dgm:prSet phldrT="[Teks]"/>
      <dgm:spPr/>
      <dgm:t>
        <a:bodyPr/>
        <a:lstStyle/>
        <a:p>
          <a:r>
            <a:rPr lang="id-ID" dirty="0"/>
            <a:t>Penyerangan dan Perkelahian secara Berkelompok</a:t>
          </a:r>
        </a:p>
      </dgm:t>
    </dgm:pt>
    <dgm:pt modelId="{06C7D795-7EEF-0144-86DC-8965EEADF9CF}" type="parTrans" cxnId="{E5FE4A4F-ADB7-1243-B8DE-2525EF759101}">
      <dgm:prSet/>
      <dgm:spPr/>
      <dgm:t>
        <a:bodyPr/>
        <a:lstStyle/>
        <a:p>
          <a:endParaRPr lang="id-ID"/>
        </a:p>
      </dgm:t>
    </dgm:pt>
    <dgm:pt modelId="{24FF28B7-0FCD-EA4E-986B-606C0FF7F89C}" type="sibTrans" cxnId="{E5FE4A4F-ADB7-1243-B8DE-2525EF759101}">
      <dgm:prSet/>
      <dgm:spPr/>
      <dgm:t>
        <a:bodyPr/>
        <a:lstStyle/>
        <a:p>
          <a:endParaRPr lang="id-ID"/>
        </a:p>
      </dgm:t>
    </dgm:pt>
    <dgm:pt modelId="{79C8A4ED-B8C3-8A4D-85DE-84460F1719C3}">
      <dgm:prSet phldrT="[Teks]"/>
      <dgm:spPr/>
      <dgm:t>
        <a:bodyPr/>
        <a:lstStyle/>
        <a:p>
          <a:r>
            <a:rPr lang="id-ID" dirty="0"/>
            <a:t>Perkosaan</a:t>
          </a:r>
        </a:p>
      </dgm:t>
    </dgm:pt>
    <dgm:pt modelId="{4252BEF4-84EC-C448-A7A8-7E0DD0AF475F}" type="parTrans" cxnId="{AE1C99A9-0B23-C44C-97DA-FF888E3FB921}">
      <dgm:prSet/>
      <dgm:spPr/>
      <dgm:t>
        <a:bodyPr/>
        <a:lstStyle/>
        <a:p>
          <a:endParaRPr lang="id-ID"/>
        </a:p>
      </dgm:t>
    </dgm:pt>
    <dgm:pt modelId="{7A424920-53BB-F346-B45A-B5B7916A9E47}" type="sibTrans" cxnId="{AE1C99A9-0B23-C44C-97DA-FF888E3FB921}">
      <dgm:prSet/>
      <dgm:spPr/>
      <dgm:t>
        <a:bodyPr/>
        <a:lstStyle/>
        <a:p>
          <a:endParaRPr lang="id-ID"/>
        </a:p>
      </dgm:t>
    </dgm:pt>
    <dgm:pt modelId="{F50B8BDF-DA65-C140-8F00-93D92BDBD87D}" type="pres">
      <dgm:prSet presAssocID="{63680CE2-B7A6-404E-AF57-63D24ABE9C02}" presName="Name0" presStyleCnt="0">
        <dgm:presLayoutVars>
          <dgm:dir/>
          <dgm:resizeHandles val="exact"/>
        </dgm:presLayoutVars>
      </dgm:prSet>
      <dgm:spPr/>
    </dgm:pt>
    <dgm:pt modelId="{137B250C-671D-F14C-B24C-6868C0CD4C09}" type="pres">
      <dgm:prSet presAssocID="{8468454E-8C59-8045-AF86-54C31DCFB458}" presName="node" presStyleLbl="node1" presStyleIdx="0" presStyleCnt="3">
        <dgm:presLayoutVars>
          <dgm:bulletEnabled val="1"/>
        </dgm:presLayoutVars>
      </dgm:prSet>
      <dgm:spPr/>
    </dgm:pt>
    <dgm:pt modelId="{24D165DC-A2BD-6F47-BA87-55C61D8F7E79}" type="pres">
      <dgm:prSet presAssocID="{B74EACA5-F8F2-0C43-9B63-442462BB7366}" presName="sibTrans" presStyleLbl="sibTrans2D1" presStyleIdx="0" presStyleCnt="2"/>
      <dgm:spPr/>
    </dgm:pt>
    <dgm:pt modelId="{97948E51-94AD-BF46-A8CF-E77CE21D44D6}" type="pres">
      <dgm:prSet presAssocID="{B74EACA5-F8F2-0C43-9B63-442462BB7366}" presName="connectorText" presStyleLbl="sibTrans2D1" presStyleIdx="0" presStyleCnt="2"/>
      <dgm:spPr/>
    </dgm:pt>
    <dgm:pt modelId="{EFBF88BF-7427-4644-BA4A-835CE74ABEDA}" type="pres">
      <dgm:prSet presAssocID="{24F9777D-976C-DD4E-9EE8-AE3B5B11A054}" presName="node" presStyleLbl="node1" presStyleIdx="1" presStyleCnt="3" custScaleX="67958">
        <dgm:presLayoutVars>
          <dgm:bulletEnabled val="1"/>
        </dgm:presLayoutVars>
      </dgm:prSet>
      <dgm:spPr/>
    </dgm:pt>
    <dgm:pt modelId="{C7EA6E29-E9E3-2C49-8AE7-037E1D26A619}" type="pres">
      <dgm:prSet presAssocID="{24FF28B7-0FCD-EA4E-986B-606C0FF7F89C}" presName="sibTrans" presStyleLbl="sibTrans2D1" presStyleIdx="1" presStyleCnt="2"/>
      <dgm:spPr/>
    </dgm:pt>
    <dgm:pt modelId="{60148F34-DE21-3A43-AC20-20CC623787E7}" type="pres">
      <dgm:prSet presAssocID="{24FF28B7-0FCD-EA4E-986B-606C0FF7F89C}" presName="connectorText" presStyleLbl="sibTrans2D1" presStyleIdx="1" presStyleCnt="2"/>
      <dgm:spPr/>
    </dgm:pt>
    <dgm:pt modelId="{D944A4CB-CD04-844A-8A11-78DF085792FD}" type="pres">
      <dgm:prSet presAssocID="{79C8A4ED-B8C3-8A4D-85DE-84460F1719C3}" presName="node" presStyleLbl="node1" presStyleIdx="2" presStyleCnt="3">
        <dgm:presLayoutVars>
          <dgm:bulletEnabled val="1"/>
        </dgm:presLayoutVars>
      </dgm:prSet>
      <dgm:spPr/>
    </dgm:pt>
  </dgm:ptLst>
  <dgm:cxnLst>
    <dgm:cxn modelId="{271DC232-D8CA-A04C-9469-3D85663C9076}" type="presOf" srcId="{24FF28B7-0FCD-EA4E-986B-606C0FF7F89C}" destId="{60148F34-DE21-3A43-AC20-20CC623787E7}" srcOrd="1" destOrd="0" presId="urn:microsoft.com/office/officeart/2005/8/layout/process1"/>
    <dgm:cxn modelId="{B9AC7540-A740-6C4C-9A35-A81F458E814C}" type="presOf" srcId="{B74EACA5-F8F2-0C43-9B63-442462BB7366}" destId="{97948E51-94AD-BF46-A8CF-E77CE21D44D6}" srcOrd="1" destOrd="0" presId="urn:microsoft.com/office/officeart/2005/8/layout/process1"/>
    <dgm:cxn modelId="{E5FE4A4F-ADB7-1243-B8DE-2525EF759101}" srcId="{63680CE2-B7A6-404E-AF57-63D24ABE9C02}" destId="{24F9777D-976C-DD4E-9EE8-AE3B5B11A054}" srcOrd="1" destOrd="0" parTransId="{06C7D795-7EEF-0144-86DC-8965EEADF9CF}" sibTransId="{24FF28B7-0FCD-EA4E-986B-606C0FF7F89C}"/>
    <dgm:cxn modelId="{A68F0B5E-EE48-C740-993D-FD2B64806EA6}" type="presOf" srcId="{24FF28B7-0FCD-EA4E-986B-606C0FF7F89C}" destId="{C7EA6E29-E9E3-2C49-8AE7-037E1D26A619}" srcOrd="0" destOrd="0" presId="urn:microsoft.com/office/officeart/2005/8/layout/process1"/>
    <dgm:cxn modelId="{5EFD3666-E07B-8C4D-A758-858B66817843}" type="presOf" srcId="{24F9777D-976C-DD4E-9EE8-AE3B5B11A054}" destId="{EFBF88BF-7427-4644-BA4A-835CE74ABEDA}" srcOrd="0" destOrd="0" presId="urn:microsoft.com/office/officeart/2005/8/layout/process1"/>
    <dgm:cxn modelId="{73FA9D6F-131A-C343-ACF3-E00215E3E562}" type="presOf" srcId="{8468454E-8C59-8045-AF86-54C31DCFB458}" destId="{137B250C-671D-F14C-B24C-6868C0CD4C09}" srcOrd="0" destOrd="0" presId="urn:microsoft.com/office/officeart/2005/8/layout/process1"/>
    <dgm:cxn modelId="{841EAB86-FC9E-BE47-9558-C1AF906CD280}" type="presOf" srcId="{79C8A4ED-B8C3-8A4D-85DE-84460F1719C3}" destId="{D944A4CB-CD04-844A-8A11-78DF085792FD}" srcOrd="0" destOrd="0" presId="urn:microsoft.com/office/officeart/2005/8/layout/process1"/>
    <dgm:cxn modelId="{0BD0569E-4288-8743-BFD6-5EED5CE82088}" type="presOf" srcId="{63680CE2-B7A6-404E-AF57-63D24ABE9C02}" destId="{F50B8BDF-DA65-C140-8F00-93D92BDBD87D}" srcOrd="0" destOrd="0" presId="urn:microsoft.com/office/officeart/2005/8/layout/process1"/>
    <dgm:cxn modelId="{AE1C99A9-0B23-C44C-97DA-FF888E3FB921}" srcId="{63680CE2-B7A6-404E-AF57-63D24ABE9C02}" destId="{79C8A4ED-B8C3-8A4D-85DE-84460F1719C3}" srcOrd="2" destOrd="0" parTransId="{4252BEF4-84EC-C448-A7A8-7E0DD0AF475F}" sibTransId="{7A424920-53BB-F346-B45A-B5B7916A9E47}"/>
    <dgm:cxn modelId="{E9CD9EC3-E077-E14B-92C9-DC065546E075}" srcId="{63680CE2-B7A6-404E-AF57-63D24ABE9C02}" destId="{8468454E-8C59-8045-AF86-54C31DCFB458}" srcOrd="0" destOrd="0" parTransId="{92C8AA4C-D71F-124F-8C93-F66F6F460658}" sibTransId="{B74EACA5-F8F2-0C43-9B63-442462BB7366}"/>
    <dgm:cxn modelId="{6DB6B9E3-44AB-CF49-AEE8-EACF7B66551A}" type="presOf" srcId="{B74EACA5-F8F2-0C43-9B63-442462BB7366}" destId="{24D165DC-A2BD-6F47-BA87-55C61D8F7E79}" srcOrd="0" destOrd="0" presId="urn:microsoft.com/office/officeart/2005/8/layout/process1"/>
    <dgm:cxn modelId="{2A2E377B-D0AD-6548-8141-2B6E4B928F9E}" type="presParOf" srcId="{F50B8BDF-DA65-C140-8F00-93D92BDBD87D}" destId="{137B250C-671D-F14C-B24C-6868C0CD4C09}" srcOrd="0" destOrd="0" presId="urn:microsoft.com/office/officeart/2005/8/layout/process1"/>
    <dgm:cxn modelId="{2F882A9B-02BB-2747-9B70-46DE53096AE4}" type="presParOf" srcId="{F50B8BDF-DA65-C140-8F00-93D92BDBD87D}" destId="{24D165DC-A2BD-6F47-BA87-55C61D8F7E79}" srcOrd="1" destOrd="0" presId="urn:microsoft.com/office/officeart/2005/8/layout/process1"/>
    <dgm:cxn modelId="{A410FFD7-4600-414F-BF47-E8C40D77CC55}" type="presParOf" srcId="{24D165DC-A2BD-6F47-BA87-55C61D8F7E79}" destId="{97948E51-94AD-BF46-A8CF-E77CE21D44D6}" srcOrd="0" destOrd="0" presId="urn:microsoft.com/office/officeart/2005/8/layout/process1"/>
    <dgm:cxn modelId="{2B8CD641-7C43-E946-9CE5-C5E69CD92D42}" type="presParOf" srcId="{F50B8BDF-DA65-C140-8F00-93D92BDBD87D}" destId="{EFBF88BF-7427-4644-BA4A-835CE74ABEDA}" srcOrd="2" destOrd="0" presId="urn:microsoft.com/office/officeart/2005/8/layout/process1"/>
    <dgm:cxn modelId="{FE98C6AD-F0D3-064D-A703-953F2164226B}" type="presParOf" srcId="{F50B8BDF-DA65-C140-8F00-93D92BDBD87D}" destId="{C7EA6E29-E9E3-2C49-8AE7-037E1D26A619}" srcOrd="3" destOrd="0" presId="urn:microsoft.com/office/officeart/2005/8/layout/process1"/>
    <dgm:cxn modelId="{A05687E4-2155-004B-9194-32F399152801}" type="presParOf" srcId="{C7EA6E29-E9E3-2C49-8AE7-037E1D26A619}" destId="{60148F34-DE21-3A43-AC20-20CC623787E7}" srcOrd="0" destOrd="0" presId="urn:microsoft.com/office/officeart/2005/8/layout/process1"/>
    <dgm:cxn modelId="{6355841D-0362-AB4A-9D95-347D611ADE12}" type="presParOf" srcId="{F50B8BDF-DA65-C140-8F00-93D92BDBD87D}" destId="{D944A4CB-CD04-844A-8A11-78DF085792FD}"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88ED6C-3FB9-A640-A58D-9877F4FE80D2}">
      <dsp:nvSpPr>
        <dsp:cNvPr id="0" name=""/>
        <dsp:cNvSpPr/>
      </dsp:nvSpPr>
      <dsp:spPr>
        <a:xfrm>
          <a:off x="2759158" y="1355"/>
          <a:ext cx="2834611" cy="1417305"/>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id-ID" sz="2800" b="1" kern="1200" dirty="0"/>
            <a:t>Penyanderaan (</a:t>
          </a:r>
          <a:r>
            <a:rPr lang="id-ID" sz="2800" b="1" kern="1200" dirty="0" err="1"/>
            <a:t>Ps</a:t>
          </a:r>
          <a:r>
            <a:rPr lang="id-ID" sz="2800" b="1" kern="1200" dirty="0"/>
            <a:t>. 451)</a:t>
          </a:r>
        </a:p>
      </dsp:txBody>
      <dsp:txXfrm>
        <a:off x="2800669" y="42866"/>
        <a:ext cx="2751589" cy="1334283"/>
      </dsp:txXfrm>
    </dsp:sp>
    <dsp:sp modelId="{83F282A1-EBF3-224D-96E8-6343D6AD9629}">
      <dsp:nvSpPr>
        <dsp:cNvPr id="0" name=""/>
        <dsp:cNvSpPr/>
      </dsp:nvSpPr>
      <dsp:spPr>
        <a:xfrm rot="3600000">
          <a:off x="4608379" y="2488275"/>
          <a:ext cx="1475933" cy="496057"/>
        </a:xfrm>
        <a:prstGeom prst="leftRightArrow">
          <a:avLst>
            <a:gd name="adj1" fmla="val 60000"/>
            <a:gd name="adj2" fmla="val 5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id-ID" sz="1200" kern="1200"/>
        </a:p>
      </dsp:txBody>
      <dsp:txXfrm>
        <a:off x="4757196" y="2587486"/>
        <a:ext cx="1178299" cy="297635"/>
      </dsp:txXfrm>
    </dsp:sp>
    <dsp:sp modelId="{7FEE6C3A-9258-844A-8F9C-03994D97D6D1}">
      <dsp:nvSpPr>
        <dsp:cNvPr id="0" name=""/>
        <dsp:cNvSpPr/>
      </dsp:nvSpPr>
      <dsp:spPr>
        <a:xfrm>
          <a:off x="5098922" y="4053946"/>
          <a:ext cx="2834611" cy="1417305"/>
        </a:xfrm>
        <a:prstGeom prst="roundRect">
          <a:avLst>
            <a:gd name="adj" fmla="val 10000"/>
          </a:avLst>
        </a:prstGeom>
        <a:solidFill>
          <a:schemeClr val="accent3">
            <a:hueOff val="5625132"/>
            <a:satOff val="-8440"/>
            <a:lumOff val="-137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d-ID" sz="1500" kern="1200" dirty="0"/>
            <a:t>Pidana penjara paling lama 12 (dua belas) tahun.</a:t>
          </a:r>
        </a:p>
      </dsp:txBody>
      <dsp:txXfrm>
        <a:off x="5140433" y="4095457"/>
        <a:ext cx="2751589" cy="1334283"/>
      </dsp:txXfrm>
    </dsp:sp>
    <dsp:sp modelId="{B47B1272-7AF6-FC49-9F40-B41D4A2AB2E4}">
      <dsp:nvSpPr>
        <dsp:cNvPr id="0" name=""/>
        <dsp:cNvSpPr/>
      </dsp:nvSpPr>
      <dsp:spPr>
        <a:xfrm rot="10800000">
          <a:off x="3438497" y="4514570"/>
          <a:ext cx="1475933" cy="496057"/>
        </a:xfrm>
        <a:prstGeom prst="leftRightArrow">
          <a:avLst>
            <a:gd name="adj1" fmla="val 60000"/>
            <a:gd name="adj2" fmla="val 50000"/>
          </a:avLst>
        </a:prstGeom>
        <a:solidFill>
          <a:schemeClr val="accent3">
            <a:hueOff val="5625132"/>
            <a:satOff val="-8440"/>
            <a:lumOff val="-1373"/>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id-ID" sz="1200" kern="1200"/>
        </a:p>
      </dsp:txBody>
      <dsp:txXfrm rot="10800000">
        <a:off x="3587314" y="4613781"/>
        <a:ext cx="1178299" cy="297635"/>
      </dsp:txXfrm>
    </dsp:sp>
    <dsp:sp modelId="{F3F8D103-C6E3-3E4A-9B02-0DE01937F936}">
      <dsp:nvSpPr>
        <dsp:cNvPr id="0" name=""/>
        <dsp:cNvSpPr/>
      </dsp:nvSpPr>
      <dsp:spPr>
        <a:xfrm>
          <a:off x="419393" y="4053946"/>
          <a:ext cx="2834611" cy="1417305"/>
        </a:xfrm>
        <a:prstGeom prst="roundRect">
          <a:avLst>
            <a:gd name="adj" fmla="val 10000"/>
          </a:avLst>
        </a:prstGeom>
        <a:solidFill>
          <a:schemeClr val="accent3">
            <a:hueOff val="11250264"/>
            <a:satOff val="-16880"/>
            <a:lumOff val="-274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d-ID" sz="1500" kern="1200" dirty="0"/>
            <a:t>Dilakukan agar orang yang disandera tetap berada di tempat kediamannya atau di tempat lain dan dilakukan dengan Kekerasan atau Ancaman Kekerasan.</a:t>
          </a:r>
        </a:p>
      </dsp:txBody>
      <dsp:txXfrm>
        <a:off x="460904" y="4095457"/>
        <a:ext cx="2751589" cy="1334283"/>
      </dsp:txXfrm>
    </dsp:sp>
    <dsp:sp modelId="{A4E7DAC7-3A6A-9F42-9D62-40F195607FDA}">
      <dsp:nvSpPr>
        <dsp:cNvPr id="0" name=""/>
        <dsp:cNvSpPr/>
      </dsp:nvSpPr>
      <dsp:spPr>
        <a:xfrm rot="18000000">
          <a:off x="2268615" y="2488275"/>
          <a:ext cx="1475933" cy="496057"/>
        </a:xfrm>
        <a:prstGeom prst="leftRightArrow">
          <a:avLst>
            <a:gd name="adj1" fmla="val 60000"/>
            <a:gd name="adj2" fmla="val 50000"/>
          </a:avLst>
        </a:prstGeom>
        <a:solidFill>
          <a:schemeClr val="accent3">
            <a:hueOff val="11250264"/>
            <a:satOff val="-16880"/>
            <a:lumOff val="-2745"/>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id-ID" sz="1200" kern="1200"/>
        </a:p>
      </dsp:txBody>
      <dsp:txXfrm>
        <a:off x="2417432" y="2587486"/>
        <a:ext cx="1178299" cy="2976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BC49DC-8D7A-8248-9862-26B968BBB1ED}">
      <dsp:nvSpPr>
        <dsp:cNvPr id="0" name=""/>
        <dsp:cNvSpPr/>
      </dsp:nvSpPr>
      <dsp:spPr>
        <a:xfrm>
          <a:off x="236276" y="1907930"/>
          <a:ext cx="3313493" cy="1656746"/>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id-ID" sz="2400" b="1" kern="1200" dirty="0"/>
            <a:t>Pengalihan kekuasaan (</a:t>
          </a:r>
          <a:r>
            <a:rPr lang="id-ID" sz="2400" b="1" kern="1200" dirty="0" err="1"/>
            <a:t>Ps</a:t>
          </a:r>
          <a:r>
            <a:rPr lang="id-ID" sz="2400" b="1" kern="1200" dirty="0"/>
            <a:t>. 452)</a:t>
          </a:r>
        </a:p>
      </dsp:txBody>
      <dsp:txXfrm>
        <a:off x="284800" y="1956454"/>
        <a:ext cx="3216445" cy="1559698"/>
      </dsp:txXfrm>
    </dsp:sp>
    <dsp:sp modelId="{64FF7658-956B-EB40-83B3-B5FC8933CC54}">
      <dsp:nvSpPr>
        <dsp:cNvPr id="0" name=""/>
        <dsp:cNvSpPr/>
      </dsp:nvSpPr>
      <dsp:spPr>
        <a:xfrm rot="18289469">
          <a:off x="3052006" y="1756428"/>
          <a:ext cx="2320923" cy="54492"/>
        </a:xfrm>
        <a:custGeom>
          <a:avLst/>
          <a:gdLst/>
          <a:ahLst/>
          <a:cxnLst/>
          <a:rect l="0" t="0" r="0" b="0"/>
          <a:pathLst>
            <a:path>
              <a:moveTo>
                <a:pt x="0" y="27246"/>
              </a:moveTo>
              <a:lnTo>
                <a:pt x="2320923" y="2724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id-ID" sz="800" kern="1200"/>
        </a:p>
      </dsp:txBody>
      <dsp:txXfrm>
        <a:off x="4154444" y="1725651"/>
        <a:ext cx="116046" cy="116046"/>
      </dsp:txXfrm>
    </dsp:sp>
    <dsp:sp modelId="{D25B5A52-A031-2648-AE5F-6642A9605B63}">
      <dsp:nvSpPr>
        <dsp:cNvPr id="0" name=""/>
        <dsp:cNvSpPr/>
      </dsp:nvSpPr>
      <dsp:spPr>
        <a:xfrm>
          <a:off x="4875166" y="2672"/>
          <a:ext cx="3313493" cy="1656746"/>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id-ID" sz="1500" kern="1200" dirty="0"/>
            <a:t>Dimaksudkan untuk memberikan pelindungan terhadap Anak yang telah mendapatkan pelindungan hukum. Misalnya, Anak yang ditempatkan di panti asuhan, apabila mereka dilarikan, maka pelaku Tindak Pidana dapat dipidana.</a:t>
          </a:r>
        </a:p>
      </dsp:txBody>
      <dsp:txXfrm>
        <a:off x="4923690" y="51196"/>
        <a:ext cx="3216445" cy="1559698"/>
      </dsp:txXfrm>
    </dsp:sp>
    <dsp:sp modelId="{03537188-A86F-0949-A9A5-D34FFD2A6AC7}">
      <dsp:nvSpPr>
        <dsp:cNvPr id="0" name=""/>
        <dsp:cNvSpPr/>
      </dsp:nvSpPr>
      <dsp:spPr>
        <a:xfrm>
          <a:off x="3549769" y="2709057"/>
          <a:ext cx="1325397" cy="54492"/>
        </a:xfrm>
        <a:custGeom>
          <a:avLst/>
          <a:gdLst/>
          <a:ahLst/>
          <a:cxnLst/>
          <a:rect l="0" t="0" r="0" b="0"/>
          <a:pathLst>
            <a:path>
              <a:moveTo>
                <a:pt x="0" y="27246"/>
              </a:moveTo>
              <a:lnTo>
                <a:pt x="1325397" y="2724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4179333" y="2703169"/>
        <a:ext cx="66269" cy="66269"/>
      </dsp:txXfrm>
    </dsp:sp>
    <dsp:sp modelId="{63F4ED96-14E3-0946-8038-A2CB38437124}">
      <dsp:nvSpPr>
        <dsp:cNvPr id="0" name=""/>
        <dsp:cNvSpPr/>
      </dsp:nvSpPr>
      <dsp:spPr>
        <a:xfrm>
          <a:off x="4875166" y="1907930"/>
          <a:ext cx="3313493" cy="1656746"/>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id-ID" sz="1500" kern="1200" dirty="0"/>
            <a:t>Pidana penjara paling lama 6 tahun atau pidana denda paling banyak kategori IV</a:t>
          </a:r>
        </a:p>
      </dsp:txBody>
      <dsp:txXfrm>
        <a:off x="4923690" y="1956454"/>
        <a:ext cx="3216445" cy="1559698"/>
      </dsp:txXfrm>
    </dsp:sp>
    <dsp:sp modelId="{0D65CA11-4623-A742-9F9A-71173E2B99B6}">
      <dsp:nvSpPr>
        <dsp:cNvPr id="0" name=""/>
        <dsp:cNvSpPr/>
      </dsp:nvSpPr>
      <dsp:spPr>
        <a:xfrm rot="3310531">
          <a:off x="3052006" y="3661687"/>
          <a:ext cx="2320923" cy="54492"/>
        </a:xfrm>
        <a:custGeom>
          <a:avLst/>
          <a:gdLst/>
          <a:ahLst/>
          <a:cxnLst/>
          <a:rect l="0" t="0" r="0" b="0"/>
          <a:pathLst>
            <a:path>
              <a:moveTo>
                <a:pt x="0" y="27246"/>
              </a:moveTo>
              <a:lnTo>
                <a:pt x="2320923" y="2724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id-ID" sz="800" kern="1200"/>
        </a:p>
      </dsp:txBody>
      <dsp:txXfrm>
        <a:off x="4154444" y="3630910"/>
        <a:ext cx="116046" cy="116046"/>
      </dsp:txXfrm>
    </dsp:sp>
    <dsp:sp modelId="{278C5C3F-4DF9-2C4B-8462-2D94BCFDE2AE}">
      <dsp:nvSpPr>
        <dsp:cNvPr id="0" name=""/>
        <dsp:cNvSpPr/>
      </dsp:nvSpPr>
      <dsp:spPr>
        <a:xfrm>
          <a:off x="4875166" y="3813189"/>
          <a:ext cx="3313493" cy="1656746"/>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id-ID" sz="1500" kern="1200" dirty="0"/>
            <a:t>Jika dilakukan dengan tipu muslihat, Kekerasan atau Ancaman Kekerasan, atau terhadap anak yang belum berumur 12 tahun, dipidana dengan pidana penjara paling lama 8 tahun atau pidana denda paling banyak kategori V.</a:t>
          </a:r>
        </a:p>
      </dsp:txBody>
      <dsp:txXfrm>
        <a:off x="4923690" y="3861713"/>
        <a:ext cx="3216445" cy="15596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5306A7-7529-1149-87FE-27E64CEF3273}">
      <dsp:nvSpPr>
        <dsp:cNvPr id="0" name=""/>
        <dsp:cNvSpPr/>
      </dsp:nvSpPr>
      <dsp:spPr>
        <a:xfrm>
          <a:off x="2239503" y="2448298"/>
          <a:ext cx="3956279" cy="2613665"/>
        </a:xfrm>
        <a:prstGeom prst="ellipse">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id-ID" sz="2400" b="1" kern="1200" dirty="0"/>
            <a:t>Menyembunyikan Anak (</a:t>
          </a:r>
          <a:r>
            <a:rPr lang="id-ID" sz="2400" b="1" kern="1200" dirty="0" err="1"/>
            <a:t>Ps</a:t>
          </a:r>
          <a:r>
            <a:rPr lang="id-ID" sz="2400" b="1" kern="1200" dirty="0"/>
            <a:t>. 453)</a:t>
          </a:r>
        </a:p>
      </dsp:txBody>
      <dsp:txXfrm>
        <a:off x="2818887" y="2831060"/>
        <a:ext cx="2797511" cy="1848141"/>
      </dsp:txXfrm>
    </dsp:sp>
    <dsp:sp modelId="{BC8F42C2-1E27-4E4F-BF76-6CEBABB1DCC3}">
      <dsp:nvSpPr>
        <dsp:cNvPr id="0" name=""/>
        <dsp:cNvSpPr/>
      </dsp:nvSpPr>
      <dsp:spPr>
        <a:xfrm rot="13131162">
          <a:off x="1099467" y="1673984"/>
          <a:ext cx="1993961" cy="744894"/>
        </a:xfrm>
        <a:prstGeom prst="leftArrow">
          <a:avLst>
            <a:gd name="adj1" fmla="val 60000"/>
            <a:gd name="adj2" fmla="val 50000"/>
          </a:avLst>
        </a:prstGeom>
        <a:solidFill>
          <a:schemeClr val="dk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6D9E85C1-DDD2-2B49-924D-05271270932F}">
      <dsp:nvSpPr>
        <dsp:cNvPr id="0" name=""/>
        <dsp:cNvSpPr/>
      </dsp:nvSpPr>
      <dsp:spPr>
        <a:xfrm>
          <a:off x="-75819" y="427812"/>
          <a:ext cx="2791716" cy="1986385"/>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id-ID" sz="1600" kern="1200" dirty="0"/>
            <a:t>Berkaitan dengan Anak yang ditarik dari kekuasaan atau pengawasan yang sah, kemudian disembunyikan atau disembunyikan dari kepentingan penyidikan Pejabat yang berwenang.</a:t>
          </a:r>
        </a:p>
      </dsp:txBody>
      <dsp:txXfrm>
        <a:off x="-17640" y="485991"/>
        <a:ext cx="2675358" cy="1870027"/>
      </dsp:txXfrm>
    </dsp:sp>
    <dsp:sp modelId="{598DF4CA-B161-9240-B6C4-01B29A88D99B}">
      <dsp:nvSpPr>
        <dsp:cNvPr id="0" name=""/>
        <dsp:cNvSpPr/>
      </dsp:nvSpPr>
      <dsp:spPr>
        <a:xfrm rot="19268838">
          <a:off x="5341857" y="1673984"/>
          <a:ext cx="1993961" cy="744894"/>
        </a:xfrm>
        <a:prstGeom prst="leftArrow">
          <a:avLst>
            <a:gd name="adj1" fmla="val 60000"/>
            <a:gd name="adj2" fmla="val 50000"/>
          </a:avLst>
        </a:prstGeom>
        <a:solidFill>
          <a:schemeClr val="dk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F599AFE-8A75-2140-8907-7A67F53112DC}">
      <dsp:nvSpPr>
        <dsp:cNvPr id="0" name=""/>
        <dsp:cNvSpPr/>
      </dsp:nvSpPr>
      <dsp:spPr>
        <a:xfrm>
          <a:off x="5873757" y="427812"/>
          <a:ext cx="2482982" cy="1986385"/>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id-ID" sz="1600" kern="1200" dirty="0"/>
            <a:t>Pidana penjara paling lama 4 tahun atau pidana denda paling banyak kategori III. Jika dilakukan terhadap anak di bawah umur 12 (dua belas) tahun, dipidana dengan pidana penjara paling lama 7 tahun.</a:t>
          </a:r>
        </a:p>
      </dsp:txBody>
      <dsp:txXfrm>
        <a:off x="5931936" y="485991"/>
        <a:ext cx="2366624" cy="18700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A1C127-C9E6-B747-9404-32985EBAB5D6}">
      <dsp:nvSpPr>
        <dsp:cNvPr id="0" name=""/>
        <dsp:cNvSpPr/>
      </dsp:nvSpPr>
      <dsp:spPr>
        <a:xfrm>
          <a:off x="0" y="0"/>
          <a:ext cx="806489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E28BA0-A39A-D548-AB28-ABBB0EFAEE33}">
      <dsp:nvSpPr>
        <dsp:cNvPr id="0" name=""/>
        <dsp:cNvSpPr/>
      </dsp:nvSpPr>
      <dsp:spPr>
        <a:xfrm>
          <a:off x="0" y="0"/>
          <a:ext cx="1612979" cy="511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d-ID" sz="2400" b="1" kern="1200" dirty="0"/>
            <a:t>Penjelasan </a:t>
          </a:r>
          <a:r>
            <a:rPr lang="id-ID" sz="2400" b="1" kern="1200" dirty="0" err="1"/>
            <a:t>Ps</a:t>
          </a:r>
          <a:r>
            <a:rPr lang="id-ID" sz="2400" b="1" kern="1200" dirty="0"/>
            <a:t>. 454 ayat (2)</a:t>
          </a:r>
        </a:p>
      </dsp:txBody>
      <dsp:txXfrm>
        <a:off x="0" y="0"/>
        <a:ext cx="1612979" cy="5112568"/>
      </dsp:txXfrm>
    </dsp:sp>
    <dsp:sp modelId="{15EF8960-1FDF-3E4E-9E19-9A3A2DC8BAA2}">
      <dsp:nvSpPr>
        <dsp:cNvPr id="0" name=""/>
        <dsp:cNvSpPr/>
      </dsp:nvSpPr>
      <dsp:spPr>
        <a:xfrm>
          <a:off x="1733952" y="79883"/>
          <a:ext cx="6330943" cy="1597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id-ID" sz="2000" kern="1200" dirty="0"/>
            <a:t>Membawa pergi perempuan berbeda </a:t>
          </a:r>
          <a:r>
            <a:rPr lang="id-ID" sz="2000" kern="1200" dirty="0" err="1"/>
            <a:t>dg</a:t>
          </a:r>
          <a:r>
            <a:rPr lang="id-ID" sz="2000" kern="1200" dirty="0"/>
            <a:t> penculikan &amp; penyanderaan.</a:t>
          </a:r>
        </a:p>
      </dsp:txBody>
      <dsp:txXfrm>
        <a:off x="1733952" y="79883"/>
        <a:ext cx="6330943" cy="1597677"/>
      </dsp:txXfrm>
    </dsp:sp>
    <dsp:sp modelId="{8185FCB9-39CB-6448-9F42-1623D5A1440D}">
      <dsp:nvSpPr>
        <dsp:cNvPr id="0" name=""/>
        <dsp:cNvSpPr/>
      </dsp:nvSpPr>
      <dsp:spPr>
        <a:xfrm>
          <a:off x="1612979" y="1677561"/>
          <a:ext cx="645191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F3458E2-AA3A-CB44-B7F4-28BE434EEAB4}">
      <dsp:nvSpPr>
        <dsp:cNvPr id="0" name=""/>
        <dsp:cNvSpPr/>
      </dsp:nvSpPr>
      <dsp:spPr>
        <a:xfrm>
          <a:off x="1733952" y="1757445"/>
          <a:ext cx="6330943" cy="1597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id-ID" sz="2000" kern="1200" dirty="0"/>
            <a:t>Tindakan membawa pergi perempuan umumnya terjadi antara laki-laki (yang melarikan) dan perempuan (yang dilarikan) berkaitan dengan hubungan cinta, dan karena itu perbuatan tersebut dilakukan atas persetujuan pihak perempuan.</a:t>
          </a:r>
        </a:p>
      </dsp:txBody>
      <dsp:txXfrm>
        <a:off x="1733952" y="1757445"/>
        <a:ext cx="6330943" cy="1597677"/>
      </dsp:txXfrm>
    </dsp:sp>
    <dsp:sp modelId="{AABA4991-854A-E24A-B3E0-A78088786A41}">
      <dsp:nvSpPr>
        <dsp:cNvPr id="0" name=""/>
        <dsp:cNvSpPr/>
      </dsp:nvSpPr>
      <dsp:spPr>
        <a:xfrm>
          <a:off x="1612979" y="3355122"/>
          <a:ext cx="645191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141408-C77A-AA43-BC66-23005C2D9FAC}">
      <dsp:nvSpPr>
        <dsp:cNvPr id="0" name=""/>
        <dsp:cNvSpPr/>
      </dsp:nvSpPr>
      <dsp:spPr>
        <a:xfrm>
          <a:off x="1733952" y="3435006"/>
          <a:ext cx="6330943" cy="1597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id-ID" sz="2000" kern="1200" dirty="0"/>
            <a:t>Unsur Tindak Pidana dikaitkan dengan umur yang belum dewasa dari perempuan yang dibawa pergi, yang bersangkutan masih berada dalam pengawasan Orang Tua/walinya, tipu muslihat serta kekerasan atau ancaman kekerasan (tidak dikaitkan </a:t>
          </a:r>
          <a:r>
            <a:rPr lang="id-ID" sz="2000" kern="1200" dirty="0" err="1"/>
            <a:t>dg</a:t>
          </a:r>
          <a:r>
            <a:rPr lang="id-ID" sz="2000" kern="1200" dirty="0"/>
            <a:t> umur)</a:t>
          </a:r>
        </a:p>
      </dsp:txBody>
      <dsp:txXfrm>
        <a:off x="1733952" y="3435006"/>
        <a:ext cx="6330943" cy="1597677"/>
      </dsp:txXfrm>
    </dsp:sp>
    <dsp:sp modelId="{666E463C-0D89-6F45-8A0F-DB9B8B8CE7F1}">
      <dsp:nvSpPr>
        <dsp:cNvPr id="0" name=""/>
        <dsp:cNvSpPr/>
      </dsp:nvSpPr>
      <dsp:spPr>
        <a:xfrm>
          <a:off x="1612979" y="5032684"/>
          <a:ext cx="645191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95722D-C8DD-654E-9041-BD5450D12CEF}">
      <dsp:nvSpPr>
        <dsp:cNvPr id="0" name=""/>
        <dsp:cNvSpPr/>
      </dsp:nvSpPr>
      <dsp:spPr>
        <a:xfrm>
          <a:off x="655750" y="1145"/>
          <a:ext cx="1915947" cy="1915947"/>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id-ID" sz="1800" kern="1200" dirty="0"/>
            <a:t>Pembunuhan</a:t>
          </a:r>
        </a:p>
      </dsp:txBody>
      <dsp:txXfrm>
        <a:off x="936334" y="281729"/>
        <a:ext cx="1354779" cy="1354779"/>
      </dsp:txXfrm>
    </dsp:sp>
    <dsp:sp modelId="{C324C02A-E140-0548-9AD5-0B9EAFDD7289}">
      <dsp:nvSpPr>
        <dsp:cNvPr id="0" name=""/>
        <dsp:cNvSpPr/>
      </dsp:nvSpPr>
      <dsp:spPr>
        <a:xfrm>
          <a:off x="1058099" y="2072667"/>
          <a:ext cx="1111249" cy="1111249"/>
        </a:xfrm>
        <a:prstGeom prst="mathPlus">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d-ID" sz="1400" kern="1200"/>
        </a:p>
      </dsp:txBody>
      <dsp:txXfrm>
        <a:off x="1205395" y="2497609"/>
        <a:ext cx="816657" cy="261365"/>
      </dsp:txXfrm>
    </dsp:sp>
    <dsp:sp modelId="{B8A9081A-1F08-3841-A298-8DDE1CE97230}">
      <dsp:nvSpPr>
        <dsp:cNvPr id="0" name=""/>
        <dsp:cNvSpPr/>
      </dsp:nvSpPr>
      <dsp:spPr>
        <a:xfrm>
          <a:off x="655750" y="3339491"/>
          <a:ext cx="1915947" cy="1915947"/>
        </a:xfrm>
        <a:prstGeom prst="ellipse">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id-ID" sz="1800" kern="1200" dirty="0"/>
            <a:t>Aborsi</a:t>
          </a:r>
        </a:p>
      </dsp:txBody>
      <dsp:txXfrm>
        <a:off x="936334" y="3620075"/>
        <a:ext cx="1354779" cy="1354779"/>
      </dsp:txXfrm>
    </dsp:sp>
    <dsp:sp modelId="{97F4C455-C486-1245-8B11-64DDED40BB0D}">
      <dsp:nvSpPr>
        <dsp:cNvPr id="0" name=""/>
        <dsp:cNvSpPr/>
      </dsp:nvSpPr>
      <dsp:spPr>
        <a:xfrm>
          <a:off x="2859090" y="2271925"/>
          <a:ext cx="609271" cy="712732"/>
        </a:xfrm>
        <a:prstGeom prst="rightArrow">
          <a:avLst>
            <a:gd name="adj1" fmla="val 60000"/>
            <a:gd name="adj2" fmla="val 5000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d-ID" sz="1400" kern="1200"/>
        </a:p>
      </dsp:txBody>
      <dsp:txXfrm>
        <a:off x="2859090" y="2414471"/>
        <a:ext cx="426490" cy="427640"/>
      </dsp:txXfrm>
    </dsp:sp>
    <dsp:sp modelId="{A8FEFAEA-9C02-B444-8F84-5C88CF4A9BEE}">
      <dsp:nvSpPr>
        <dsp:cNvPr id="0" name=""/>
        <dsp:cNvSpPr/>
      </dsp:nvSpPr>
      <dsp:spPr>
        <a:xfrm>
          <a:off x="3721266" y="712344"/>
          <a:ext cx="3831894" cy="3831894"/>
        </a:xfrm>
        <a:prstGeom prst="ellipse">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2266950">
            <a:lnSpc>
              <a:spcPct val="90000"/>
            </a:lnSpc>
            <a:spcBef>
              <a:spcPct val="0"/>
            </a:spcBef>
            <a:spcAft>
              <a:spcPct val="35000"/>
            </a:spcAft>
            <a:buNone/>
          </a:pPr>
          <a:r>
            <a:rPr lang="id-ID" sz="5100" kern="1200" dirty="0"/>
            <a:t>Delik </a:t>
          </a:r>
          <a:r>
            <a:rPr lang="id-ID" sz="5100" kern="1200" dirty="0" err="1"/>
            <a:t>trdp</a:t>
          </a:r>
          <a:r>
            <a:rPr lang="id-ID" sz="5100" kern="1200" dirty="0"/>
            <a:t> nyawa &amp; janin</a:t>
          </a:r>
        </a:p>
      </dsp:txBody>
      <dsp:txXfrm>
        <a:off x="4282434" y="1273512"/>
        <a:ext cx="2709558" cy="270955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7B250C-671D-F14C-B24C-6868C0CD4C09}">
      <dsp:nvSpPr>
        <dsp:cNvPr id="0" name=""/>
        <dsp:cNvSpPr/>
      </dsp:nvSpPr>
      <dsp:spPr>
        <a:xfrm>
          <a:off x="4133" y="1271388"/>
          <a:ext cx="2421847" cy="1521223"/>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d-ID" sz="1800" kern="1200" dirty="0"/>
            <a:t>Penganiayaan</a:t>
          </a:r>
        </a:p>
      </dsp:txBody>
      <dsp:txXfrm>
        <a:off x="48688" y="1315943"/>
        <a:ext cx="2332737" cy="1432113"/>
      </dsp:txXfrm>
    </dsp:sp>
    <dsp:sp modelId="{24D165DC-A2BD-6F47-BA87-55C61D8F7E79}">
      <dsp:nvSpPr>
        <dsp:cNvPr id="0" name=""/>
        <dsp:cNvSpPr/>
      </dsp:nvSpPr>
      <dsp:spPr>
        <a:xfrm>
          <a:off x="2668165" y="1731690"/>
          <a:ext cx="513431" cy="600618"/>
        </a:xfrm>
        <a:prstGeom prst="rightArrow">
          <a:avLst>
            <a:gd name="adj1" fmla="val 60000"/>
            <a:gd name="adj2" fmla="val 5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d-ID" sz="1400" kern="1200"/>
        </a:p>
      </dsp:txBody>
      <dsp:txXfrm>
        <a:off x="2668165" y="1851814"/>
        <a:ext cx="359402" cy="360370"/>
      </dsp:txXfrm>
    </dsp:sp>
    <dsp:sp modelId="{EFBF88BF-7427-4644-BA4A-835CE74ABEDA}">
      <dsp:nvSpPr>
        <dsp:cNvPr id="0" name=""/>
        <dsp:cNvSpPr/>
      </dsp:nvSpPr>
      <dsp:spPr>
        <a:xfrm>
          <a:off x="3394720" y="1271388"/>
          <a:ext cx="1645839" cy="1521223"/>
        </a:xfrm>
        <a:prstGeom prst="roundRect">
          <a:avLst>
            <a:gd name="adj" fmla="val 10000"/>
          </a:avLst>
        </a:prstGeom>
        <a:solidFill>
          <a:schemeClr val="accent3">
            <a:hueOff val="5625132"/>
            <a:satOff val="-8440"/>
            <a:lumOff val="-137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d-ID" sz="1800" kern="1200" dirty="0"/>
            <a:t>Penyerangan dan Perkelahian secara Berkelompok</a:t>
          </a:r>
        </a:p>
      </dsp:txBody>
      <dsp:txXfrm>
        <a:off x="3439275" y="1315943"/>
        <a:ext cx="1556729" cy="1432113"/>
      </dsp:txXfrm>
    </dsp:sp>
    <dsp:sp modelId="{C7EA6E29-E9E3-2C49-8AE7-037E1D26A619}">
      <dsp:nvSpPr>
        <dsp:cNvPr id="0" name=""/>
        <dsp:cNvSpPr/>
      </dsp:nvSpPr>
      <dsp:spPr>
        <a:xfrm>
          <a:off x="5282744" y="1731690"/>
          <a:ext cx="513431" cy="600618"/>
        </a:xfrm>
        <a:prstGeom prst="rightArrow">
          <a:avLst>
            <a:gd name="adj1" fmla="val 60000"/>
            <a:gd name="adj2" fmla="val 50000"/>
          </a:avLst>
        </a:prstGeom>
        <a:solidFill>
          <a:schemeClr val="accent3">
            <a:hueOff val="11250264"/>
            <a:satOff val="-16880"/>
            <a:lumOff val="-2745"/>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d-ID" sz="1400" kern="1200"/>
        </a:p>
      </dsp:txBody>
      <dsp:txXfrm>
        <a:off x="5282744" y="1851814"/>
        <a:ext cx="359402" cy="360370"/>
      </dsp:txXfrm>
    </dsp:sp>
    <dsp:sp modelId="{D944A4CB-CD04-844A-8A11-78DF085792FD}">
      <dsp:nvSpPr>
        <dsp:cNvPr id="0" name=""/>
        <dsp:cNvSpPr/>
      </dsp:nvSpPr>
      <dsp:spPr>
        <a:xfrm>
          <a:off x="6009298" y="1271388"/>
          <a:ext cx="2421847" cy="1521223"/>
        </a:xfrm>
        <a:prstGeom prst="roundRect">
          <a:avLst>
            <a:gd name="adj" fmla="val 10000"/>
          </a:avLst>
        </a:prstGeom>
        <a:solidFill>
          <a:schemeClr val="accent3">
            <a:hueOff val="11250264"/>
            <a:satOff val="-16880"/>
            <a:lumOff val="-274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d-ID" sz="1800" kern="1200" dirty="0"/>
            <a:t>Perkosaan</a:t>
          </a:r>
        </a:p>
      </dsp:txBody>
      <dsp:txXfrm>
        <a:off x="6053853" y="1315943"/>
        <a:ext cx="2332737" cy="1432113"/>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comments" Target="../comments/comment2.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99635"/>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TINDAK PIDANA TERHADAP NYAWA, TUBUH, DAN HARTA BENDA</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D411B75B-3BCE-AD42-953C-A5B8E8B87AFF}"/>
              </a:ext>
            </a:extLst>
          </p:cNvPr>
          <p:cNvSpPr/>
          <p:nvPr>
            <p:custDataLst>
              <p:tags r:id="rId2"/>
            </p:custDataLst>
          </p:nvPr>
        </p:nvSpPr>
        <p:spPr>
          <a:xfrm>
            <a:off x="-55290" y="4437112"/>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8066269E-3CAB-B94E-8066-D3CB1EEC54AD}"/>
              </a:ext>
            </a:extLst>
          </p:cNvPr>
          <p:cNvSpPr txBox="1">
            <a:spLocks/>
          </p:cNvSpPr>
          <p:nvPr/>
        </p:nvSpPr>
        <p:spPr>
          <a:xfrm>
            <a:off x="457200" y="341784"/>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2800" b="1" dirty="0">
                <a:latin typeface="Arial" panose="020B0604020202020204" pitchFamily="34" charset="0"/>
                <a:ea typeface="+mj-ea"/>
                <a:cs typeface="Arial" panose="020B0604020202020204" pitchFamily="34" charset="0"/>
              </a:rPr>
              <a:t>Penyelundupan Manusia (</a:t>
            </a:r>
            <a:r>
              <a:rPr lang="id-ID" sz="2800" b="1" dirty="0" err="1">
                <a:latin typeface="Arial" panose="020B0604020202020204" pitchFamily="34" charset="0"/>
                <a:ea typeface="+mj-ea"/>
                <a:cs typeface="Arial" panose="020B0604020202020204" pitchFamily="34" charset="0"/>
              </a:rPr>
              <a:t>Ps</a:t>
            </a:r>
            <a:r>
              <a:rPr lang="id-ID" sz="2800" b="1" dirty="0">
                <a:latin typeface="Arial" panose="020B0604020202020204" pitchFamily="34" charset="0"/>
                <a:ea typeface="+mj-ea"/>
                <a:cs typeface="Arial" panose="020B0604020202020204" pitchFamily="34" charset="0"/>
              </a:rPr>
              <a:t>. 457)</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Persegi Panjang 3">
            <a:extLst>
              <a:ext uri="{FF2B5EF4-FFF2-40B4-BE49-F238E27FC236}">
                <a16:creationId xmlns:a16="http://schemas.microsoft.com/office/drawing/2014/main" id="{A25EAA75-6D01-BF42-A93B-DD04A716F5AD}"/>
              </a:ext>
            </a:extLst>
          </p:cNvPr>
          <p:cNvSpPr/>
          <p:nvPr/>
        </p:nvSpPr>
        <p:spPr>
          <a:xfrm>
            <a:off x="457200" y="1740872"/>
            <a:ext cx="8229600" cy="4093428"/>
          </a:xfrm>
          <a:prstGeom prst="rect">
            <a:avLst/>
          </a:prstGeom>
        </p:spPr>
        <p:txBody>
          <a:bodyPr wrap="square">
            <a:spAutoFit/>
          </a:bodyPr>
          <a:lstStyle/>
          <a:p>
            <a:pPr algn="just"/>
            <a:r>
              <a:rPr lang="id-ID" sz="2000" dirty="0"/>
              <a:t>Perbuatan yang bertujuan mencari keuntungan, baik secara langsung maupun tidak langsung, untuk diri sendiri atau untuk orang lain dengan membawa seseorang atau kelompok orang, baik secara terorganisasi maupun tidak terorganisasi, atau memerintahkan orang lain untuk membawa seseorang atau kelompok orang, baik secara terorganisasi maupun tidak terorganisasi, yang tidak memiliki hak secara sah untuk memasuki Wilayah Indonesia atau keluar dari Wilayah Indonesia dan/atau masuk wilayah negara lain, yang orang tersebut tidak memiliki hak untuk memasuki wilayah tersebut secara sah, baik dengan menggunakan dokumen sah maupun dokumen palsu, atau tanpa menggunakan dokumen perjalanan, baik melalui pemeriksaan imigrasi maupun tidak, dipidana karena penyelundupan manusia dengan pidana penjara paling singkat 5 (lima) tahun dan paling lama 15 (lima belas) tahun atau pidana denda paling sedikit kategori V dan paling banyak kategori VII.</a:t>
            </a:r>
          </a:p>
        </p:txBody>
      </p:sp>
    </p:spTree>
    <p:extLst>
      <p:ext uri="{BB962C8B-B14F-4D97-AF65-F5344CB8AC3E}">
        <p14:creationId xmlns:p14="http://schemas.microsoft.com/office/powerpoint/2010/main" val="2024296541"/>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Konektor Siku 12">
            <a:extLst>
              <a:ext uri="{FF2B5EF4-FFF2-40B4-BE49-F238E27FC236}">
                <a16:creationId xmlns:a16="http://schemas.microsoft.com/office/drawing/2014/main" id="{44AF1E56-FFF4-6A4B-AF52-1DA9445B13E8}"/>
              </a:ext>
            </a:extLst>
          </p:cNvPr>
          <p:cNvCxnSpPr>
            <a:cxnSpLocks/>
            <a:endCxn id="9" idx="1"/>
          </p:cNvCxnSpPr>
          <p:nvPr/>
        </p:nvCxnSpPr>
        <p:spPr>
          <a:xfrm>
            <a:off x="2843808" y="5157192"/>
            <a:ext cx="576064" cy="477054"/>
          </a:xfrm>
          <a:prstGeom prst="bentConnector3">
            <a:avLst>
              <a:gd name="adj1" fmla="val 50000"/>
            </a:avLst>
          </a:prstGeom>
          <a:ln>
            <a:tailEnd type="triangle"/>
          </a:ln>
        </p:spPr>
        <p:style>
          <a:lnRef idx="3">
            <a:schemeClr val="accent2"/>
          </a:lnRef>
          <a:fillRef idx="0">
            <a:schemeClr val="accent2"/>
          </a:fillRef>
          <a:effectRef idx="2">
            <a:schemeClr val="accent2"/>
          </a:effectRef>
          <a:fontRef idx="minor">
            <a:schemeClr val="tx1"/>
          </a:fontRef>
        </p:style>
      </p:cxnSp>
      <p:graphicFrame>
        <p:nvGraphicFramePr>
          <p:cNvPr id="8" name="Diagram 7">
            <a:extLst>
              <a:ext uri="{FF2B5EF4-FFF2-40B4-BE49-F238E27FC236}">
                <a16:creationId xmlns:a16="http://schemas.microsoft.com/office/drawing/2014/main" id="{6AC7966B-2903-1D4D-A00D-AF5B31F8744F}"/>
              </a:ext>
            </a:extLst>
          </p:cNvPr>
          <p:cNvGraphicFramePr/>
          <p:nvPr>
            <p:extLst>
              <p:ext uri="{D42A27DB-BD31-4B8C-83A1-F6EECF244321}">
                <p14:modId xmlns:p14="http://schemas.microsoft.com/office/powerpoint/2010/main" val="2457552497"/>
              </p:ext>
            </p:extLst>
          </p:nvPr>
        </p:nvGraphicFramePr>
        <p:xfrm>
          <a:off x="539552" y="548680"/>
          <a:ext cx="8208912"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Kotak Teks 8">
            <a:extLst>
              <a:ext uri="{FF2B5EF4-FFF2-40B4-BE49-F238E27FC236}">
                <a16:creationId xmlns:a16="http://schemas.microsoft.com/office/drawing/2014/main" id="{D9504E91-9FF0-8E4C-8898-C90FBF0646CC}"/>
              </a:ext>
            </a:extLst>
          </p:cNvPr>
          <p:cNvSpPr txBox="1"/>
          <p:nvPr/>
        </p:nvSpPr>
        <p:spPr>
          <a:xfrm>
            <a:off x="3419872" y="5157192"/>
            <a:ext cx="5184576" cy="95410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id-ID" sz="1400" dirty="0"/>
              <a:t>Dikecualikan bagi Korban Tindak Pidana perkosaan atau Tindak Pidana kekerasan seksual lain yang menyebabkan kehamilan yang umur kehamilannya tidak melebihi 14 (empat belas) minggu atau memiliki indikasi </a:t>
            </a:r>
            <a:r>
              <a:rPr lang="id-ID" sz="1400" dirty="0" err="1"/>
              <a:t>kedamratan</a:t>
            </a:r>
            <a:r>
              <a:rPr lang="id-ID" sz="1400" dirty="0"/>
              <a:t> medis.</a:t>
            </a:r>
          </a:p>
        </p:txBody>
      </p:sp>
    </p:spTree>
    <p:extLst>
      <p:ext uri="{BB962C8B-B14F-4D97-AF65-F5344CB8AC3E}">
        <p14:creationId xmlns:p14="http://schemas.microsoft.com/office/powerpoint/2010/main" val="230976580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8066269E-3CAB-B94E-8066-D3CB1EEC54AD}"/>
              </a:ext>
            </a:extLst>
          </p:cNvPr>
          <p:cNvSpPr txBox="1">
            <a:spLocks/>
          </p:cNvSpPr>
          <p:nvPr/>
        </p:nvSpPr>
        <p:spPr>
          <a:xfrm>
            <a:off x="457200" y="341784"/>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2800" b="1" dirty="0">
                <a:latin typeface="Arial" panose="020B0604020202020204" pitchFamily="34" charset="0"/>
                <a:ea typeface="+mj-ea"/>
                <a:cs typeface="Arial" panose="020B0604020202020204" pitchFamily="34" charset="0"/>
              </a:rPr>
              <a:t>Tindak Pidana Terhadap Tubuh</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graphicFrame>
        <p:nvGraphicFramePr>
          <p:cNvPr id="2" name="Diagram 1">
            <a:extLst>
              <a:ext uri="{FF2B5EF4-FFF2-40B4-BE49-F238E27FC236}">
                <a16:creationId xmlns:a16="http://schemas.microsoft.com/office/drawing/2014/main" id="{B3A3F7BA-01C1-DC44-9DAA-25DDE815DD74}"/>
              </a:ext>
            </a:extLst>
          </p:cNvPr>
          <p:cNvGraphicFramePr/>
          <p:nvPr>
            <p:extLst>
              <p:ext uri="{D42A27DB-BD31-4B8C-83A1-F6EECF244321}">
                <p14:modId xmlns:p14="http://schemas.microsoft.com/office/powerpoint/2010/main" val="2006092659"/>
              </p:ext>
            </p:extLst>
          </p:nvPr>
        </p:nvGraphicFramePr>
        <p:xfrm>
          <a:off x="251520" y="-27384"/>
          <a:ext cx="843528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eranta Panah Atas 4">
            <a:extLst>
              <a:ext uri="{FF2B5EF4-FFF2-40B4-BE49-F238E27FC236}">
                <a16:creationId xmlns:a16="http://schemas.microsoft.com/office/drawing/2014/main" id="{CDC16633-76DB-3F48-937E-370C139E0885}"/>
              </a:ext>
            </a:extLst>
          </p:cNvPr>
          <p:cNvSpPr/>
          <p:nvPr/>
        </p:nvSpPr>
        <p:spPr>
          <a:xfrm>
            <a:off x="107504" y="2708920"/>
            <a:ext cx="2448272" cy="2808312"/>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Penganiayaan tidak harus berarti terbatas pada penganiayaan fisik dan sebaliknya tidak setiap penderitaan fisik selalu diartikan sebagai penganiayaan.</a:t>
            </a:r>
          </a:p>
        </p:txBody>
      </p:sp>
      <p:sp>
        <p:nvSpPr>
          <p:cNvPr id="6" name="Seranta Panah Atas 5">
            <a:extLst>
              <a:ext uri="{FF2B5EF4-FFF2-40B4-BE49-F238E27FC236}">
                <a16:creationId xmlns:a16="http://schemas.microsoft.com/office/drawing/2014/main" id="{C17358CF-62D6-8C47-9214-69D9FD39E8F9}"/>
              </a:ext>
            </a:extLst>
          </p:cNvPr>
          <p:cNvSpPr/>
          <p:nvPr/>
        </p:nvSpPr>
        <p:spPr>
          <a:xfrm>
            <a:off x="4444813" y="2737262"/>
            <a:ext cx="4762872" cy="338437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ü"/>
            </a:pPr>
            <a:r>
              <a:rPr lang="id-ID" sz="1600" dirty="0"/>
              <a:t>Memaksa orang bersetubuh</a:t>
            </a:r>
          </a:p>
          <a:p>
            <a:pPr marL="285750" indent="-285750">
              <a:buFont typeface="Wingdings" pitchFamily="2" charset="2"/>
              <a:buChar char="ü"/>
            </a:pPr>
            <a:r>
              <a:rPr lang="id-ID" sz="1600" dirty="0"/>
              <a:t>Persetubuhan dengan seseorang dengan persetujuannya, karena orang tersebut percaya bahwa orang itu </a:t>
            </a:r>
            <a:r>
              <a:rPr lang="id-ID" sz="1600" dirty="0" err="1"/>
              <a:t>merupalan</a:t>
            </a:r>
            <a:r>
              <a:rPr lang="id-ID" sz="1600" dirty="0"/>
              <a:t> suami/istrinya yang sah</a:t>
            </a:r>
          </a:p>
          <a:p>
            <a:pPr marL="285750" indent="-285750">
              <a:buFont typeface="Wingdings" pitchFamily="2" charset="2"/>
              <a:buChar char="ü"/>
            </a:pPr>
            <a:r>
              <a:rPr lang="id-ID" sz="1600" dirty="0"/>
              <a:t>Persetubuhan </a:t>
            </a:r>
            <a:r>
              <a:rPr lang="id-ID" sz="1600" dirty="0" err="1"/>
              <a:t>dg</a:t>
            </a:r>
            <a:r>
              <a:rPr lang="id-ID" sz="1600" dirty="0"/>
              <a:t> anak</a:t>
            </a:r>
          </a:p>
          <a:p>
            <a:pPr marL="285750" indent="-285750">
              <a:buFont typeface="Wingdings" pitchFamily="2" charset="2"/>
              <a:buChar char="ü"/>
            </a:pPr>
            <a:r>
              <a:rPr lang="id-ID" sz="1600" dirty="0"/>
              <a:t>Persetubuhan </a:t>
            </a:r>
            <a:r>
              <a:rPr lang="id-ID" sz="1600" dirty="0" err="1"/>
              <a:t>dg</a:t>
            </a:r>
            <a:r>
              <a:rPr lang="id-ID" sz="1600" dirty="0"/>
              <a:t> orang pingsan atau tidak berdaya</a:t>
            </a:r>
          </a:p>
          <a:p>
            <a:pPr marL="285750" indent="-285750">
              <a:buFont typeface="Wingdings" pitchFamily="2" charset="2"/>
              <a:buChar char="ü"/>
            </a:pPr>
            <a:r>
              <a:rPr lang="id-ID" sz="1600" dirty="0"/>
              <a:t>Persetubuhan </a:t>
            </a:r>
            <a:r>
              <a:rPr lang="id-ID" sz="1600" dirty="0" err="1"/>
              <a:t>dg</a:t>
            </a:r>
            <a:r>
              <a:rPr lang="id-ID" sz="1600" dirty="0"/>
              <a:t> penyandang </a:t>
            </a:r>
            <a:r>
              <a:rPr lang="id-ID" sz="1600" dirty="0" err="1"/>
              <a:t>disabilitas</a:t>
            </a:r>
            <a:endParaRPr lang="id-ID" sz="1600" dirty="0"/>
          </a:p>
        </p:txBody>
      </p:sp>
    </p:spTree>
    <p:extLst>
      <p:ext uri="{BB962C8B-B14F-4D97-AF65-F5344CB8AC3E}">
        <p14:creationId xmlns:p14="http://schemas.microsoft.com/office/powerpoint/2010/main" val="187516446"/>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8066269E-3CAB-B94E-8066-D3CB1EEC54AD}"/>
              </a:ext>
            </a:extLst>
          </p:cNvPr>
          <p:cNvSpPr txBox="1">
            <a:spLocks/>
          </p:cNvSpPr>
          <p:nvPr/>
        </p:nvSpPr>
        <p:spPr>
          <a:xfrm>
            <a:off x="457200" y="485800"/>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2800" b="1" dirty="0">
                <a:latin typeface="Arial" panose="020B0604020202020204" pitchFamily="34" charset="0"/>
                <a:ea typeface="+mj-ea"/>
                <a:cs typeface="Arial" panose="020B0604020202020204" pitchFamily="34" charset="0"/>
              </a:rPr>
              <a:t>Tindak Pidana Yang Mengakibatkan Mati Atau Luka Karena Kealpaan</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7" name="Content Placeholder 2">
            <a:extLst>
              <a:ext uri="{FF2B5EF4-FFF2-40B4-BE49-F238E27FC236}">
                <a16:creationId xmlns:a16="http://schemas.microsoft.com/office/drawing/2014/main" id="{CF600EE3-7F7C-2D45-8F6A-1E0895EE01E2}"/>
              </a:ext>
            </a:extLst>
          </p:cNvPr>
          <p:cNvSpPr txBox="1">
            <a:spLocks/>
          </p:cNvSpPr>
          <p:nvPr/>
        </p:nvSpPr>
        <p:spPr>
          <a:xfrm>
            <a:off x="457200" y="1595933"/>
            <a:ext cx="8229600" cy="485740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Setiap Orang yang karena kealpaannya orang lain luka sehingga timbul penyakit atau halangan menjalankan jabatan, mata pencaharian, atau profesi selama waktu tertentu, dipidana dengan pidana penjara paling lama 1 (satu) tahun atau pidana denda paling banyak kategori II.</a:t>
            </a: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Setiap Orang yang karena kealpaannya mengakibatkan orang lain Luka Berat, dipidana dengan pidana penjara paling lama 3 (tiga) tahun atau pidana denda paling banyak kategori III.</a:t>
            </a: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Setiap Orang yang karena kealpaannya matinya orang lain, dipidana dengan pidana penjara paling lama 5 (lima) tahun atau pidana denda paling banyak kategori V.</a:t>
            </a:r>
            <a:endParaRPr lang="id-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423335636"/>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8066269E-3CAB-B94E-8066-D3CB1EEC54AD}"/>
              </a:ext>
            </a:extLst>
          </p:cNvPr>
          <p:cNvSpPr txBox="1">
            <a:spLocks/>
          </p:cNvSpPr>
          <p:nvPr/>
        </p:nvSpPr>
        <p:spPr>
          <a:xfrm>
            <a:off x="457200" y="188640"/>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2800" b="1" dirty="0">
                <a:latin typeface="Arial" panose="020B0604020202020204" pitchFamily="34" charset="0"/>
                <a:ea typeface="+mj-ea"/>
                <a:cs typeface="Arial" panose="020B0604020202020204" pitchFamily="34" charset="0"/>
              </a:rPr>
              <a:t>Tindak Pidana Pencurian</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7" name="Content Placeholder 2">
            <a:extLst>
              <a:ext uri="{FF2B5EF4-FFF2-40B4-BE49-F238E27FC236}">
                <a16:creationId xmlns:a16="http://schemas.microsoft.com/office/drawing/2014/main" id="{CF600EE3-7F7C-2D45-8F6A-1E0895EE01E2}"/>
              </a:ext>
            </a:extLst>
          </p:cNvPr>
          <p:cNvSpPr txBox="1">
            <a:spLocks/>
          </p:cNvSpPr>
          <p:nvPr/>
        </p:nvSpPr>
        <p:spPr>
          <a:xfrm>
            <a:off x="457200" y="1268760"/>
            <a:ext cx="8075240" cy="5040560"/>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b="1" dirty="0">
                <a:solidFill>
                  <a:schemeClr val="tx1"/>
                </a:solidFill>
                <a:latin typeface="Cambria" panose="02040503050406030204" pitchFamily="18" charset="0"/>
                <a:cs typeface="Arial" panose="020B0604020202020204" pitchFamily="34" charset="0"/>
              </a:rPr>
              <a:t>Pasal 479 UU 1/2023</a:t>
            </a:r>
          </a:p>
          <a:p>
            <a:pPr marL="514350" indent="-514350" algn="just">
              <a:buFont typeface="+mj-lt"/>
              <a:buAutoNum type="arabicPeriod"/>
            </a:pPr>
            <a:endParaRPr lang="id-ID"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Setiap Orang yang melakukan pencurian yang didahului, disertai, atau diikuti dengan Kekerasan atau Ancaman Kekerasan terhadap orang, dengan maksud untuk mempersiapkan atau mempermudah pencurian atau dalam hal tertangkap tangan, untuk memungkinkan dirinya sendiri atau orang lain untuk tetap menguasai Barang yang dicurinya, dipidana dengan pidana penjara paling lama 9 tahun.</a:t>
            </a: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Dipidana dengan pidana penjara paling lama 12 tahun, Setiap Orang yang melakukan perbuatan sebagaimana dimaksud pada ayat (1):</a:t>
            </a:r>
          </a:p>
          <a:p>
            <a:pPr marL="342900" indent="-342900" algn="just">
              <a:buFont typeface="Wingdings" pitchFamily="2" charset="2"/>
              <a:buChar char="Ø"/>
            </a:pPr>
            <a:r>
              <a:rPr lang="id-ID" sz="2400" dirty="0">
                <a:solidFill>
                  <a:schemeClr val="tx1"/>
                </a:solidFill>
                <a:latin typeface="Cambria" panose="02040503050406030204" pitchFamily="18" charset="0"/>
                <a:cs typeface="Arial" panose="020B0604020202020204" pitchFamily="34" charset="0"/>
              </a:rPr>
              <a:t>pada Malam dalam sebuah rumah atau pekarangan tertutup yang ada rumahnya, di jalan umum, atau di dalam kendaraan angkutan umum yang sedang berjalan;</a:t>
            </a:r>
          </a:p>
          <a:p>
            <a:pPr marL="342900" indent="-342900" algn="just">
              <a:buFont typeface="Wingdings" pitchFamily="2" charset="2"/>
              <a:buChar char="Ø"/>
            </a:pPr>
            <a:r>
              <a:rPr lang="id-ID" sz="2400" dirty="0">
                <a:solidFill>
                  <a:schemeClr val="tx1"/>
                </a:solidFill>
                <a:latin typeface="Cambria" panose="02040503050406030204" pitchFamily="18" charset="0"/>
                <a:cs typeface="Arial" panose="020B0604020202020204" pitchFamily="34" charset="0"/>
              </a:rPr>
              <a:t>pencurian dengan cara merusak, membongkar, memotong, memecah, Memanjat, memakai Anak Kunci Palsu, menggunakan perintah palsu, atau memakai pakaian jabatan palsu, untuk Masuk ke tempat melakukan Tindak Pidana atau sampai pada Barang yang diambil;</a:t>
            </a:r>
          </a:p>
          <a:p>
            <a:pPr marL="342900" indent="-342900" algn="just">
              <a:buFont typeface="Wingdings" pitchFamily="2" charset="2"/>
              <a:buChar char="Ø"/>
            </a:pPr>
            <a:r>
              <a:rPr lang="id-ID" sz="2400" dirty="0">
                <a:solidFill>
                  <a:schemeClr val="tx1"/>
                </a:solidFill>
                <a:latin typeface="Cambria" panose="02040503050406030204" pitchFamily="18" charset="0"/>
                <a:cs typeface="Arial" panose="020B0604020202020204" pitchFamily="34" charset="0"/>
              </a:rPr>
              <a:t>yang mengakibatkan Luka Berat bagi orang; atau</a:t>
            </a:r>
          </a:p>
          <a:p>
            <a:pPr marL="342900" indent="-342900" algn="just">
              <a:buFont typeface="Wingdings" pitchFamily="2" charset="2"/>
              <a:buChar char="Ø"/>
            </a:pPr>
            <a:r>
              <a:rPr lang="id-ID" sz="2400" dirty="0">
                <a:solidFill>
                  <a:schemeClr val="tx1"/>
                </a:solidFill>
                <a:latin typeface="Cambria" panose="02040503050406030204" pitchFamily="18" charset="0"/>
                <a:cs typeface="Arial" panose="020B0604020202020204" pitchFamily="34" charset="0"/>
              </a:rPr>
              <a:t>secara bersama-sama dan bersekutu.</a:t>
            </a:r>
            <a:endParaRPr lang="id-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47370896"/>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764704"/>
            <a:ext cx="8229600" cy="5361459"/>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id-ID" dirty="0">
                <a:solidFill>
                  <a:schemeClr val="tx1"/>
                </a:solidFill>
                <a:latin typeface="Cambria" panose="02040503050406030204" pitchFamily="18" charset="0"/>
                <a:cs typeface="Arial" panose="020B0604020202020204" pitchFamily="34" charset="0"/>
              </a:rPr>
              <a:t>Penculikan</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Penyanderaan</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Pengalihan kekuasaan (anak &amp; perempuan)</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Menyembunyikan anak</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Melarikan anak &amp; perempuan</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Perdagangan orang</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Penyelundupan manusia</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Tindak pidana terhadap nyawa &amp; janin</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Tindak pidana terhadap tubuh</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Tindak pidana yang mengakibatkan mati atau luka karena kealpaan</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Pencurian</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Pemerasan &amp; pengancaman</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Penggelapan</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Perbuatan curang</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Tindak pidana terhadap kepercayaan dalam menjalankan usaha</a:t>
            </a:r>
          </a:p>
          <a:p>
            <a:pPr marL="457200" indent="-457200" algn="l">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Tindak pidana perusakan dan penghancuran barang dan bangunan gedung</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uka Kurung Kurawal 6">
            <a:extLst>
              <a:ext uri="{FF2B5EF4-FFF2-40B4-BE49-F238E27FC236}">
                <a16:creationId xmlns:a16="http://schemas.microsoft.com/office/drawing/2014/main" id="{9729FBC0-F9EF-8445-BC9C-F33C5B97BB8A}"/>
              </a:ext>
            </a:extLst>
          </p:cNvPr>
          <p:cNvSpPr/>
          <p:nvPr/>
        </p:nvSpPr>
        <p:spPr>
          <a:xfrm>
            <a:off x="3203848" y="1772816"/>
            <a:ext cx="576064" cy="2592288"/>
          </a:xfrm>
          <a:prstGeom prst="leftBrace">
            <a:avLst/>
          </a:prstGeom>
        </p:spPr>
        <p:style>
          <a:lnRef idx="3">
            <a:schemeClr val="accent3"/>
          </a:lnRef>
          <a:fillRef idx="0">
            <a:schemeClr val="accent3"/>
          </a:fillRef>
          <a:effectRef idx="2">
            <a:schemeClr val="accent3"/>
          </a:effectRef>
          <a:fontRef idx="minor">
            <a:schemeClr val="tx1"/>
          </a:fontRef>
        </p:style>
        <p:txBody>
          <a:bodyPr rtlCol="0" anchor="ctr"/>
          <a:lstStyle/>
          <a:p>
            <a:pPr algn="ctr"/>
            <a:endParaRPr lang="id-ID"/>
          </a:p>
        </p:txBody>
      </p:sp>
      <p:sp>
        <p:nvSpPr>
          <p:cNvPr id="2" name="Persegi Panjang Terlingkari 1">
            <a:extLst>
              <a:ext uri="{FF2B5EF4-FFF2-40B4-BE49-F238E27FC236}">
                <a16:creationId xmlns:a16="http://schemas.microsoft.com/office/drawing/2014/main" id="{8D47DE33-3BC8-B643-80DB-879A34B5D85B}"/>
              </a:ext>
            </a:extLst>
          </p:cNvPr>
          <p:cNvSpPr/>
          <p:nvPr/>
        </p:nvSpPr>
        <p:spPr>
          <a:xfrm>
            <a:off x="539552" y="2204864"/>
            <a:ext cx="2664296"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a:t>Penculikan (</a:t>
            </a:r>
            <a:r>
              <a:rPr lang="id-ID" sz="2000" b="1" dirty="0" err="1"/>
              <a:t>Ps</a:t>
            </a:r>
            <a:r>
              <a:rPr lang="id-ID" sz="2000" b="1" dirty="0"/>
              <a:t>. 450 KUHP Nasional)</a:t>
            </a:r>
          </a:p>
        </p:txBody>
      </p:sp>
      <p:sp>
        <p:nvSpPr>
          <p:cNvPr id="5" name="Persegi Panjang Terlingkari 4">
            <a:extLst>
              <a:ext uri="{FF2B5EF4-FFF2-40B4-BE49-F238E27FC236}">
                <a16:creationId xmlns:a16="http://schemas.microsoft.com/office/drawing/2014/main" id="{BB07C9A6-C606-3743-8781-7EA58A592149}"/>
              </a:ext>
            </a:extLst>
          </p:cNvPr>
          <p:cNvSpPr/>
          <p:nvPr/>
        </p:nvSpPr>
        <p:spPr>
          <a:xfrm>
            <a:off x="3779912" y="1340768"/>
            <a:ext cx="4392488" cy="86409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dirty="0"/>
              <a:t>Salah satu bentuk tindak pidana menghilangkan kemerdekaan seseorang.</a:t>
            </a:r>
          </a:p>
        </p:txBody>
      </p:sp>
      <p:sp>
        <p:nvSpPr>
          <p:cNvPr id="6" name="Persegi Panjang Terlingkari 5">
            <a:extLst>
              <a:ext uri="{FF2B5EF4-FFF2-40B4-BE49-F238E27FC236}">
                <a16:creationId xmlns:a16="http://schemas.microsoft.com/office/drawing/2014/main" id="{5FCD237E-B991-594C-A7C8-62FBAA7B707F}"/>
              </a:ext>
            </a:extLst>
          </p:cNvPr>
          <p:cNvSpPr/>
          <p:nvPr/>
        </p:nvSpPr>
        <p:spPr>
          <a:xfrm>
            <a:off x="3779912" y="3717032"/>
            <a:ext cx="4104456" cy="19442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Perampasan kemerdekaan dalam penculikan tidak dimaksudkan untuk memperdagangkan orang, tetapi secara melawan hukum untuk menempatkan orang tersebut di bawah kekuasaannya atau menyebabkan orang tersebut tidak berdaya.</a:t>
            </a:r>
          </a:p>
        </p:txBody>
      </p:sp>
      <p:sp>
        <p:nvSpPr>
          <p:cNvPr id="9" name="Persegi Panjang Sudut Diagonal Terpotong 8">
            <a:extLst>
              <a:ext uri="{FF2B5EF4-FFF2-40B4-BE49-F238E27FC236}">
                <a16:creationId xmlns:a16="http://schemas.microsoft.com/office/drawing/2014/main" id="{0CD64B07-DC1D-374F-936A-E9E948316F75}"/>
              </a:ext>
            </a:extLst>
          </p:cNvPr>
          <p:cNvSpPr/>
          <p:nvPr/>
        </p:nvSpPr>
        <p:spPr>
          <a:xfrm>
            <a:off x="827584" y="4149080"/>
            <a:ext cx="2088232" cy="1008112"/>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ysClr val="windowText" lastClr="000000"/>
                </a:solidFill>
              </a:rPr>
              <a:t>Pidana penjara paling lama 12 (dua belas) tahun.</a:t>
            </a:r>
          </a:p>
        </p:txBody>
      </p:sp>
      <p:sp>
        <p:nvSpPr>
          <p:cNvPr id="10" name="Panah Bawah 9">
            <a:extLst>
              <a:ext uri="{FF2B5EF4-FFF2-40B4-BE49-F238E27FC236}">
                <a16:creationId xmlns:a16="http://schemas.microsoft.com/office/drawing/2014/main" id="{E9808C51-CF46-ED4B-B3EF-BE1A01918B2A}"/>
              </a:ext>
            </a:extLst>
          </p:cNvPr>
          <p:cNvSpPr/>
          <p:nvPr/>
        </p:nvSpPr>
        <p:spPr>
          <a:xfrm>
            <a:off x="1619672" y="3717032"/>
            <a:ext cx="288032" cy="43204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1BCCD74C-A011-EF4B-A5D1-D884958E3CC2}"/>
              </a:ext>
            </a:extLst>
          </p:cNvPr>
          <p:cNvGraphicFramePr/>
          <p:nvPr>
            <p:extLst>
              <p:ext uri="{D42A27DB-BD31-4B8C-83A1-F6EECF244321}">
                <p14:modId xmlns:p14="http://schemas.microsoft.com/office/powerpoint/2010/main" val="469936109"/>
              </p:ext>
            </p:extLst>
          </p:nvPr>
        </p:nvGraphicFramePr>
        <p:xfrm>
          <a:off x="323528" y="620688"/>
          <a:ext cx="835292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88923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6C70BA66-74E2-7549-81D4-816068DCDDCD}"/>
              </a:ext>
            </a:extLst>
          </p:cNvPr>
          <p:cNvGraphicFramePr/>
          <p:nvPr>
            <p:extLst>
              <p:ext uri="{D42A27DB-BD31-4B8C-83A1-F6EECF244321}">
                <p14:modId xmlns:p14="http://schemas.microsoft.com/office/powerpoint/2010/main" val="2007125103"/>
              </p:ext>
            </p:extLst>
          </p:nvPr>
        </p:nvGraphicFramePr>
        <p:xfrm>
          <a:off x="251520" y="692696"/>
          <a:ext cx="842493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7291655"/>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37AAB89A-992F-524E-8AB3-6ADC5F0D8EEF}"/>
              </a:ext>
            </a:extLst>
          </p:cNvPr>
          <p:cNvGraphicFramePr/>
          <p:nvPr>
            <p:extLst>
              <p:ext uri="{D42A27DB-BD31-4B8C-83A1-F6EECF244321}">
                <p14:modId xmlns:p14="http://schemas.microsoft.com/office/powerpoint/2010/main" val="1698860427"/>
              </p:ext>
            </p:extLst>
          </p:nvPr>
        </p:nvGraphicFramePr>
        <p:xfrm>
          <a:off x="467544" y="1052736"/>
          <a:ext cx="828092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871604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rsegi Panjang 1">
            <a:extLst>
              <a:ext uri="{FF2B5EF4-FFF2-40B4-BE49-F238E27FC236}">
                <a16:creationId xmlns:a16="http://schemas.microsoft.com/office/drawing/2014/main" id="{DFFC026B-3F70-5247-A7CF-0DF11D260284}"/>
              </a:ext>
            </a:extLst>
          </p:cNvPr>
          <p:cNvSpPr/>
          <p:nvPr/>
        </p:nvSpPr>
        <p:spPr>
          <a:xfrm>
            <a:off x="611560" y="1196752"/>
            <a:ext cx="4824536" cy="144016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id-ID" dirty="0"/>
              <a:t>Membawa pergi </a:t>
            </a:r>
            <a:r>
              <a:rPr lang="id-ID" b="1" dirty="0"/>
              <a:t>Anak</a:t>
            </a:r>
            <a:r>
              <a:rPr lang="id-ID" dirty="0"/>
              <a:t> di luar kemauan Orang Tua atau walinya, tetapi dengan </a:t>
            </a:r>
            <a:r>
              <a:rPr lang="id-ID" b="1" dirty="0"/>
              <a:t>persetujuan</a:t>
            </a:r>
            <a:r>
              <a:rPr lang="id-ID" dirty="0"/>
              <a:t> Anak itu sendiri, dengan maksud untuk memastikan </a:t>
            </a:r>
            <a:r>
              <a:rPr lang="id-ID" b="1" dirty="0"/>
              <a:t>penguasaan</a:t>
            </a:r>
            <a:r>
              <a:rPr lang="id-ID" dirty="0"/>
              <a:t> terhadap Anak tersebut, baik di dalam maupun di luar </a:t>
            </a:r>
            <a:r>
              <a:rPr lang="id-ID" b="1" dirty="0"/>
              <a:t>perkawinan.</a:t>
            </a:r>
          </a:p>
        </p:txBody>
      </p:sp>
      <p:sp>
        <p:nvSpPr>
          <p:cNvPr id="4" name="Title 1">
            <a:extLst>
              <a:ext uri="{FF2B5EF4-FFF2-40B4-BE49-F238E27FC236}">
                <a16:creationId xmlns:a16="http://schemas.microsoft.com/office/drawing/2014/main" id="{1A9CEC81-1FF5-504A-A7CB-11832F4DA946}"/>
              </a:ext>
            </a:extLst>
          </p:cNvPr>
          <p:cNvSpPr txBox="1">
            <a:spLocks/>
          </p:cNvSpPr>
          <p:nvPr/>
        </p:nvSpPr>
        <p:spPr>
          <a:xfrm>
            <a:off x="457200" y="188640"/>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2800" b="1" dirty="0">
                <a:latin typeface="Arial" panose="020B0604020202020204" pitchFamily="34" charset="0"/>
                <a:ea typeface="+mj-ea"/>
                <a:cs typeface="Arial" panose="020B0604020202020204" pitchFamily="34" charset="0"/>
              </a:rPr>
              <a:t>Melarikan Anak &amp; Perempuan (PS. 454)</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5" name="Persegi Panjang 4">
            <a:extLst>
              <a:ext uri="{FF2B5EF4-FFF2-40B4-BE49-F238E27FC236}">
                <a16:creationId xmlns:a16="http://schemas.microsoft.com/office/drawing/2014/main" id="{23887258-C1B9-654B-8BFF-35496A80040A}"/>
              </a:ext>
            </a:extLst>
          </p:cNvPr>
          <p:cNvSpPr/>
          <p:nvPr/>
        </p:nvSpPr>
        <p:spPr>
          <a:xfrm>
            <a:off x="611879" y="2996952"/>
            <a:ext cx="4824217" cy="144016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id-ID" dirty="0"/>
              <a:t>Membawa pergi </a:t>
            </a:r>
            <a:r>
              <a:rPr lang="id-ID" b="1" dirty="0"/>
              <a:t>perempuan</a:t>
            </a:r>
            <a:r>
              <a:rPr lang="id-ID" dirty="0"/>
              <a:t> dengan tipu muslihat, Kekerasan atau Ancaman Kekerasan, dengan maksud untuk memastikan penguasaan terhadap perempuan tersebut, baik di dalam maupun di luar </a:t>
            </a:r>
            <a:r>
              <a:rPr lang="id-ID" b="1" dirty="0"/>
              <a:t>perkawinan.</a:t>
            </a:r>
          </a:p>
        </p:txBody>
      </p:sp>
      <p:sp>
        <p:nvSpPr>
          <p:cNvPr id="6" name="Persegi Panjang 5">
            <a:extLst>
              <a:ext uri="{FF2B5EF4-FFF2-40B4-BE49-F238E27FC236}">
                <a16:creationId xmlns:a16="http://schemas.microsoft.com/office/drawing/2014/main" id="{8358BBDE-9ED3-224E-AC45-40478518EFB9}"/>
              </a:ext>
            </a:extLst>
          </p:cNvPr>
          <p:cNvSpPr/>
          <p:nvPr/>
        </p:nvSpPr>
        <p:spPr>
          <a:xfrm>
            <a:off x="611560" y="4797152"/>
            <a:ext cx="4824536" cy="144016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id-ID" dirty="0"/>
              <a:t>Membawa pergi perempuan dengan tipu muslihat, Kekerasan atau Ancaman Kekerasan, dengan maksud untuk memastikan penguasaan terhadap perempuan tersebut, baik di dalam maupun di luar </a:t>
            </a:r>
            <a:r>
              <a:rPr lang="id-ID" b="1" dirty="0"/>
              <a:t>perkawinan.</a:t>
            </a:r>
          </a:p>
        </p:txBody>
      </p:sp>
      <p:sp>
        <p:nvSpPr>
          <p:cNvPr id="7" name="Persegi Panjang 6">
            <a:extLst>
              <a:ext uri="{FF2B5EF4-FFF2-40B4-BE49-F238E27FC236}">
                <a16:creationId xmlns:a16="http://schemas.microsoft.com/office/drawing/2014/main" id="{33855E31-2A14-3445-8A74-78273B4EDDFD}"/>
              </a:ext>
            </a:extLst>
          </p:cNvPr>
          <p:cNvSpPr/>
          <p:nvPr/>
        </p:nvSpPr>
        <p:spPr>
          <a:xfrm>
            <a:off x="5436096" y="1425550"/>
            <a:ext cx="3250704" cy="923330"/>
          </a:xfrm>
          <a:prstGeom prst="rect">
            <a:avLst/>
          </a:prstGeom>
        </p:spPr>
        <p:txBody>
          <a:bodyPr wrap="square">
            <a:spAutoFit/>
          </a:bodyPr>
          <a:lstStyle/>
          <a:p>
            <a:r>
              <a:rPr lang="id-ID" dirty="0"/>
              <a:t>Hanya dapat dituntut atas pengaduan Anak, Orang Tua, atau walinya.</a:t>
            </a:r>
          </a:p>
        </p:txBody>
      </p:sp>
      <p:sp>
        <p:nvSpPr>
          <p:cNvPr id="8" name="Persegi Panjang 7">
            <a:extLst>
              <a:ext uri="{FF2B5EF4-FFF2-40B4-BE49-F238E27FC236}">
                <a16:creationId xmlns:a16="http://schemas.microsoft.com/office/drawing/2014/main" id="{A4FD44CF-F927-EE47-A0CB-A09C38638DAC}"/>
              </a:ext>
            </a:extLst>
          </p:cNvPr>
          <p:cNvSpPr/>
          <p:nvPr/>
        </p:nvSpPr>
        <p:spPr>
          <a:xfrm>
            <a:off x="5497760" y="3267822"/>
            <a:ext cx="3250704" cy="923330"/>
          </a:xfrm>
          <a:prstGeom prst="rect">
            <a:avLst/>
          </a:prstGeom>
        </p:spPr>
        <p:txBody>
          <a:bodyPr wrap="square">
            <a:spAutoFit/>
          </a:bodyPr>
          <a:lstStyle/>
          <a:p>
            <a:r>
              <a:rPr lang="id-ID" dirty="0"/>
              <a:t>Hanya dapat dituntut atas pengaduan perempuan atau suaminya.</a:t>
            </a:r>
          </a:p>
        </p:txBody>
      </p:sp>
      <p:sp>
        <p:nvSpPr>
          <p:cNvPr id="9" name="Persegi Panjang 8">
            <a:extLst>
              <a:ext uri="{FF2B5EF4-FFF2-40B4-BE49-F238E27FC236}">
                <a16:creationId xmlns:a16="http://schemas.microsoft.com/office/drawing/2014/main" id="{A257B97F-35E3-034B-BD74-14B648D031BD}"/>
              </a:ext>
            </a:extLst>
          </p:cNvPr>
          <p:cNvSpPr/>
          <p:nvPr/>
        </p:nvSpPr>
        <p:spPr>
          <a:xfrm>
            <a:off x="5559424" y="4725144"/>
            <a:ext cx="3250704" cy="1569660"/>
          </a:xfrm>
          <a:prstGeom prst="rect">
            <a:avLst/>
          </a:prstGeom>
        </p:spPr>
        <p:txBody>
          <a:bodyPr wrap="square">
            <a:spAutoFit/>
          </a:bodyPr>
          <a:lstStyle/>
          <a:p>
            <a:r>
              <a:rPr lang="id-ID" sz="1600" dirty="0"/>
              <a:t>Jika yang membawa lari mengawini sesuai dengan ketentuan peraturan </a:t>
            </a:r>
            <a:r>
              <a:rPr lang="id-ID" sz="1600" dirty="0" err="1"/>
              <a:t>perundang</a:t>
            </a:r>
            <a:r>
              <a:rPr lang="id-ID" sz="1600" dirty="0"/>
              <a:t>- undangan mengenai perkawinan, tidak dapat dijatuhi pidana sebelum perkawinan tersebut dinyatakan batal.</a:t>
            </a:r>
          </a:p>
        </p:txBody>
      </p:sp>
      <p:cxnSp>
        <p:nvCxnSpPr>
          <p:cNvPr id="13" name="Konektor Panah Lurus 12">
            <a:extLst>
              <a:ext uri="{FF2B5EF4-FFF2-40B4-BE49-F238E27FC236}">
                <a16:creationId xmlns:a16="http://schemas.microsoft.com/office/drawing/2014/main" id="{BCAADF7E-22C5-8D42-8661-8EFB1D5E24EE}"/>
              </a:ext>
            </a:extLst>
          </p:cNvPr>
          <p:cNvCxnSpPr>
            <a:stCxn id="2" idx="2"/>
            <a:endCxn id="5" idx="0"/>
          </p:cNvCxnSpPr>
          <p:nvPr/>
        </p:nvCxnSpPr>
        <p:spPr>
          <a:xfrm>
            <a:off x="3023828" y="2636912"/>
            <a:ext cx="160" cy="36004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Konektor Panah Lurus 13">
            <a:extLst>
              <a:ext uri="{FF2B5EF4-FFF2-40B4-BE49-F238E27FC236}">
                <a16:creationId xmlns:a16="http://schemas.microsoft.com/office/drawing/2014/main" id="{99074690-08BE-E74D-BE43-74368CEF32A2}"/>
              </a:ext>
            </a:extLst>
          </p:cNvPr>
          <p:cNvCxnSpPr/>
          <p:nvPr/>
        </p:nvCxnSpPr>
        <p:spPr>
          <a:xfrm>
            <a:off x="3012915" y="4437112"/>
            <a:ext cx="160" cy="36004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4594749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F759ADEE-C2B3-2A4F-82F1-7AB7C8DDCF23}"/>
              </a:ext>
            </a:extLst>
          </p:cNvPr>
          <p:cNvGraphicFramePr/>
          <p:nvPr>
            <p:extLst>
              <p:ext uri="{D42A27DB-BD31-4B8C-83A1-F6EECF244321}">
                <p14:modId xmlns:p14="http://schemas.microsoft.com/office/powerpoint/2010/main" val="1607072974"/>
              </p:ext>
            </p:extLst>
          </p:nvPr>
        </p:nvGraphicFramePr>
        <p:xfrm>
          <a:off x="467544" y="980728"/>
          <a:ext cx="8064896"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38876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rsegi Panjang Terlingkari 2">
            <a:extLst>
              <a:ext uri="{FF2B5EF4-FFF2-40B4-BE49-F238E27FC236}">
                <a16:creationId xmlns:a16="http://schemas.microsoft.com/office/drawing/2014/main" id="{3B54186C-A043-764F-B255-F8E6A57BC7FF}"/>
              </a:ext>
            </a:extLst>
          </p:cNvPr>
          <p:cNvSpPr/>
          <p:nvPr/>
        </p:nvSpPr>
        <p:spPr>
          <a:xfrm>
            <a:off x="323528" y="1628800"/>
            <a:ext cx="2448272" cy="1440160"/>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id-ID" b="1" dirty="0"/>
              <a:t>Perdagangan Orang (</a:t>
            </a:r>
            <a:r>
              <a:rPr lang="id-ID" b="1" dirty="0" err="1"/>
              <a:t>Ps</a:t>
            </a:r>
            <a:r>
              <a:rPr lang="id-ID" b="1" dirty="0"/>
              <a:t>. 455)</a:t>
            </a:r>
          </a:p>
        </p:txBody>
      </p:sp>
      <p:sp>
        <p:nvSpPr>
          <p:cNvPr id="4" name="Persegi Panjang Terlingkari 3">
            <a:extLst>
              <a:ext uri="{FF2B5EF4-FFF2-40B4-BE49-F238E27FC236}">
                <a16:creationId xmlns:a16="http://schemas.microsoft.com/office/drawing/2014/main" id="{00D318DC-9A6E-B143-9B6D-94CD11B1AD48}"/>
              </a:ext>
            </a:extLst>
          </p:cNvPr>
          <p:cNvSpPr/>
          <p:nvPr/>
        </p:nvSpPr>
        <p:spPr>
          <a:xfrm>
            <a:off x="3203848" y="980728"/>
            <a:ext cx="5400600"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UU No. 21 Tahun 2007 Tentang Pemberantasan Tindak Pidana Perdagangan Orang</a:t>
            </a:r>
          </a:p>
        </p:txBody>
      </p:sp>
      <p:sp>
        <p:nvSpPr>
          <p:cNvPr id="5" name="Persegi Panjang Terlingkari 4">
            <a:extLst>
              <a:ext uri="{FF2B5EF4-FFF2-40B4-BE49-F238E27FC236}">
                <a16:creationId xmlns:a16="http://schemas.microsoft.com/office/drawing/2014/main" id="{12C5BF94-F2C7-7E46-8090-8F20B49401B3}"/>
              </a:ext>
            </a:extLst>
          </p:cNvPr>
          <p:cNvSpPr/>
          <p:nvPr/>
        </p:nvSpPr>
        <p:spPr>
          <a:xfrm>
            <a:off x="3203848" y="2708920"/>
            <a:ext cx="5400600" cy="33843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a:t>Melakukan perekrutan, pengangkutan, penampungan, pengiriman, pemindahan, atau penerimaan seseorang dengan Ancaman Kekerasan, penggunaan Kekerasan, penculikan, penyekapan, pemalsuan, penipuan, penyalahgunaan kekuasaan atau posisi rentan, penjeratan utang, atau memberi bayaran atau manfaat walaupun memperoleh persetujuan dari orang yang memegang kendali atas orang lain, untuk tujuan mengeksploitasi orang tersebut di wilayah Negara Kesatuan Republik Indonesia.</a:t>
            </a:r>
          </a:p>
        </p:txBody>
      </p:sp>
      <p:sp>
        <p:nvSpPr>
          <p:cNvPr id="6" name="Buka Kurung Kurawal 5">
            <a:extLst>
              <a:ext uri="{FF2B5EF4-FFF2-40B4-BE49-F238E27FC236}">
                <a16:creationId xmlns:a16="http://schemas.microsoft.com/office/drawing/2014/main" id="{A78C66BF-E2C0-1945-8BFE-DA317C633470}"/>
              </a:ext>
            </a:extLst>
          </p:cNvPr>
          <p:cNvSpPr/>
          <p:nvPr/>
        </p:nvSpPr>
        <p:spPr>
          <a:xfrm>
            <a:off x="2771800" y="1412776"/>
            <a:ext cx="432048" cy="1944216"/>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id-ID"/>
          </a:p>
        </p:txBody>
      </p:sp>
      <p:sp>
        <p:nvSpPr>
          <p:cNvPr id="7" name="Kotak Teks 6">
            <a:extLst>
              <a:ext uri="{FF2B5EF4-FFF2-40B4-BE49-F238E27FC236}">
                <a16:creationId xmlns:a16="http://schemas.microsoft.com/office/drawing/2014/main" id="{38D6519B-DB1A-F84E-9140-C32423F6C74C}"/>
              </a:ext>
            </a:extLst>
          </p:cNvPr>
          <p:cNvSpPr txBox="1"/>
          <p:nvPr/>
        </p:nvSpPr>
        <p:spPr>
          <a:xfrm>
            <a:off x="1835696" y="1052736"/>
            <a:ext cx="1346587" cy="369332"/>
          </a:xfrm>
          <a:prstGeom prst="rect">
            <a:avLst/>
          </a:prstGeom>
          <a:noFill/>
        </p:spPr>
        <p:txBody>
          <a:bodyPr wrap="none" rtlCol="0">
            <a:spAutoFit/>
          </a:bodyPr>
          <a:lstStyle/>
          <a:p>
            <a:r>
              <a:rPr lang="id-ID" i="1" dirty="0" err="1"/>
              <a:t>Lex</a:t>
            </a:r>
            <a:r>
              <a:rPr lang="id-ID" i="1" dirty="0"/>
              <a:t> </a:t>
            </a:r>
            <a:r>
              <a:rPr lang="id-ID" i="1" dirty="0" err="1"/>
              <a:t>Specialis</a:t>
            </a:r>
            <a:endParaRPr lang="id-ID" i="1" dirty="0"/>
          </a:p>
        </p:txBody>
      </p:sp>
    </p:spTree>
    <p:extLst>
      <p:ext uri="{BB962C8B-B14F-4D97-AF65-F5344CB8AC3E}">
        <p14:creationId xmlns:p14="http://schemas.microsoft.com/office/powerpoint/2010/main" val="381124587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3253</TotalTime>
  <Words>1196</Words>
  <Application>Microsoft Macintosh PowerPoint</Application>
  <PresentationFormat>Tampilan Layar (4:3)</PresentationFormat>
  <Paragraphs>81</Paragraphs>
  <Slides>15</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15</vt:i4>
      </vt:variant>
    </vt:vector>
  </HeadingPairs>
  <TitlesOfParts>
    <vt:vector size="21"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486</cp:revision>
  <cp:lastPrinted>2017-08-29T02:54:51Z</cp:lastPrinted>
  <dcterms:created xsi:type="dcterms:W3CDTF">2010-04-18T12:06:30Z</dcterms:created>
  <dcterms:modified xsi:type="dcterms:W3CDTF">2024-06-10T06:48:26Z</dcterms:modified>
</cp:coreProperties>
</file>