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5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9CBD4-225A-40A7-94E5-F293941A1F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A8350E-546F-44A4-B77F-F23E64C76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4D1B4-440C-4800-8F5E-29BE3AA4C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21/03/2025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271DD8-5B78-4BFE-8810-1D2E833E0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81CAC7-1BDF-4D3A-8ABD-0A9340EA3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0639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E0499-AA99-4AC0-AAE1-3A7115435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108F6B-882A-4161-980B-4AB487E231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C76FE4-2DAD-4216-9F0A-A67B0AAC5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21/03/2025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39724-2D8F-48D5-A4AA-813D404A3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10E46D-6828-40FF-89A6-4D638CA71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32921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13C003-48AB-412A-901A-1160012CDF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689ABE-AA8A-4005-AB92-0C0F1BCECE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5D0FEF-2F65-45E3-8942-1034556A4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21/03/2025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1E2F8-EADA-48D8-8037-72A915058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68CC2B-B08C-410B-89A8-5742F93CF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85754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F22A4-8445-486A-83A4-1B5FFA1C7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CED12B-A055-4F53-A2BC-5B3D457423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92B79A-32DC-43BA-BF12-B17E96484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21/03/2025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0620BF-A9E3-4C68-A173-DC97CFDE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870DA-34FB-48EA-B830-BEA6BF66B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08113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4CF62-4CDB-47A7-A9CB-FE91605BE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F2B0DD-6DD7-4C4D-97C8-1DBA12063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A6FD1-6B89-40F4-9828-D99EA012F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21/03/2025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F6FB1C-09CD-4D93-AE09-0C07DC77A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EF41B1-66A4-4781-8FE1-E10908258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60749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2F795-942F-42FA-B981-CF8809C83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B9D7C-6345-49E7-9B70-2B7B7F1932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5376F4-1980-420F-B722-F7203FA14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FC18BF-63B5-4770-BCB7-3C3FE04ED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21/03/2025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CF429-8003-4D1B-9798-1D56FF858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B5E628-561C-4B1D-BB1F-1566B587F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52064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414F1-6512-484B-A7A6-CF34B36AA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C56E84-A740-4117-8073-BC930F65C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383264-E159-4C31-B509-6EA45A310E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5DCF78-ED79-4AEC-81DA-CBA56ABEB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E3F008-7F05-491F-9404-4AC7F60E56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3D1526-5D39-4944-82C6-EF820E7A01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21/03/2025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E7985B-4370-4D4C-87ED-F6074EC2B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40122C-EEDB-4894-93E2-5CCC0AB37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37297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16CA4-9BF6-4B27-BB7E-4BA137BAE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F2D154-FAE8-4416-B5CF-199024F1D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21/03/2025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5E31A0-C030-435D-8547-0B97E64F4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4B71F3-40E8-47C8-9151-DB7EAC227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2498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25114C-84C4-4479-9A23-6EEE19D40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21/03/2025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2533D1-7A1D-4459-A822-3329EED2E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5B8FFD-9C6D-4681-A15B-7994AED9D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85779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C59D5-34D6-43E0-8757-A9C6830E3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6B1E07-0BF8-4B42-BB0D-363AEB372C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B60760-270C-49CE-A9A9-C01DBD29AD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6A76DD-4FCE-4370-A768-9DB6A3831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21/03/2025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41B551-A8D6-4499-92DE-3712725F5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AF1762-19C7-4E13-87BA-CB8F71888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40927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36A53-13A2-4C53-99AB-B8F5F404C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052CCC-CB39-4B10-A259-DB1C9E3689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1AC7B1-1808-41BE-A031-05B3FE206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CEA543-F099-4177-8F3F-2444531AA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E54E0-8F79-464A-AE59-A232C6542B2D}" type="datetimeFigureOut">
              <a:rPr lang="en-ID" smtClean="0"/>
              <a:pPr/>
              <a:t>21/03/2025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00DED5-4925-4D9F-8CF9-726EAC5B8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20B1E7-EBBC-49DB-81A0-FFA49E02B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56195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62CFD9-2893-4703-9FD0-4E0594184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97FCB0-4472-4170-9A68-766DAD2E2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6F8DE-1ADE-41A4-94A1-E9D3A76761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E54E0-8F79-464A-AE59-A232C6542B2D}" type="datetimeFigureOut">
              <a:rPr lang="en-ID" smtClean="0"/>
              <a:pPr/>
              <a:t>21/03/2025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CB1532-64BB-43FB-B6E1-2EF496AD0F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E0004-79F3-448A-A708-FC6152FFC0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99D37-DFED-4CB8-AFFA-A8C8F4A1F06B}" type="slidenum">
              <a:rPr lang="en-ID" smtClean="0"/>
              <a:pPr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57116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A9A99A2-4528-4241-8099-5A60D1C36C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5815" y="1289539"/>
            <a:ext cx="11301046" cy="2461845"/>
          </a:xfrm>
        </p:spPr>
        <p:txBody>
          <a:bodyPr>
            <a:noAutofit/>
          </a:bodyPr>
          <a:lstStyle/>
          <a:p>
            <a:r>
              <a:rPr lang="en-US" sz="8800" dirty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BAB 2</a:t>
            </a:r>
            <a:br>
              <a:rPr lang="en-US" sz="8800" dirty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8800" dirty="0">
                <a:solidFill>
                  <a:schemeClr val="accent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AKUNTANSI FORENSIK </a:t>
            </a:r>
            <a:endParaRPr lang="en-ID" sz="8800" dirty="0">
              <a:solidFill>
                <a:schemeClr val="accent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508739" y="3774831"/>
            <a:ext cx="730302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Daniel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Waskita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Bayu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Putri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Yasmin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Universitas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Trisakti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113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0" y="0"/>
            <a:ext cx="11840308" cy="1108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55450" tIns="122199" rIns="22218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Jika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digambarkan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ruang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lingkup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fraud investigation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fraud audit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sebagai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berikut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pic>
        <p:nvPicPr>
          <p:cNvPr id="11266" name="Picture 2" descr="C:\Users\AFNAN\AppData\Local\Temp\ksohtml3924\wps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9077" y="1453662"/>
            <a:ext cx="6986953" cy="2831489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92369" y="4505236"/>
            <a:ext cx="1120726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Gambar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Fraud Investigation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Fraud Audit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i="1" dirty="0" err="1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Sumber</a:t>
            </a:r>
            <a:r>
              <a:rPr lang="en-US" sz="28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: </a:t>
            </a:r>
            <a:r>
              <a:rPr lang="en-US" sz="2800" i="1" dirty="0" err="1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Akutansi</a:t>
            </a:r>
            <a:r>
              <a:rPr lang="en-US" sz="28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Forensik</a:t>
            </a:r>
            <a:r>
              <a:rPr lang="en-US" sz="28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dan</a:t>
            </a:r>
            <a:r>
              <a:rPr lang="en-US" sz="28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Audit </a:t>
            </a:r>
            <a:r>
              <a:rPr lang="en-US" sz="2800" i="1" dirty="0" err="1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Investigatif</a:t>
            </a:r>
            <a:r>
              <a:rPr lang="en-US" sz="28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(</a:t>
            </a:r>
            <a:r>
              <a:rPr lang="en-US" sz="2800" i="1" dirty="0" err="1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Nur</a:t>
            </a:r>
            <a:r>
              <a:rPr lang="en-US" sz="28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Sayidah</a:t>
            </a:r>
            <a:r>
              <a:rPr lang="en-US" sz="28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,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i="1" dirty="0" err="1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Aminullah</a:t>
            </a:r>
            <a:r>
              <a:rPr lang="en-US" sz="28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Assagaf</a:t>
            </a:r>
            <a:r>
              <a:rPr lang="en-US" sz="28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Sulis</a:t>
            </a:r>
            <a:r>
              <a:rPr lang="en-US" sz="28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Janu</a:t>
            </a:r>
            <a:r>
              <a:rPr lang="en-US" sz="28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Hartati</a:t>
            </a:r>
            <a:r>
              <a:rPr lang="en-US" sz="28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, </a:t>
            </a:r>
            <a:r>
              <a:rPr lang="en-US" sz="2800" i="1" dirty="0" err="1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Muhajir</a:t>
            </a:r>
            <a:r>
              <a:rPr lang="en-US" sz="28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, 2019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113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8246" y="344049"/>
            <a:ext cx="1132449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demikian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dikatakan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audit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investigatif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kesatuan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dipisahkan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pengaplikasiannya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sebab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akuntan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menerima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penugasan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fraud auditing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faktanya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fraud auditor,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fraud auditor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keterampilan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konsultasi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penugasan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luas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Selain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keterampilan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investigasi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tentunya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fraud auditor,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akuntan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membutuhkan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pengetahuan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keterampilan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kuantitatif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melaksanakan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kesaksian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ahli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ruang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sidang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penegakan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6113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0"/>
            <a:ext cx="5531876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276138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E. </a:t>
            </a:r>
            <a:r>
              <a:rPr kumimoji="0" lang="en-US" sz="4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Satyam Ltd</a:t>
            </a: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28247" y="633045"/>
            <a:ext cx="5040923" cy="663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76138" tIns="4761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Satyam Ltd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281355" y="1277814"/>
            <a:ext cx="1160584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Berikut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profil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Perusahaan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Didirikan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1987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Ramalinga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Raju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berkantor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pusat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Hyberabad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India, Satyam Computer Service, Ltd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telah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menjadi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sebuah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outsourcing India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ternama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melayani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lebih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sepertiga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perusahaan-perusahaan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masuk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kategori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Fortune 500. Perusahaan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bergerak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industri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teknologi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layanan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back office business,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piranti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lunak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komputer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serta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jasa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pendukung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mulai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penanganan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sistem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komputer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sampai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jasa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layanan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pelanggan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jenis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menjadi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pelanggannya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yaitu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bidang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manufaktur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perbankan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perawatan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kesehatan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media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terbesar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dunia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klien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ternama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seperti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General Electric Motors, Nestle,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Pemerintah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Amerika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Serikat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6113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04800" y="304800"/>
            <a:ext cx="11441723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Satyam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terdaftar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Bombay Stock Exchange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1991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sejak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saat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itu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berkembang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pesat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kurun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waktu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1991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s.d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2000-an. Satyam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juga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terdaftar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New York Exchange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2001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Euronext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sejak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2008. Perusahaan-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seluruh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dunia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pun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mulai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melirik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Satyam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mencari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solusi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teknologi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menjadikan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Satyam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sebagai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outsourcing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dunia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menduduki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peringkat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keempat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setelah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Infosys, TCS,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Wipro.</a:t>
            </a:r>
          </a:p>
        </p:txBody>
      </p:sp>
    </p:spTree>
    <p:extLst>
      <p:ext uri="{BB962C8B-B14F-4D97-AF65-F5344CB8AC3E}">
        <p14:creationId xmlns:p14="http://schemas.microsoft.com/office/powerpoint/2010/main" val="2636113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2029" y="373522"/>
            <a:ext cx="11160371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	Satyam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diperkirakan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53.000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karyawan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tersebar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pusat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TI-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nya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Asia,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Amerika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Eropa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Australia. Satyam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rekanan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654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global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185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Fortune 500.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Satyam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merjer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Tech Mahindra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berganti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nama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Mahindra Satyam.</a:t>
            </a:r>
            <a:endParaRPr lang="en-US" sz="7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113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375138" y="351692"/>
            <a:ext cx="11441724" cy="5678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2009, Satyam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terjerat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dimana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manipulasi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tergolong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(fraud) yang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Satyam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atas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keuangannya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diaudit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auditor PWC.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penipuan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diperkirakan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telah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kurun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waktu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6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berturut-turut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baru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terkuak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2009.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Hal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bermula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bulan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Maret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2008, Satyam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melaporkan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kenaikan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pendapatan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sebesar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46,3%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menjadi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2,1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milyar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dolar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AS.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Saat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itu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PWC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telah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menjadi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auditor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independen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Satyam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telah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mengaudit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Satyam 6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berturut-turut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61137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351691" y="0"/>
            <a:ext cx="11347939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bulan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Oktober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2008, Satyam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menyatakan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bahwa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pendapatannya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mengalami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peningkatan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sebesar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19 s/d 21%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menjadi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2,59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milyar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dolar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AS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bulan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Maret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2009.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Melihat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reputasi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kuartal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terakhir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tahun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2008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Satyam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dinobatkan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sebagai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raksasa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TI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terbesar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ke-4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India.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7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Januari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2009,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secara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tiba-tiba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Ramalinga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Raju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selaku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chairman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co-founder Satyam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meletakkan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jabatannya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membuat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pengakuan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mengejutkan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bahwa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saldo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bank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sebesar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50,4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milyar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Rupee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setara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1,04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milyar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Dollar AS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sebenarnya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fiktif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pendapatan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kuartal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sebenarnya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20%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lebih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rendah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27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milyar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rupee yang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dilaporkan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operating margin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hanyalah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bagian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sangat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kecil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jumlah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dilaporkan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6113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8246" y="360963"/>
            <a:ext cx="11488615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60363"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Januari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2009,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harga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Satyam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jatuh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70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persen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11,5 Rupee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senilai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persen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harga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saham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tertingginya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2008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sebesar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544 Rupee.</a:t>
            </a:r>
          </a:p>
          <a:p>
            <a:pPr lvl="0" indent="3603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Januari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2009, auditor Satyam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mengumumkan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selama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tahun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terakhir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auditnya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berpotensi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akurat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reliable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diperoleh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manajemen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Satyam.</a:t>
            </a:r>
          </a:p>
          <a:p>
            <a:pPr lvl="0" indent="3603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Januari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2009, auditor PWC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ditangkap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bersamaan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petinggi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Satyam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dituntut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pengadilan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tuduhan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manipulasi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3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>
                <a:latin typeface="Times New Roman" pitchFamily="18" charset="0"/>
                <a:cs typeface="Times New Roman" pitchFamily="18" charset="0"/>
              </a:rPr>
              <a:t>keuangan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1137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51692" y="351692"/>
            <a:ext cx="11394831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akhirnya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5 April 2011, PWC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menerima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sanksi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SEC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PCAOB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pengadilan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Manhattan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berupa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larangan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berpraktik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denda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Hukuman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itu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dijatuhkan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kepada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5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afiliasi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PWC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India yang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sebelumnya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menjadi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auditor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independen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Satyam.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maka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berdampak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kepada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hilangnya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kepercayaan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dari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publik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figur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auditor professional,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harapannya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hukuman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berlaku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atas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hal-hal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serupa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lebih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tekankan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supaya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menjadi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momok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menakutkan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bagi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pelaku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menimbulkan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kasus-kasus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serupa</a:t>
            </a: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61137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0780" y="2252082"/>
            <a:ext cx="7627620" cy="1794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4699"/>
              </a:lnSpc>
            </a:pPr>
            <a:r>
              <a:rPr lang="en-US" sz="96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Terima</a:t>
            </a:r>
            <a:r>
              <a:rPr lang="en-US" sz="96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Kasih</a:t>
            </a:r>
            <a:endParaRPr lang="en-US" sz="9600" b="1" dirty="0">
              <a:solidFill>
                <a:schemeClr val="accent5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055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5455" y="281354"/>
            <a:ext cx="34169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latin typeface="Aharoni" pitchFamily="2" charset="-79"/>
                <a:cs typeface="Aharoni" pitchFamily="2" charset="-79"/>
              </a:rPr>
              <a:t>KONS</a:t>
            </a:r>
            <a:r>
              <a:rPr lang="id-ID" sz="5400" dirty="0">
                <a:latin typeface="Aharoni" pitchFamily="2" charset="-79"/>
                <a:cs typeface="Aharoni" pitchFamily="2" charset="-79"/>
              </a:rPr>
              <a:t>E</a:t>
            </a:r>
            <a:r>
              <a:rPr lang="en-US" sz="5400" dirty="0">
                <a:latin typeface="Aharoni" pitchFamily="2" charset="-79"/>
                <a:cs typeface="Aharoni" pitchFamily="2" charset="-79"/>
              </a:rPr>
              <a:t>P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45476" y="1359877"/>
            <a:ext cx="1116037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0" indent="-9144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Model-Model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  <a:p>
            <a:pPr marL="914400" marR="0" lvl="0" indent="-9144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Proaktif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 (FOSA)	</a:t>
            </a:r>
          </a:p>
          <a:p>
            <a:pPr marL="914400" marR="0" lvl="0" indent="-9144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Detective Audit (COSA)	</a:t>
            </a:r>
          </a:p>
          <a:p>
            <a:pPr marL="914400" marR="0" lvl="0" indent="-9144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5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Konsep</a:t>
            </a:r>
            <a:r>
              <a:rPr kumimoji="0" lang="en-US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AFAI	</a:t>
            </a:r>
          </a:p>
          <a:p>
            <a:pPr marL="914400" marR="0" lvl="0" indent="-9144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UcPeriod"/>
              <a:tabLst/>
            </a:pPr>
            <a:r>
              <a:rPr kumimoji="0" lang="en-US" sz="6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6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Satyam Ltd</a:t>
            </a:r>
            <a:endParaRPr kumimoji="0" lang="en-US" sz="9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113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-398585" y="0"/>
            <a:ext cx="8491859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A. Model-Model </a:t>
            </a:r>
            <a:r>
              <a:rPr kumimoji="0" lang="en-US" sz="4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endParaRPr kumimoji="0" lang="en-US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281355" y="679938"/>
            <a:ext cx="3929392" cy="540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4761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endParaRPr kumimoji="0" lang="en-US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-515817" y="1336431"/>
            <a:ext cx="12309232" cy="4454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37974" tIns="22218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Model-model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meliputi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segitiga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 fraud.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Segitiga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model yang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mengaitkan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disiplin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hukum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auditing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1.</a:t>
            </a:r>
            <a:r>
              <a:rPr kumimoji="0" lang="en-US" sz="32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Model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Hukum</a:t>
            </a:r>
            <a:endParaRPr kumimoji="0" lang="en-US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457200" marR="0" lvl="1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	Model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mengacu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pelanggaran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hukum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menyebabkan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kerugian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sebab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akibat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kerugian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model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menekankan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bahwa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sebab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akibat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antara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pelanggaran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hukum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menyebabkan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kerugian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melibatkan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ahli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hukum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praktisi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6113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281355" y="0"/>
            <a:ext cx="11934093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2. Model Auditing</a:t>
            </a: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	Audit fraud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mencakup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komponen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fraud- oriented system audit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(FOSA),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Istilah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FOSA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kajian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system yang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bertujuan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mengidentifikasi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potensi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fraud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asset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illegal,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saji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material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palsu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Dan yang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>
                <a:latin typeface="Times New Roman" pitchFamily="18" charset="0"/>
                <a:ea typeface="Cambria" pitchFamily="18" charset="0"/>
                <a:cs typeface="Times New Roman" pitchFamily="18" charset="0"/>
              </a:rPr>
              <a:t>corruption oriented system audit (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COSA)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kajian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bertujuan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mengidentifikasi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potensi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korupsi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spesifikasi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3. Model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Akuntansi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lvl="1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	Model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termasuk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penilaian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risiko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analisis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data,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audit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memverifikasi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keuangan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113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2291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Proaktif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Audit (FOSA)</a:t>
            </a: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04801" y="773723"/>
            <a:ext cx="11465168" cy="5678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Audit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proaktif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kajian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sistem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karena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fraud audit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ini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identifikasi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potensi-potensi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resiko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fraud.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kajian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kajian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atas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sistem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mengetahui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kelemahan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sistem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itu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disebut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sistem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dimana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orientasi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tujuannya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mengidentifikasikan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risiko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fraud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istilah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fraud-oriented system audit 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(FOSA).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FOSA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itu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sendiri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swasta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FOSA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dikerjakan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auditor internal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bagian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hukum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unit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bawah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direktur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kepatuhan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unit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lainnya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tunjuk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3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komite</a:t>
            </a:r>
            <a:r>
              <a:rPr kumimoji="0" lang="en-US" sz="3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audit.</a:t>
            </a:r>
          </a:p>
        </p:txBody>
      </p:sp>
    </p:spTree>
    <p:extLst>
      <p:ext uri="{BB962C8B-B14F-4D97-AF65-F5344CB8AC3E}">
        <p14:creationId xmlns:p14="http://schemas.microsoft.com/office/powerpoint/2010/main" val="2636113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468922" y="633046"/>
            <a:ext cx="11066586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4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Potensi</a:t>
            </a:r>
            <a:r>
              <a:rPr kumimoji="0" lang="en-US" sz="4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4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resiko</a:t>
            </a:r>
            <a:r>
              <a:rPr kumimoji="0" lang="en-US" sz="4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4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kumimoji="0" lang="en-US" sz="4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</a:t>
            </a:r>
            <a:r>
              <a:rPr kumimoji="0" lang="en-US" sz="4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disini</a:t>
            </a:r>
            <a:r>
              <a:rPr kumimoji="0" lang="en-US" sz="4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mencakup</a:t>
            </a:r>
            <a:r>
              <a:rPr kumimoji="0" lang="en-US" sz="4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aspek-aspek</a:t>
            </a:r>
            <a:r>
              <a:rPr kumimoji="0" lang="en-US" sz="4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utama</a:t>
            </a:r>
            <a:r>
              <a:rPr kumimoji="0" lang="en-US" sz="4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4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4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4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digambarkan</a:t>
            </a:r>
            <a:r>
              <a:rPr kumimoji="0" lang="en-US" sz="4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4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pohon</a:t>
            </a:r>
            <a:r>
              <a:rPr kumimoji="0" lang="en-US" sz="4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endParaRPr kumimoji="0" lang="en-US" sz="42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en-US" sz="42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 Corruption </a:t>
            </a:r>
            <a:r>
              <a:rPr kumimoji="0" lang="en-US" sz="4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(</a:t>
            </a:r>
            <a:r>
              <a:rPr kumimoji="0" lang="en-US" sz="42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Korupsi</a:t>
            </a:r>
            <a:r>
              <a:rPr kumimoji="0" lang="en-US" sz="42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)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en-US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i="1" dirty="0">
                <a:latin typeface="Times New Roman" pitchFamily="18" charset="0"/>
                <a:cs typeface="Times New Roman" pitchFamily="18" charset="0"/>
              </a:rPr>
              <a:t>Asset Misappropriation </a:t>
            </a:r>
            <a:r>
              <a:rPr lang="en-US" sz="4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200" dirty="0" err="1">
                <a:latin typeface="Times New Roman" pitchFamily="18" charset="0"/>
                <a:cs typeface="Times New Roman" pitchFamily="18" charset="0"/>
              </a:rPr>
              <a:t>Penyalahgunaan</a:t>
            </a:r>
            <a:r>
              <a:rPr lang="en-US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>
                <a:latin typeface="Times New Roman" pitchFamily="18" charset="0"/>
                <a:cs typeface="Times New Roman" pitchFamily="18" charset="0"/>
              </a:rPr>
              <a:t>Aset</a:t>
            </a:r>
            <a:r>
              <a:rPr lang="en-US" sz="42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lang="en-US" sz="4200" i="1" dirty="0">
                <a:latin typeface="Times New Roman" pitchFamily="18" charset="0"/>
                <a:cs typeface="Times New Roman" pitchFamily="18" charset="0"/>
              </a:rPr>
              <a:t> Fraudulent Statement </a:t>
            </a:r>
            <a:r>
              <a:rPr lang="en-US" sz="42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200" dirty="0" err="1"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lang="en-US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>
                <a:latin typeface="Times New Roman" pitchFamily="18" charset="0"/>
                <a:cs typeface="Times New Roman" pitchFamily="18" charset="0"/>
              </a:rPr>
              <a:t>Isi</a:t>
            </a:r>
            <a:r>
              <a:rPr lang="en-US" sz="4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>
                <a:latin typeface="Times New Roman" pitchFamily="18" charset="0"/>
                <a:cs typeface="Times New Roman" pitchFamily="18" charset="0"/>
              </a:rPr>
              <a:t>Laporan</a:t>
            </a:r>
            <a:r>
              <a:rPr lang="en-US" sz="42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36113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0" y="0"/>
            <a:ext cx="6180066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276138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C. Detective Audit (COSA)</a:t>
            </a: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422031" y="703384"/>
            <a:ext cx="11394831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COSA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Corruption-Oriented System Audit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mengambil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alih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masalah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titik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fokus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kajian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diantaranya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yaitu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korupsi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Jadi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COSA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mengidentifikasi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kecurangan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secara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spesifik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seperti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korupsi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Pada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dasarnya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korupsi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menimbulkan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unsur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kesengajaan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Kejahatan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karyawan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maupun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pimpinan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berakibat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merugikan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baik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secara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financial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maupun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non- financial.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Kerugian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berakibat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fatal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menyebabkan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kebangkrutan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Oleh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sebab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itu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maka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sistem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mbria" pitchFamily="18" charset="0"/>
                <a:cs typeface="Times New Roman" pitchFamily="18" charset="0"/>
              </a:rPr>
              <a:t>Detective Audit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COSA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sangat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diperlukan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dalam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sebuah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entitas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baik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sektor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publik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maupun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sektor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swasta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6113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398584" y="375138"/>
            <a:ext cx="11441724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dapat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mencegah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hal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terjadi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adalah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menjalankan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pengendalian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internal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proses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prosedur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tepat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hal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itu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bertujuan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Mengamankan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aset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–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mencegah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mendeteksi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perolehan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atau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penempatan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tidak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sah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Mengelola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catatan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detail	yang	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baik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untuk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melaporkan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aset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secara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akurat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wajar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akurat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reliabel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Menyiapkan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laporan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keuangan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sesuai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dengan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kriteria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telah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ditetapkan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Mendorong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memperbaiki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efisiensi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operasional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Mendorong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ketaatan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kebijakan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manajerial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telah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ditentukan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eriod"/>
              <a:tabLst/>
            </a:pP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Mematuhi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hukum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peraturan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berlaku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113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D969ECB-05A8-4DFE-9BD5-E5A358130764}"/>
              </a:ext>
            </a:extLst>
          </p:cNvPr>
          <p:cNvSpPr txBox="1">
            <a:spLocks/>
          </p:cNvSpPr>
          <p:nvPr/>
        </p:nvSpPr>
        <p:spPr>
          <a:xfrm>
            <a:off x="4114799" y="6588894"/>
            <a:ext cx="4066674" cy="429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ID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D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ID" b="0" i="0" u="none" strike="noStrike" kern="1200" cap="none" spc="0" normalizeH="0" noProof="0" dirty="0">
                <a:ln>
                  <a:noFill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ID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60000"/>
                  <a:lumOff val="4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-328246" y="0"/>
            <a:ext cx="4775649" cy="767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28566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4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D. </a:t>
            </a:r>
            <a:r>
              <a:rPr kumimoji="0" lang="en-US" sz="4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Konsep</a:t>
            </a:r>
            <a:r>
              <a:rPr kumimoji="0" lang="en-US" sz="4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AFAI</a:t>
            </a: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914399"/>
            <a:ext cx="7859763" cy="543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457056" tIns="50784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Forensik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Audit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Investigatif</a:t>
            </a:r>
            <a:endParaRPr kumimoji="0" lang="en-US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398585" y="1547446"/>
            <a:ext cx="1139483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03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Audit forensik merupakan suatu metodologi dan pendekatan khusus dalam menelisik kecurangan, atau audit yang bertujuan untuk membuktikan ada atau tidaknya fraud yang dapat digunakan dalam proses pembuktian.</a:t>
            </a:r>
          </a:p>
          <a:p>
            <a:pPr marL="0" marR="0" lvl="0" indent="3603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Sedangkan Audit investigatif, merupakan kegiatan pengumpulan fakta dan bukti yang dapat diterima dalam sistem hukum yang berlaku dengan tujuan untuk mengungkapkan terjadinya kecurangan atau fraud</a:t>
            </a:r>
          </a:p>
        </p:txBody>
      </p:sp>
    </p:spTree>
    <p:extLst>
      <p:ext uri="{BB962C8B-B14F-4D97-AF65-F5344CB8AC3E}">
        <p14:creationId xmlns:p14="http://schemas.microsoft.com/office/powerpoint/2010/main" val="2636113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516</Words>
  <Application>Microsoft Office PowerPoint</Application>
  <PresentationFormat>Widescreen</PresentationFormat>
  <Paragraphs>80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Aharoni</vt:lpstr>
      <vt:lpstr>Arial</vt:lpstr>
      <vt:lpstr>Calibri</vt:lpstr>
      <vt:lpstr>Calibri Light</vt:lpstr>
      <vt:lpstr>Times New Roman</vt:lpstr>
      <vt:lpstr>Office Theme</vt:lpstr>
      <vt:lpstr>BAB 2 AKUNTANSI FORENSIK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hidayatkampai</dc:creator>
  <cp:lastModifiedBy>ok</cp:lastModifiedBy>
  <cp:revision>43</cp:revision>
  <dcterms:created xsi:type="dcterms:W3CDTF">2023-07-12T06:42:45Z</dcterms:created>
  <dcterms:modified xsi:type="dcterms:W3CDTF">2025-03-21T13:32:36Z</dcterms:modified>
</cp:coreProperties>
</file>