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303" r:id="rId4"/>
    <p:sldId id="311" r:id="rId5"/>
    <p:sldId id="302" r:id="rId6"/>
    <p:sldId id="313" r:id="rId7"/>
    <p:sldId id="314" r:id="rId8"/>
    <p:sldId id="315" r:id="rId9"/>
    <p:sldId id="312" r:id="rId10"/>
    <p:sldId id="30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6" r:id="rId19"/>
    <p:sldId id="300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0" autoAdjust="0"/>
  </p:normalViewPr>
  <p:slideViewPr>
    <p:cSldViewPr>
      <p:cViewPr varScale="1">
        <p:scale>
          <a:sx n="78" d="100"/>
          <a:sy n="78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74DC0-7A11-4694-B704-57724DAD459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A6C7F8D4-B87F-498E-8BBF-7C752B0BC3CD}">
      <dgm:prSet phldrT="[Text]"/>
      <dgm:spPr/>
      <dgm:t>
        <a:bodyPr/>
        <a:lstStyle/>
        <a:p>
          <a:r>
            <a:rPr lang="en-US" dirty="0"/>
            <a:t>SKRIPSI</a:t>
          </a:r>
          <a:endParaRPr lang="en-ID" dirty="0"/>
        </a:p>
      </dgm:t>
    </dgm:pt>
    <dgm:pt modelId="{E4B061EA-B8EA-4B07-B375-0B1E62B509A4}" type="parTrans" cxnId="{37113F10-EABD-4755-805D-268873F060B6}">
      <dgm:prSet/>
      <dgm:spPr/>
      <dgm:t>
        <a:bodyPr/>
        <a:lstStyle/>
        <a:p>
          <a:endParaRPr lang="en-ID"/>
        </a:p>
      </dgm:t>
    </dgm:pt>
    <dgm:pt modelId="{D15450FB-FE3E-40BB-8065-3714E3793198}" type="sibTrans" cxnId="{37113F10-EABD-4755-805D-268873F060B6}">
      <dgm:prSet/>
      <dgm:spPr/>
      <dgm:t>
        <a:bodyPr/>
        <a:lstStyle/>
        <a:p>
          <a:endParaRPr lang="en-ID"/>
        </a:p>
      </dgm:t>
    </dgm:pt>
    <dgm:pt modelId="{60AA0F38-A616-46A4-BA49-1340EFEBB569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pisau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menjelaskan</a:t>
          </a:r>
          <a:r>
            <a:rPr lang="en-US" dirty="0"/>
            <a:t>/</a:t>
          </a:r>
          <a:r>
            <a:rPr lang="en-US" dirty="0" err="1"/>
            <a:t>mendeskripsikan</a:t>
          </a:r>
          <a:r>
            <a:rPr lang="en-US" dirty="0"/>
            <a:t> </a:t>
          </a:r>
          <a:r>
            <a:rPr lang="en-US" dirty="0" err="1"/>
            <a:t>fenomena</a:t>
          </a:r>
          <a:endParaRPr lang="en-ID" dirty="0"/>
        </a:p>
      </dgm:t>
    </dgm:pt>
    <dgm:pt modelId="{E5BA77EF-A3C5-4F27-A751-129B24B33A32}" type="parTrans" cxnId="{32824151-AE7A-4DD3-8EC4-1E1DCEC8E0BA}">
      <dgm:prSet/>
      <dgm:spPr/>
      <dgm:t>
        <a:bodyPr/>
        <a:lstStyle/>
        <a:p>
          <a:endParaRPr lang="en-ID"/>
        </a:p>
      </dgm:t>
    </dgm:pt>
    <dgm:pt modelId="{5F6B1C8F-9132-42DF-81AB-E08CF5C8D5DF}" type="sibTrans" cxnId="{32824151-AE7A-4DD3-8EC4-1E1DCEC8E0BA}">
      <dgm:prSet/>
      <dgm:spPr/>
      <dgm:t>
        <a:bodyPr/>
        <a:lstStyle/>
        <a:p>
          <a:endParaRPr lang="en-ID"/>
        </a:p>
      </dgm:t>
    </dgm:pt>
    <dgm:pt modelId="{43EBBFC6-1DA8-4AAF-84C8-B7E724BE8AE5}">
      <dgm:prSet phldrT="[Text]"/>
      <dgm:spPr/>
      <dgm:t>
        <a:bodyPr/>
        <a:lstStyle/>
        <a:p>
          <a:r>
            <a:rPr lang="en-US" dirty="0"/>
            <a:t>TESIS</a:t>
          </a:r>
          <a:endParaRPr lang="en-ID" dirty="0"/>
        </a:p>
      </dgm:t>
    </dgm:pt>
    <dgm:pt modelId="{10501C7F-EC1D-457B-B5DC-C8DAC82DEA83}" type="parTrans" cxnId="{1903A37B-B185-4DC8-B48E-2199675F6C35}">
      <dgm:prSet/>
      <dgm:spPr/>
      <dgm:t>
        <a:bodyPr/>
        <a:lstStyle/>
        <a:p>
          <a:endParaRPr lang="en-ID"/>
        </a:p>
      </dgm:t>
    </dgm:pt>
    <dgm:pt modelId="{F52B8B1D-395A-43E2-BCC9-3E5A2951A1AD}" type="sibTrans" cxnId="{1903A37B-B185-4DC8-B48E-2199675F6C35}">
      <dgm:prSet/>
      <dgm:spPr/>
      <dgm:t>
        <a:bodyPr/>
        <a:lstStyle/>
        <a:p>
          <a:endParaRPr lang="en-ID"/>
        </a:p>
      </dgm:t>
    </dgm:pt>
    <dgm:pt modelId="{5DFFEFC7-3D90-478B-B770-DB8ED1A09196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pisau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mengungkap</a:t>
          </a:r>
          <a:r>
            <a:rPr lang="en-US" dirty="0"/>
            <a:t> </a:t>
          </a:r>
          <a:r>
            <a:rPr lang="en-US" dirty="0" err="1"/>
            <a:t>fenomena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alas an </a:t>
          </a:r>
          <a:r>
            <a:rPr lang="en-US" dirty="0" err="1"/>
            <a:t>munculnya</a:t>
          </a:r>
          <a:r>
            <a:rPr lang="en-US" dirty="0"/>
            <a:t> </a:t>
          </a:r>
          <a:r>
            <a:rPr lang="en-US" dirty="0" err="1"/>
            <a:t>fenomena</a:t>
          </a:r>
          <a:endParaRPr lang="en-ID" dirty="0"/>
        </a:p>
      </dgm:t>
    </dgm:pt>
    <dgm:pt modelId="{9668139D-EF3D-4A62-8DDE-FE7504860C40}" type="parTrans" cxnId="{C7384621-DEC7-491E-A322-8D5EDCAF28AA}">
      <dgm:prSet/>
      <dgm:spPr/>
      <dgm:t>
        <a:bodyPr/>
        <a:lstStyle/>
        <a:p>
          <a:endParaRPr lang="en-ID"/>
        </a:p>
      </dgm:t>
    </dgm:pt>
    <dgm:pt modelId="{0DC1FB68-7209-4899-BB85-C7054BE4EF06}" type="sibTrans" cxnId="{C7384621-DEC7-491E-A322-8D5EDCAF28AA}">
      <dgm:prSet/>
      <dgm:spPr/>
      <dgm:t>
        <a:bodyPr/>
        <a:lstStyle/>
        <a:p>
          <a:endParaRPr lang="en-ID"/>
        </a:p>
      </dgm:t>
    </dgm:pt>
    <dgm:pt modelId="{79F6513E-FCAF-470D-8550-3CE3EFC2085F}">
      <dgm:prSet phldrT="[Text]"/>
      <dgm:spPr/>
      <dgm:t>
        <a:bodyPr/>
        <a:lstStyle/>
        <a:p>
          <a:r>
            <a:rPr lang="en-US" dirty="0"/>
            <a:t>DISERTASI</a:t>
          </a:r>
          <a:endParaRPr lang="en-ID" dirty="0"/>
        </a:p>
      </dgm:t>
    </dgm:pt>
    <dgm:pt modelId="{8E60D2FA-B4BC-4AA8-8DD6-4E0D4FD38BBA}" type="parTrans" cxnId="{CE351B74-149C-4D8F-979E-EECB6A156CC1}">
      <dgm:prSet/>
      <dgm:spPr/>
      <dgm:t>
        <a:bodyPr/>
        <a:lstStyle/>
        <a:p>
          <a:endParaRPr lang="en-ID"/>
        </a:p>
      </dgm:t>
    </dgm:pt>
    <dgm:pt modelId="{2BC94ED7-6D80-467D-ADA1-53AB7B910A87}" type="sibTrans" cxnId="{CE351B74-149C-4D8F-979E-EECB6A156CC1}">
      <dgm:prSet/>
      <dgm:spPr/>
      <dgm:t>
        <a:bodyPr/>
        <a:lstStyle/>
        <a:p>
          <a:endParaRPr lang="en-ID"/>
        </a:p>
      </dgm:t>
    </dgm:pt>
    <dgm:pt modelId="{9941559A-3C43-44AD-9472-F843435B2BD4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pisau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membangun</a:t>
          </a:r>
          <a:r>
            <a:rPr lang="en-US" dirty="0"/>
            <a:t>/</a:t>
          </a:r>
          <a:r>
            <a:rPr lang="en-US" dirty="0" err="1"/>
            <a:t>melengkapi</a:t>
          </a:r>
          <a:r>
            <a:rPr lang="en-US" dirty="0"/>
            <a:t>/</a:t>
          </a:r>
          <a:r>
            <a:rPr lang="en-US" dirty="0" err="1"/>
            <a:t>menyempurnakan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konfirmasi</a:t>
          </a:r>
          <a:r>
            <a:rPr lang="en-US" dirty="0"/>
            <a:t> </a:t>
          </a:r>
          <a:r>
            <a:rPr lang="en-US" dirty="0" err="1"/>
            <a:t>fenomena</a:t>
          </a:r>
          <a:endParaRPr lang="en-ID" dirty="0"/>
        </a:p>
      </dgm:t>
    </dgm:pt>
    <dgm:pt modelId="{C5FDEAD3-C228-45F2-9C79-624762EA9FFE}" type="parTrans" cxnId="{02006DE3-F6C2-4F0A-B614-FD2F1DCFA512}">
      <dgm:prSet/>
      <dgm:spPr/>
      <dgm:t>
        <a:bodyPr/>
        <a:lstStyle/>
        <a:p>
          <a:endParaRPr lang="en-ID"/>
        </a:p>
      </dgm:t>
    </dgm:pt>
    <dgm:pt modelId="{D23C0A51-C754-468A-BFF4-5C741C07F64E}" type="sibTrans" cxnId="{02006DE3-F6C2-4F0A-B614-FD2F1DCFA512}">
      <dgm:prSet/>
      <dgm:spPr/>
      <dgm:t>
        <a:bodyPr/>
        <a:lstStyle/>
        <a:p>
          <a:endParaRPr lang="en-ID"/>
        </a:p>
      </dgm:t>
    </dgm:pt>
    <dgm:pt modelId="{F42B9890-F7A4-48D2-A706-BD54B30B6880}" type="pres">
      <dgm:prSet presAssocID="{CD674DC0-7A11-4694-B704-57724DAD4594}" presName="Name0" presStyleCnt="0">
        <dgm:presLayoutVars>
          <dgm:dir/>
          <dgm:animLvl val="lvl"/>
          <dgm:resizeHandles val="exact"/>
        </dgm:presLayoutVars>
      </dgm:prSet>
      <dgm:spPr/>
    </dgm:pt>
    <dgm:pt modelId="{C8CBC9BA-278A-4307-81A3-83183AF81D0C}" type="pres">
      <dgm:prSet presAssocID="{A6C7F8D4-B87F-498E-8BBF-7C752B0BC3CD}" presName="linNode" presStyleCnt="0"/>
      <dgm:spPr/>
    </dgm:pt>
    <dgm:pt modelId="{84E73849-CF58-42A7-B169-1999F4FFBE40}" type="pres">
      <dgm:prSet presAssocID="{A6C7F8D4-B87F-498E-8BBF-7C752B0BC3C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8392B2B-D679-4C5B-872A-7F311C23AF74}" type="pres">
      <dgm:prSet presAssocID="{A6C7F8D4-B87F-498E-8BBF-7C752B0BC3CD}" presName="descendantText" presStyleLbl="alignAccFollowNode1" presStyleIdx="0" presStyleCnt="3">
        <dgm:presLayoutVars>
          <dgm:bulletEnabled val="1"/>
        </dgm:presLayoutVars>
      </dgm:prSet>
      <dgm:spPr/>
    </dgm:pt>
    <dgm:pt modelId="{C17A396C-D8C2-4E23-8454-A50E75BB9824}" type="pres">
      <dgm:prSet presAssocID="{D15450FB-FE3E-40BB-8065-3714E3793198}" presName="sp" presStyleCnt="0"/>
      <dgm:spPr/>
    </dgm:pt>
    <dgm:pt modelId="{071711B4-EF11-4C98-9587-D71B7408EC45}" type="pres">
      <dgm:prSet presAssocID="{43EBBFC6-1DA8-4AAF-84C8-B7E724BE8AE5}" presName="linNode" presStyleCnt="0"/>
      <dgm:spPr/>
    </dgm:pt>
    <dgm:pt modelId="{A1B5A27A-E9E0-4816-80DA-A69A04528EDE}" type="pres">
      <dgm:prSet presAssocID="{43EBBFC6-1DA8-4AAF-84C8-B7E724BE8AE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5D40149-4A68-4C2E-B242-93AF37EB04D9}" type="pres">
      <dgm:prSet presAssocID="{43EBBFC6-1DA8-4AAF-84C8-B7E724BE8AE5}" presName="descendantText" presStyleLbl="alignAccFollowNode1" presStyleIdx="1" presStyleCnt="3">
        <dgm:presLayoutVars>
          <dgm:bulletEnabled val="1"/>
        </dgm:presLayoutVars>
      </dgm:prSet>
      <dgm:spPr/>
    </dgm:pt>
    <dgm:pt modelId="{ADC5B7BF-2C34-4CC3-B34F-EB2E29010BB9}" type="pres">
      <dgm:prSet presAssocID="{F52B8B1D-395A-43E2-BCC9-3E5A2951A1AD}" presName="sp" presStyleCnt="0"/>
      <dgm:spPr/>
    </dgm:pt>
    <dgm:pt modelId="{020837CE-0A10-4D75-992D-881674E3C0AC}" type="pres">
      <dgm:prSet presAssocID="{79F6513E-FCAF-470D-8550-3CE3EFC2085F}" presName="linNode" presStyleCnt="0"/>
      <dgm:spPr/>
    </dgm:pt>
    <dgm:pt modelId="{B5AB9E0C-BAC3-4655-9B81-C8B6195874C2}" type="pres">
      <dgm:prSet presAssocID="{79F6513E-FCAF-470D-8550-3CE3EFC2085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E81AAFE-095D-4C4D-9260-7908F1DBF297}" type="pres">
      <dgm:prSet presAssocID="{79F6513E-FCAF-470D-8550-3CE3EFC2085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7113F10-EABD-4755-805D-268873F060B6}" srcId="{CD674DC0-7A11-4694-B704-57724DAD4594}" destId="{A6C7F8D4-B87F-498E-8BBF-7C752B0BC3CD}" srcOrd="0" destOrd="0" parTransId="{E4B061EA-B8EA-4B07-B375-0B1E62B509A4}" sibTransId="{D15450FB-FE3E-40BB-8065-3714E3793198}"/>
    <dgm:cxn modelId="{3D3C7C10-182E-4CCE-8E36-FC35F47B8234}" type="presOf" srcId="{5DFFEFC7-3D90-478B-B770-DB8ED1A09196}" destId="{B5D40149-4A68-4C2E-B242-93AF37EB04D9}" srcOrd="0" destOrd="0" presId="urn:microsoft.com/office/officeart/2005/8/layout/vList5"/>
    <dgm:cxn modelId="{B47D5E1F-9564-40AF-88F7-B3F0F8276377}" type="presOf" srcId="{43EBBFC6-1DA8-4AAF-84C8-B7E724BE8AE5}" destId="{A1B5A27A-E9E0-4816-80DA-A69A04528EDE}" srcOrd="0" destOrd="0" presId="urn:microsoft.com/office/officeart/2005/8/layout/vList5"/>
    <dgm:cxn modelId="{C7384621-DEC7-491E-A322-8D5EDCAF28AA}" srcId="{43EBBFC6-1DA8-4AAF-84C8-B7E724BE8AE5}" destId="{5DFFEFC7-3D90-478B-B770-DB8ED1A09196}" srcOrd="0" destOrd="0" parTransId="{9668139D-EF3D-4A62-8DDE-FE7504860C40}" sibTransId="{0DC1FB68-7209-4899-BB85-C7054BE4EF06}"/>
    <dgm:cxn modelId="{32824151-AE7A-4DD3-8EC4-1E1DCEC8E0BA}" srcId="{A6C7F8D4-B87F-498E-8BBF-7C752B0BC3CD}" destId="{60AA0F38-A616-46A4-BA49-1340EFEBB569}" srcOrd="0" destOrd="0" parTransId="{E5BA77EF-A3C5-4F27-A751-129B24B33A32}" sibTransId="{5F6B1C8F-9132-42DF-81AB-E08CF5C8D5DF}"/>
    <dgm:cxn modelId="{CE351B74-149C-4D8F-979E-EECB6A156CC1}" srcId="{CD674DC0-7A11-4694-B704-57724DAD4594}" destId="{79F6513E-FCAF-470D-8550-3CE3EFC2085F}" srcOrd="2" destOrd="0" parTransId="{8E60D2FA-B4BC-4AA8-8DD6-4E0D4FD38BBA}" sibTransId="{2BC94ED7-6D80-467D-ADA1-53AB7B910A87}"/>
    <dgm:cxn modelId="{CCAFA978-9972-4B7A-AD70-012E64C3D59D}" type="presOf" srcId="{9941559A-3C43-44AD-9472-F843435B2BD4}" destId="{0E81AAFE-095D-4C4D-9260-7908F1DBF297}" srcOrd="0" destOrd="0" presId="urn:microsoft.com/office/officeart/2005/8/layout/vList5"/>
    <dgm:cxn modelId="{1903A37B-B185-4DC8-B48E-2199675F6C35}" srcId="{CD674DC0-7A11-4694-B704-57724DAD4594}" destId="{43EBBFC6-1DA8-4AAF-84C8-B7E724BE8AE5}" srcOrd="1" destOrd="0" parTransId="{10501C7F-EC1D-457B-B5DC-C8DAC82DEA83}" sibTransId="{F52B8B1D-395A-43E2-BCC9-3E5A2951A1AD}"/>
    <dgm:cxn modelId="{313D5EB1-4124-41CA-8149-3FA8A1942A57}" type="presOf" srcId="{79F6513E-FCAF-470D-8550-3CE3EFC2085F}" destId="{B5AB9E0C-BAC3-4655-9B81-C8B6195874C2}" srcOrd="0" destOrd="0" presId="urn:microsoft.com/office/officeart/2005/8/layout/vList5"/>
    <dgm:cxn modelId="{91972BDD-7B56-40BD-A21A-EFA2A16968FC}" type="presOf" srcId="{60AA0F38-A616-46A4-BA49-1340EFEBB569}" destId="{C8392B2B-D679-4C5B-872A-7F311C23AF74}" srcOrd="0" destOrd="0" presId="urn:microsoft.com/office/officeart/2005/8/layout/vList5"/>
    <dgm:cxn modelId="{02006DE3-F6C2-4F0A-B614-FD2F1DCFA512}" srcId="{79F6513E-FCAF-470D-8550-3CE3EFC2085F}" destId="{9941559A-3C43-44AD-9472-F843435B2BD4}" srcOrd="0" destOrd="0" parTransId="{C5FDEAD3-C228-45F2-9C79-624762EA9FFE}" sibTransId="{D23C0A51-C754-468A-BFF4-5C741C07F64E}"/>
    <dgm:cxn modelId="{C77806E6-2A3E-4027-A5A3-61D1FF3E84A7}" type="presOf" srcId="{CD674DC0-7A11-4694-B704-57724DAD4594}" destId="{F42B9890-F7A4-48D2-A706-BD54B30B6880}" srcOrd="0" destOrd="0" presId="urn:microsoft.com/office/officeart/2005/8/layout/vList5"/>
    <dgm:cxn modelId="{76071EF9-67B0-4E31-BF07-8453FB41A0D7}" type="presOf" srcId="{A6C7F8D4-B87F-498E-8BBF-7C752B0BC3CD}" destId="{84E73849-CF58-42A7-B169-1999F4FFBE40}" srcOrd="0" destOrd="0" presId="urn:microsoft.com/office/officeart/2005/8/layout/vList5"/>
    <dgm:cxn modelId="{CC28A6BE-F6AD-467E-B510-59B4FE49F9EC}" type="presParOf" srcId="{F42B9890-F7A4-48D2-A706-BD54B30B6880}" destId="{C8CBC9BA-278A-4307-81A3-83183AF81D0C}" srcOrd="0" destOrd="0" presId="urn:microsoft.com/office/officeart/2005/8/layout/vList5"/>
    <dgm:cxn modelId="{3E9BE89B-1227-4A84-B11F-92B927663D0A}" type="presParOf" srcId="{C8CBC9BA-278A-4307-81A3-83183AF81D0C}" destId="{84E73849-CF58-42A7-B169-1999F4FFBE40}" srcOrd="0" destOrd="0" presId="urn:microsoft.com/office/officeart/2005/8/layout/vList5"/>
    <dgm:cxn modelId="{BE072809-1E8C-41A5-AC14-18517A86014A}" type="presParOf" srcId="{C8CBC9BA-278A-4307-81A3-83183AF81D0C}" destId="{C8392B2B-D679-4C5B-872A-7F311C23AF74}" srcOrd="1" destOrd="0" presId="urn:microsoft.com/office/officeart/2005/8/layout/vList5"/>
    <dgm:cxn modelId="{542B9D5E-0DE7-4924-B8D5-5886ED96A7E4}" type="presParOf" srcId="{F42B9890-F7A4-48D2-A706-BD54B30B6880}" destId="{C17A396C-D8C2-4E23-8454-A50E75BB9824}" srcOrd="1" destOrd="0" presId="urn:microsoft.com/office/officeart/2005/8/layout/vList5"/>
    <dgm:cxn modelId="{989623C6-D5BC-4164-9AD2-0FBAD2E5E091}" type="presParOf" srcId="{F42B9890-F7A4-48D2-A706-BD54B30B6880}" destId="{071711B4-EF11-4C98-9587-D71B7408EC45}" srcOrd="2" destOrd="0" presId="urn:microsoft.com/office/officeart/2005/8/layout/vList5"/>
    <dgm:cxn modelId="{110101F9-4A12-4473-B1CB-6527DB64B513}" type="presParOf" srcId="{071711B4-EF11-4C98-9587-D71B7408EC45}" destId="{A1B5A27A-E9E0-4816-80DA-A69A04528EDE}" srcOrd="0" destOrd="0" presId="urn:microsoft.com/office/officeart/2005/8/layout/vList5"/>
    <dgm:cxn modelId="{F1B5C30A-C21D-4A40-892B-7D9AAFCE532B}" type="presParOf" srcId="{071711B4-EF11-4C98-9587-D71B7408EC45}" destId="{B5D40149-4A68-4C2E-B242-93AF37EB04D9}" srcOrd="1" destOrd="0" presId="urn:microsoft.com/office/officeart/2005/8/layout/vList5"/>
    <dgm:cxn modelId="{92326B2B-5C14-4045-9191-53721C3DBC3D}" type="presParOf" srcId="{F42B9890-F7A4-48D2-A706-BD54B30B6880}" destId="{ADC5B7BF-2C34-4CC3-B34F-EB2E29010BB9}" srcOrd="3" destOrd="0" presId="urn:microsoft.com/office/officeart/2005/8/layout/vList5"/>
    <dgm:cxn modelId="{23A11C4E-8DCC-42C8-B0D7-69350ACC82AC}" type="presParOf" srcId="{F42B9890-F7A4-48D2-A706-BD54B30B6880}" destId="{020837CE-0A10-4D75-992D-881674E3C0AC}" srcOrd="4" destOrd="0" presId="urn:microsoft.com/office/officeart/2005/8/layout/vList5"/>
    <dgm:cxn modelId="{E4C67A61-60FE-4336-87ED-18BD03BD0082}" type="presParOf" srcId="{020837CE-0A10-4D75-992D-881674E3C0AC}" destId="{B5AB9E0C-BAC3-4655-9B81-C8B6195874C2}" srcOrd="0" destOrd="0" presId="urn:microsoft.com/office/officeart/2005/8/layout/vList5"/>
    <dgm:cxn modelId="{FFF0479B-AFC3-4690-9797-533F2E77F495}" type="presParOf" srcId="{020837CE-0A10-4D75-992D-881674E3C0AC}" destId="{0E81AAFE-095D-4C4D-9260-7908F1DBF2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D92B4-3B10-4D22-90C1-A02F34DE91BE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B2923296-E125-49F6-AE4B-495B194E22F5}">
      <dgm:prSet phldrT="[Text]"/>
      <dgm:spPr/>
      <dgm:t>
        <a:bodyPr/>
        <a:lstStyle/>
        <a:p>
          <a:r>
            <a:rPr lang="en-US" dirty="0" err="1"/>
            <a:t>Lege</a:t>
          </a:r>
          <a:endParaRPr lang="en-ID" dirty="0"/>
        </a:p>
      </dgm:t>
    </dgm:pt>
    <dgm:pt modelId="{40460CAE-0D78-4B44-9A79-A3ADE80BEF90}" type="parTrans" cxnId="{304E9D79-4734-4042-AE10-427B8F95BCA6}">
      <dgm:prSet/>
      <dgm:spPr/>
      <dgm:t>
        <a:bodyPr/>
        <a:lstStyle/>
        <a:p>
          <a:endParaRPr lang="en-ID"/>
        </a:p>
      </dgm:t>
    </dgm:pt>
    <dgm:pt modelId="{6413F925-7EE8-4FAD-9A30-5B7B32B2F40C}" type="sibTrans" cxnId="{304E9D79-4734-4042-AE10-427B8F95BCA6}">
      <dgm:prSet/>
      <dgm:spPr/>
      <dgm:t>
        <a:bodyPr/>
        <a:lstStyle/>
        <a:p>
          <a:endParaRPr lang="en-ID"/>
        </a:p>
      </dgm:t>
    </dgm:pt>
    <dgm:pt modelId="{1AC156D9-D11F-49B3-A82C-E272BC8D48A4}">
      <dgm:prSet phldrT="[Text]"/>
      <dgm:spPr/>
      <dgm:t>
        <a:bodyPr/>
        <a:lstStyle/>
        <a:p>
          <a:r>
            <a:rPr lang="en-US" dirty="0" err="1"/>
            <a:t>Undang-undang</a:t>
          </a:r>
          <a:endParaRPr lang="en-ID" dirty="0"/>
        </a:p>
      </dgm:t>
    </dgm:pt>
    <dgm:pt modelId="{726BD8A7-97EB-4502-89FB-007E8D957325}" type="parTrans" cxnId="{01DFBB88-2388-494E-8D43-97EF8266362C}">
      <dgm:prSet/>
      <dgm:spPr/>
      <dgm:t>
        <a:bodyPr/>
        <a:lstStyle/>
        <a:p>
          <a:endParaRPr lang="en-ID"/>
        </a:p>
      </dgm:t>
    </dgm:pt>
    <dgm:pt modelId="{6F31B3EA-8E15-4659-B080-9F680FEA08C9}" type="sibTrans" cxnId="{01DFBB88-2388-494E-8D43-97EF8266362C}">
      <dgm:prSet/>
      <dgm:spPr/>
      <dgm:t>
        <a:bodyPr/>
        <a:lstStyle/>
        <a:p>
          <a:endParaRPr lang="en-ID"/>
        </a:p>
      </dgm:t>
    </dgm:pt>
    <dgm:pt modelId="{47FE1C58-2A3C-4459-AEE9-FACBA66991C7}">
      <dgm:prSet phldrT="[Text]" phldr="1"/>
      <dgm:spPr/>
      <dgm:t>
        <a:bodyPr/>
        <a:lstStyle/>
        <a:p>
          <a:endParaRPr lang="en-ID" dirty="0"/>
        </a:p>
      </dgm:t>
    </dgm:pt>
    <dgm:pt modelId="{C0F03FA7-487F-42F0-B866-C75454AF7278}" type="parTrans" cxnId="{86AA6CDF-808F-485D-A7D3-319437FBE7D4}">
      <dgm:prSet/>
      <dgm:spPr/>
      <dgm:t>
        <a:bodyPr/>
        <a:lstStyle/>
        <a:p>
          <a:endParaRPr lang="en-ID"/>
        </a:p>
      </dgm:t>
    </dgm:pt>
    <dgm:pt modelId="{43D97CDB-E500-4B46-8FB3-ABA79D8998FD}" type="sibTrans" cxnId="{86AA6CDF-808F-485D-A7D3-319437FBE7D4}">
      <dgm:prSet/>
      <dgm:spPr/>
      <dgm:t>
        <a:bodyPr/>
        <a:lstStyle/>
        <a:p>
          <a:endParaRPr lang="en-ID"/>
        </a:p>
      </dgm:t>
    </dgm:pt>
    <dgm:pt modelId="{7C1C3DE3-9605-43F5-8BFD-CF96A0F5E2C6}">
      <dgm:prSet phldrT="[Text]"/>
      <dgm:spPr/>
      <dgm:t>
        <a:bodyPr/>
        <a:lstStyle/>
        <a:p>
          <a:r>
            <a:rPr lang="en-US" dirty="0"/>
            <a:t>Lex</a:t>
          </a:r>
          <a:endParaRPr lang="en-ID" dirty="0"/>
        </a:p>
      </dgm:t>
    </dgm:pt>
    <dgm:pt modelId="{FE31E9B6-E346-4360-9A0A-2A7D4ED247C0}" type="parTrans" cxnId="{B126221A-BB11-4826-85B3-B62B0EE44263}">
      <dgm:prSet/>
      <dgm:spPr/>
      <dgm:t>
        <a:bodyPr/>
        <a:lstStyle/>
        <a:p>
          <a:endParaRPr lang="en-ID"/>
        </a:p>
      </dgm:t>
    </dgm:pt>
    <dgm:pt modelId="{B5ABA9B3-8CBE-41CC-8181-10D3651185E2}" type="sibTrans" cxnId="{B126221A-BB11-4826-85B3-B62B0EE44263}">
      <dgm:prSet/>
      <dgm:spPr/>
      <dgm:t>
        <a:bodyPr/>
        <a:lstStyle/>
        <a:p>
          <a:endParaRPr lang="en-ID"/>
        </a:p>
      </dgm:t>
    </dgm:pt>
    <dgm:pt modelId="{6EAB5201-FB1D-487D-9025-A7E3E0E8C6CB}">
      <dgm:prSet phldrT="[Text]"/>
      <dgm:spPr/>
      <dgm:t>
        <a:bodyPr/>
        <a:lstStyle/>
        <a:p>
          <a:r>
            <a:rPr lang="en-US" dirty="0" err="1"/>
            <a:t>aturan</a:t>
          </a:r>
          <a:endParaRPr lang="en-ID" dirty="0"/>
        </a:p>
      </dgm:t>
    </dgm:pt>
    <dgm:pt modelId="{2D80E6FF-EEEF-4996-A2F0-BE55B7FB282F}" type="parTrans" cxnId="{78E776F9-644C-4BEF-B284-3F155A7490DF}">
      <dgm:prSet/>
      <dgm:spPr/>
      <dgm:t>
        <a:bodyPr/>
        <a:lstStyle/>
        <a:p>
          <a:endParaRPr lang="en-ID"/>
        </a:p>
      </dgm:t>
    </dgm:pt>
    <dgm:pt modelId="{4E09F830-3D68-4054-B1DE-94CCC9C3357B}" type="sibTrans" cxnId="{78E776F9-644C-4BEF-B284-3F155A7490DF}">
      <dgm:prSet/>
      <dgm:spPr/>
      <dgm:t>
        <a:bodyPr/>
        <a:lstStyle/>
        <a:p>
          <a:endParaRPr lang="en-ID"/>
        </a:p>
      </dgm:t>
    </dgm:pt>
    <dgm:pt modelId="{053B88DA-8F89-4917-9F15-B54EF0B63FCB}">
      <dgm:prSet phldrT="[Text]" phldr="1"/>
      <dgm:spPr/>
      <dgm:t>
        <a:bodyPr/>
        <a:lstStyle/>
        <a:p>
          <a:endParaRPr lang="en-ID"/>
        </a:p>
      </dgm:t>
    </dgm:pt>
    <dgm:pt modelId="{50D5D7DE-E4AB-4622-8A8B-9900888CDF50}" type="parTrans" cxnId="{DED2A0E8-249D-43AB-B44D-4733E8CB42A0}">
      <dgm:prSet/>
      <dgm:spPr/>
      <dgm:t>
        <a:bodyPr/>
        <a:lstStyle/>
        <a:p>
          <a:endParaRPr lang="en-ID"/>
        </a:p>
      </dgm:t>
    </dgm:pt>
    <dgm:pt modelId="{CFBFB790-9599-49D8-AE4B-796F2868BF8A}" type="sibTrans" cxnId="{DED2A0E8-249D-43AB-B44D-4733E8CB42A0}">
      <dgm:prSet/>
      <dgm:spPr/>
      <dgm:t>
        <a:bodyPr/>
        <a:lstStyle/>
        <a:p>
          <a:endParaRPr lang="en-ID"/>
        </a:p>
      </dgm:t>
    </dgm:pt>
    <dgm:pt modelId="{3DF45C2F-A589-4F69-93E5-78DE6D2AE3AA}">
      <dgm:prSet phldrT="[Text]"/>
      <dgm:spPr/>
      <dgm:t>
        <a:bodyPr/>
        <a:lstStyle/>
        <a:p>
          <a:r>
            <a:rPr lang="en-US" dirty="0"/>
            <a:t>Jure</a:t>
          </a:r>
          <a:endParaRPr lang="en-ID" dirty="0"/>
        </a:p>
      </dgm:t>
    </dgm:pt>
    <dgm:pt modelId="{1D4D2271-731F-4B59-99CD-58EBA7B1F437}" type="parTrans" cxnId="{F8021206-1989-4DB8-B7D3-C63122AFD195}">
      <dgm:prSet/>
      <dgm:spPr/>
      <dgm:t>
        <a:bodyPr/>
        <a:lstStyle/>
        <a:p>
          <a:endParaRPr lang="en-ID"/>
        </a:p>
      </dgm:t>
    </dgm:pt>
    <dgm:pt modelId="{B700C45F-9638-4B8D-A607-570EB6D63A8C}" type="sibTrans" cxnId="{F8021206-1989-4DB8-B7D3-C63122AFD195}">
      <dgm:prSet/>
      <dgm:spPr/>
      <dgm:t>
        <a:bodyPr/>
        <a:lstStyle/>
        <a:p>
          <a:endParaRPr lang="en-ID"/>
        </a:p>
      </dgm:t>
    </dgm:pt>
    <dgm:pt modelId="{A88DB674-49CF-4CEC-AD8F-4B1DF2AC948A}">
      <dgm:prSet phldrT="[Text]"/>
      <dgm:spPr/>
      <dgm:t>
        <a:bodyPr/>
        <a:lstStyle/>
        <a:p>
          <a:r>
            <a:rPr lang="en-US" dirty="0" err="1"/>
            <a:t>hukum</a:t>
          </a:r>
          <a:endParaRPr lang="en-ID" dirty="0"/>
        </a:p>
      </dgm:t>
    </dgm:pt>
    <dgm:pt modelId="{57AF7125-F761-4D59-BC44-3B61804CDB66}" type="parTrans" cxnId="{A0502F67-DF11-4311-AECC-117357BD64AB}">
      <dgm:prSet/>
      <dgm:spPr/>
      <dgm:t>
        <a:bodyPr/>
        <a:lstStyle/>
        <a:p>
          <a:endParaRPr lang="en-ID"/>
        </a:p>
      </dgm:t>
    </dgm:pt>
    <dgm:pt modelId="{DEC47187-7AF7-4F04-ACD2-08DF684F7DB8}" type="sibTrans" cxnId="{A0502F67-DF11-4311-AECC-117357BD64AB}">
      <dgm:prSet/>
      <dgm:spPr/>
      <dgm:t>
        <a:bodyPr/>
        <a:lstStyle/>
        <a:p>
          <a:endParaRPr lang="en-ID"/>
        </a:p>
      </dgm:t>
    </dgm:pt>
    <dgm:pt modelId="{E199DD75-A379-4EB7-AD13-B79963C331C8}">
      <dgm:prSet phldrT="[Text]" phldr="1"/>
      <dgm:spPr/>
      <dgm:t>
        <a:bodyPr/>
        <a:lstStyle/>
        <a:p>
          <a:endParaRPr lang="en-ID"/>
        </a:p>
      </dgm:t>
    </dgm:pt>
    <dgm:pt modelId="{15CB3950-8B42-40AF-85BF-77975D3AAF4B}" type="parTrans" cxnId="{2562D949-46B4-4027-8632-A854AF572DAC}">
      <dgm:prSet/>
      <dgm:spPr/>
      <dgm:t>
        <a:bodyPr/>
        <a:lstStyle/>
        <a:p>
          <a:endParaRPr lang="en-ID"/>
        </a:p>
      </dgm:t>
    </dgm:pt>
    <dgm:pt modelId="{E6A8C2EE-BCA1-4134-BF10-0D93DE695CC5}" type="sibTrans" cxnId="{2562D949-46B4-4027-8632-A854AF572DAC}">
      <dgm:prSet/>
      <dgm:spPr/>
      <dgm:t>
        <a:bodyPr/>
        <a:lstStyle/>
        <a:p>
          <a:endParaRPr lang="en-ID"/>
        </a:p>
      </dgm:t>
    </dgm:pt>
    <dgm:pt modelId="{CE1634F5-FEE4-4DCA-A0BD-7CA3A5F7AE2F}" type="pres">
      <dgm:prSet presAssocID="{325D92B4-3B10-4D22-90C1-A02F34DE91B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5C2FB83-E11A-4FD6-9EFA-83751986FE6D}" type="pres">
      <dgm:prSet presAssocID="{B2923296-E125-49F6-AE4B-495B194E22F5}" presName="composite" presStyleCnt="0"/>
      <dgm:spPr/>
    </dgm:pt>
    <dgm:pt modelId="{E08AA7AB-9671-434F-8FB8-82E535E50910}" type="pres">
      <dgm:prSet presAssocID="{B2923296-E125-49F6-AE4B-495B194E22F5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5583F0D-7F65-4F23-BA80-6951B44055A8}" type="pres">
      <dgm:prSet presAssocID="{B2923296-E125-49F6-AE4B-495B194E22F5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73230901-F9A5-40C1-B2AA-333A0A8A9BB0}" type="pres">
      <dgm:prSet presAssocID="{B2923296-E125-49F6-AE4B-495B194E22F5}" presName="Accent" presStyleLbl="parChTrans1D1" presStyleIdx="0" presStyleCnt="3"/>
      <dgm:spPr/>
    </dgm:pt>
    <dgm:pt modelId="{90812BAA-EC13-40B0-8760-ADB35ACB1A88}" type="pres">
      <dgm:prSet presAssocID="{B2923296-E125-49F6-AE4B-495B194E22F5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06513E2B-F54C-4503-8FC1-E41523051005}" type="pres">
      <dgm:prSet presAssocID="{6413F925-7EE8-4FAD-9A30-5B7B32B2F40C}" presName="sibTrans" presStyleCnt="0"/>
      <dgm:spPr/>
    </dgm:pt>
    <dgm:pt modelId="{250E312D-EBC0-47A7-80AA-03EE4FA3AAF7}" type="pres">
      <dgm:prSet presAssocID="{7C1C3DE3-9605-43F5-8BFD-CF96A0F5E2C6}" presName="composite" presStyleCnt="0"/>
      <dgm:spPr/>
    </dgm:pt>
    <dgm:pt modelId="{5C77478A-C92A-43FD-8E5E-9E39DE00EF09}" type="pres">
      <dgm:prSet presAssocID="{7C1C3DE3-9605-43F5-8BFD-CF96A0F5E2C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AB5CD77-851B-4B84-808F-1329472BE690}" type="pres">
      <dgm:prSet presAssocID="{7C1C3DE3-9605-43F5-8BFD-CF96A0F5E2C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F79BF5AA-74AB-4237-866B-470C697FF509}" type="pres">
      <dgm:prSet presAssocID="{7C1C3DE3-9605-43F5-8BFD-CF96A0F5E2C6}" presName="Accent" presStyleLbl="parChTrans1D1" presStyleIdx="1" presStyleCnt="3"/>
      <dgm:spPr/>
    </dgm:pt>
    <dgm:pt modelId="{53094979-ED78-43C5-8F20-A54EE5299463}" type="pres">
      <dgm:prSet presAssocID="{7C1C3DE3-9605-43F5-8BFD-CF96A0F5E2C6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63A575C-7D06-4C17-9A92-6DB7D966AAB3}" type="pres">
      <dgm:prSet presAssocID="{B5ABA9B3-8CBE-41CC-8181-10D3651185E2}" presName="sibTrans" presStyleCnt="0"/>
      <dgm:spPr/>
    </dgm:pt>
    <dgm:pt modelId="{FC1E03DB-3DC5-4217-8EA8-971D209F2E8C}" type="pres">
      <dgm:prSet presAssocID="{3DF45C2F-A589-4F69-93E5-78DE6D2AE3AA}" presName="composite" presStyleCnt="0"/>
      <dgm:spPr/>
    </dgm:pt>
    <dgm:pt modelId="{F66E2F27-2E02-487D-81B9-839A6613C76B}" type="pres">
      <dgm:prSet presAssocID="{3DF45C2F-A589-4F69-93E5-78DE6D2AE3A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ADF221D-FF78-4263-AA8A-F139371568E8}" type="pres">
      <dgm:prSet presAssocID="{3DF45C2F-A589-4F69-93E5-78DE6D2AE3A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BFAEDDD-E3BE-4790-B74C-7FAE299CC098}" type="pres">
      <dgm:prSet presAssocID="{3DF45C2F-A589-4F69-93E5-78DE6D2AE3AA}" presName="Accent" presStyleLbl="parChTrans1D1" presStyleIdx="2" presStyleCnt="3"/>
      <dgm:spPr/>
    </dgm:pt>
    <dgm:pt modelId="{75486C4C-CAC2-4602-BBE0-28DE888EA25E}" type="pres">
      <dgm:prSet presAssocID="{3DF45C2F-A589-4F69-93E5-78DE6D2AE3AA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8021206-1989-4DB8-B7D3-C63122AFD195}" srcId="{325D92B4-3B10-4D22-90C1-A02F34DE91BE}" destId="{3DF45C2F-A589-4F69-93E5-78DE6D2AE3AA}" srcOrd="2" destOrd="0" parTransId="{1D4D2271-731F-4B59-99CD-58EBA7B1F437}" sibTransId="{B700C45F-9638-4B8D-A607-570EB6D63A8C}"/>
    <dgm:cxn modelId="{4126940D-A4D9-4545-8C7C-E399863B0770}" type="presOf" srcId="{47FE1C58-2A3C-4459-AEE9-FACBA66991C7}" destId="{90812BAA-EC13-40B0-8760-ADB35ACB1A88}" srcOrd="0" destOrd="0" presId="urn:microsoft.com/office/officeart/2011/layout/TabList"/>
    <dgm:cxn modelId="{B126221A-BB11-4826-85B3-B62B0EE44263}" srcId="{325D92B4-3B10-4D22-90C1-A02F34DE91BE}" destId="{7C1C3DE3-9605-43F5-8BFD-CF96A0F5E2C6}" srcOrd="1" destOrd="0" parTransId="{FE31E9B6-E346-4360-9A0A-2A7D4ED247C0}" sibTransId="{B5ABA9B3-8CBE-41CC-8181-10D3651185E2}"/>
    <dgm:cxn modelId="{4FE0BE28-E55D-42F0-ACDC-FDD744E86B85}" type="presOf" srcId="{053B88DA-8F89-4917-9F15-B54EF0B63FCB}" destId="{53094979-ED78-43C5-8F20-A54EE5299463}" srcOrd="0" destOrd="0" presId="urn:microsoft.com/office/officeart/2011/layout/TabList"/>
    <dgm:cxn modelId="{DBF4D636-66C8-4188-A3ED-4B39D3935727}" type="presOf" srcId="{6EAB5201-FB1D-487D-9025-A7E3E0E8C6CB}" destId="{5C77478A-C92A-43FD-8E5E-9E39DE00EF09}" srcOrd="0" destOrd="0" presId="urn:microsoft.com/office/officeart/2011/layout/TabList"/>
    <dgm:cxn modelId="{A1B5903E-CA22-4518-8883-8A51F01D92E9}" type="presOf" srcId="{3DF45C2F-A589-4F69-93E5-78DE6D2AE3AA}" destId="{BADF221D-FF78-4263-AA8A-F139371568E8}" srcOrd="0" destOrd="0" presId="urn:microsoft.com/office/officeart/2011/layout/TabList"/>
    <dgm:cxn modelId="{A0502F67-DF11-4311-AECC-117357BD64AB}" srcId="{3DF45C2F-A589-4F69-93E5-78DE6D2AE3AA}" destId="{A88DB674-49CF-4CEC-AD8F-4B1DF2AC948A}" srcOrd="0" destOrd="0" parTransId="{57AF7125-F761-4D59-BC44-3B61804CDB66}" sibTransId="{DEC47187-7AF7-4F04-ACD2-08DF684F7DB8}"/>
    <dgm:cxn modelId="{2562D949-46B4-4027-8632-A854AF572DAC}" srcId="{3DF45C2F-A589-4F69-93E5-78DE6D2AE3AA}" destId="{E199DD75-A379-4EB7-AD13-B79963C331C8}" srcOrd="1" destOrd="0" parTransId="{15CB3950-8B42-40AF-85BF-77975D3AAF4B}" sibTransId="{E6A8C2EE-BCA1-4134-BF10-0D93DE695CC5}"/>
    <dgm:cxn modelId="{498BD054-6FFB-4B7A-B76A-2E6FAC3511B8}" type="presOf" srcId="{325D92B4-3B10-4D22-90C1-A02F34DE91BE}" destId="{CE1634F5-FEE4-4DCA-A0BD-7CA3A5F7AE2F}" srcOrd="0" destOrd="0" presId="urn:microsoft.com/office/officeart/2011/layout/TabList"/>
    <dgm:cxn modelId="{0B49E278-59BB-4A11-B5E7-7D5B8C8FE0D0}" type="presOf" srcId="{E199DD75-A379-4EB7-AD13-B79963C331C8}" destId="{75486C4C-CAC2-4602-BBE0-28DE888EA25E}" srcOrd="0" destOrd="0" presId="urn:microsoft.com/office/officeart/2011/layout/TabList"/>
    <dgm:cxn modelId="{304E9D79-4734-4042-AE10-427B8F95BCA6}" srcId="{325D92B4-3B10-4D22-90C1-A02F34DE91BE}" destId="{B2923296-E125-49F6-AE4B-495B194E22F5}" srcOrd="0" destOrd="0" parTransId="{40460CAE-0D78-4B44-9A79-A3ADE80BEF90}" sibTransId="{6413F925-7EE8-4FAD-9A30-5B7B32B2F40C}"/>
    <dgm:cxn modelId="{7E8EEB7F-7914-460A-84A6-B89622F8BBF1}" type="presOf" srcId="{A88DB674-49CF-4CEC-AD8F-4B1DF2AC948A}" destId="{F66E2F27-2E02-487D-81B9-839A6613C76B}" srcOrd="0" destOrd="0" presId="urn:microsoft.com/office/officeart/2011/layout/TabList"/>
    <dgm:cxn modelId="{01DFBB88-2388-494E-8D43-97EF8266362C}" srcId="{B2923296-E125-49F6-AE4B-495B194E22F5}" destId="{1AC156D9-D11F-49B3-A82C-E272BC8D48A4}" srcOrd="0" destOrd="0" parTransId="{726BD8A7-97EB-4502-89FB-007E8D957325}" sibTransId="{6F31B3EA-8E15-4659-B080-9F680FEA08C9}"/>
    <dgm:cxn modelId="{17D0EE98-E998-45F2-B79A-D2069C1C76CB}" type="presOf" srcId="{1AC156D9-D11F-49B3-A82C-E272BC8D48A4}" destId="{E08AA7AB-9671-434F-8FB8-82E535E50910}" srcOrd="0" destOrd="0" presId="urn:microsoft.com/office/officeart/2011/layout/TabList"/>
    <dgm:cxn modelId="{189DFDD3-0FD8-43E6-A917-7D31B7BCEDE6}" type="presOf" srcId="{B2923296-E125-49F6-AE4B-495B194E22F5}" destId="{45583F0D-7F65-4F23-BA80-6951B44055A8}" srcOrd="0" destOrd="0" presId="urn:microsoft.com/office/officeart/2011/layout/TabList"/>
    <dgm:cxn modelId="{86AA6CDF-808F-485D-A7D3-319437FBE7D4}" srcId="{B2923296-E125-49F6-AE4B-495B194E22F5}" destId="{47FE1C58-2A3C-4459-AEE9-FACBA66991C7}" srcOrd="1" destOrd="0" parTransId="{C0F03FA7-487F-42F0-B866-C75454AF7278}" sibTransId="{43D97CDB-E500-4B46-8FB3-ABA79D8998FD}"/>
    <dgm:cxn modelId="{DED2A0E8-249D-43AB-B44D-4733E8CB42A0}" srcId="{7C1C3DE3-9605-43F5-8BFD-CF96A0F5E2C6}" destId="{053B88DA-8F89-4917-9F15-B54EF0B63FCB}" srcOrd="1" destOrd="0" parTransId="{50D5D7DE-E4AB-4622-8A8B-9900888CDF50}" sibTransId="{CFBFB790-9599-49D8-AE4B-796F2868BF8A}"/>
    <dgm:cxn modelId="{78E776F9-644C-4BEF-B284-3F155A7490DF}" srcId="{7C1C3DE3-9605-43F5-8BFD-CF96A0F5E2C6}" destId="{6EAB5201-FB1D-487D-9025-A7E3E0E8C6CB}" srcOrd="0" destOrd="0" parTransId="{2D80E6FF-EEEF-4996-A2F0-BE55B7FB282F}" sibTransId="{4E09F830-3D68-4054-B1DE-94CCC9C3357B}"/>
    <dgm:cxn modelId="{9A9C4EFE-2389-43C4-BB6D-B9C5CFC5DBAC}" type="presOf" srcId="{7C1C3DE3-9605-43F5-8BFD-CF96A0F5E2C6}" destId="{2AB5CD77-851B-4B84-808F-1329472BE690}" srcOrd="0" destOrd="0" presId="urn:microsoft.com/office/officeart/2011/layout/TabList"/>
    <dgm:cxn modelId="{705C8E4B-F6C2-4A4C-826C-F073CCB260A5}" type="presParOf" srcId="{CE1634F5-FEE4-4DCA-A0BD-7CA3A5F7AE2F}" destId="{E5C2FB83-E11A-4FD6-9EFA-83751986FE6D}" srcOrd="0" destOrd="0" presId="urn:microsoft.com/office/officeart/2011/layout/TabList"/>
    <dgm:cxn modelId="{9AC0742A-6698-4BB7-97D2-5106A8A47F92}" type="presParOf" srcId="{E5C2FB83-E11A-4FD6-9EFA-83751986FE6D}" destId="{E08AA7AB-9671-434F-8FB8-82E535E50910}" srcOrd="0" destOrd="0" presId="urn:microsoft.com/office/officeart/2011/layout/TabList"/>
    <dgm:cxn modelId="{ABBAE987-9E13-4021-90E3-0CD7569B48F2}" type="presParOf" srcId="{E5C2FB83-E11A-4FD6-9EFA-83751986FE6D}" destId="{45583F0D-7F65-4F23-BA80-6951B44055A8}" srcOrd="1" destOrd="0" presId="urn:microsoft.com/office/officeart/2011/layout/TabList"/>
    <dgm:cxn modelId="{D02C3953-47A0-4AF3-BDAA-B627D4424C4C}" type="presParOf" srcId="{E5C2FB83-E11A-4FD6-9EFA-83751986FE6D}" destId="{73230901-F9A5-40C1-B2AA-333A0A8A9BB0}" srcOrd="2" destOrd="0" presId="urn:microsoft.com/office/officeart/2011/layout/TabList"/>
    <dgm:cxn modelId="{A59B7987-40F6-49A9-950D-7EEE0A2C915F}" type="presParOf" srcId="{CE1634F5-FEE4-4DCA-A0BD-7CA3A5F7AE2F}" destId="{90812BAA-EC13-40B0-8760-ADB35ACB1A88}" srcOrd="1" destOrd="0" presId="urn:microsoft.com/office/officeart/2011/layout/TabList"/>
    <dgm:cxn modelId="{51AC4E5F-7861-4E97-A26A-B98D65EFE427}" type="presParOf" srcId="{CE1634F5-FEE4-4DCA-A0BD-7CA3A5F7AE2F}" destId="{06513E2B-F54C-4503-8FC1-E41523051005}" srcOrd="2" destOrd="0" presId="urn:microsoft.com/office/officeart/2011/layout/TabList"/>
    <dgm:cxn modelId="{1646D6B1-4A3E-4DB1-9EFA-5128D695C943}" type="presParOf" srcId="{CE1634F5-FEE4-4DCA-A0BD-7CA3A5F7AE2F}" destId="{250E312D-EBC0-47A7-80AA-03EE4FA3AAF7}" srcOrd="3" destOrd="0" presId="urn:microsoft.com/office/officeart/2011/layout/TabList"/>
    <dgm:cxn modelId="{D7E0CBBA-DB30-40A0-9A2C-7A0088C08D2A}" type="presParOf" srcId="{250E312D-EBC0-47A7-80AA-03EE4FA3AAF7}" destId="{5C77478A-C92A-43FD-8E5E-9E39DE00EF09}" srcOrd="0" destOrd="0" presId="urn:microsoft.com/office/officeart/2011/layout/TabList"/>
    <dgm:cxn modelId="{D3DD9D01-51D2-4C37-A834-93DA56D103CB}" type="presParOf" srcId="{250E312D-EBC0-47A7-80AA-03EE4FA3AAF7}" destId="{2AB5CD77-851B-4B84-808F-1329472BE690}" srcOrd="1" destOrd="0" presId="urn:microsoft.com/office/officeart/2011/layout/TabList"/>
    <dgm:cxn modelId="{533BD15D-B2D6-419C-B8DA-C345BEFFE28E}" type="presParOf" srcId="{250E312D-EBC0-47A7-80AA-03EE4FA3AAF7}" destId="{F79BF5AA-74AB-4237-866B-470C697FF509}" srcOrd="2" destOrd="0" presId="urn:microsoft.com/office/officeart/2011/layout/TabList"/>
    <dgm:cxn modelId="{1B8078E3-0589-4688-A550-7E8FDA39CFF3}" type="presParOf" srcId="{CE1634F5-FEE4-4DCA-A0BD-7CA3A5F7AE2F}" destId="{53094979-ED78-43C5-8F20-A54EE5299463}" srcOrd="4" destOrd="0" presId="urn:microsoft.com/office/officeart/2011/layout/TabList"/>
    <dgm:cxn modelId="{7AE98831-877D-4F4E-A89A-0B3A2FD1966B}" type="presParOf" srcId="{CE1634F5-FEE4-4DCA-A0BD-7CA3A5F7AE2F}" destId="{563A575C-7D06-4C17-9A92-6DB7D966AAB3}" srcOrd="5" destOrd="0" presId="urn:microsoft.com/office/officeart/2011/layout/TabList"/>
    <dgm:cxn modelId="{C4970926-5968-4BBA-8519-4C0D9BB62523}" type="presParOf" srcId="{CE1634F5-FEE4-4DCA-A0BD-7CA3A5F7AE2F}" destId="{FC1E03DB-3DC5-4217-8EA8-971D209F2E8C}" srcOrd="6" destOrd="0" presId="urn:microsoft.com/office/officeart/2011/layout/TabList"/>
    <dgm:cxn modelId="{D5534B15-09A0-4A39-A8AE-2A7A32250F7D}" type="presParOf" srcId="{FC1E03DB-3DC5-4217-8EA8-971D209F2E8C}" destId="{F66E2F27-2E02-487D-81B9-839A6613C76B}" srcOrd="0" destOrd="0" presId="urn:microsoft.com/office/officeart/2011/layout/TabList"/>
    <dgm:cxn modelId="{5435392E-C93B-45C9-9419-2D243045E2CA}" type="presParOf" srcId="{FC1E03DB-3DC5-4217-8EA8-971D209F2E8C}" destId="{BADF221D-FF78-4263-AA8A-F139371568E8}" srcOrd="1" destOrd="0" presId="urn:microsoft.com/office/officeart/2011/layout/TabList"/>
    <dgm:cxn modelId="{2C9835F1-5593-4CD6-9446-A698B3292726}" type="presParOf" srcId="{FC1E03DB-3DC5-4217-8EA8-971D209F2E8C}" destId="{6BFAEDDD-E3BE-4790-B74C-7FAE299CC098}" srcOrd="2" destOrd="0" presId="urn:microsoft.com/office/officeart/2011/layout/TabList"/>
    <dgm:cxn modelId="{51F781A8-9E01-44BD-AF89-DEB659C907E6}" type="presParOf" srcId="{CE1634F5-FEE4-4DCA-A0BD-7CA3A5F7AE2F}" destId="{75486C4C-CAC2-4602-BBE0-28DE888EA25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996BF-1621-4E06-AD51-0D23816BC7AA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378DB2B-CDA3-4039-A40C-F3DE221FE242}">
      <dgm:prSet phldrT="[Text]"/>
      <dgm:spPr/>
      <dgm:t>
        <a:bodyPr/>
        <a:lstStyle/>
        <a:p>
          <a:r>
            <a:rPr lang="en-US" dirty="0"/>
            <a:t>Ulpian</a:t>
          </a:r>
          <a:endParaRPr lang="en-ID" dirty="0"/>
        </a:p>
      </dgm:t>
    </dgm:pt>
    <dgm:pt modelId="{E51FCD53-B476-4F2D-BB8D-78B6E233968F}" type="parTrans" cxnId="{FA40BEFD-DC56-4A8D-9851-3F57B71F7C1B}">
      <dgm:prSet/>
      <dgm:spPr/>
      <dgm:t>
        <a:bodyPr/>
        <a:lstStyle/>
        <a:p>
          <a:endParaRPr lang="en-ID"/>
        </a:p>
      </dgm:t>
    </dgm:pt>
    <dgm:pt modelId="{50BFDF7E-3A2A-43D5-87C5-6ACFA40F019C}" type="sibTrans" cxnId="{FA40BEFD-DC56-4A8D-9851-3F57B71F7C1B}">
      <dgm:prSet/>
      <dgm:spPr/>
      <dgm:t>
        <a:bodyPr/>
        <a:lstStyle/>
        <a:p>
          <a:endParaRPr lang="en-ID"/>
        </a:p>
      </dgm:t>
    </dgm:pt>
    <dgm:pt modelId="{3C126C34-9FD5-4F81-88C9-0F61BD18EE95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adl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tt</a:t>
          </a:r>
          <a:r>
            <a:rPr lang="en-US" dirty="0"/>
            <a:t> </a:t>
          </a:r>
          <a:r>
            <a:rPr lang="en-US" dirty="0" err="1"/>
            <a:t>ketuhanan</a:t>
          </a:r>
          <a:r>
            <a:rPr lang="en-US" dirty="0"/>
            <a:t> dan </a:t>
          </a:r>
          <a:r>
            <a:rPr lang="en-US" dirty="0" err="1"/>
            <a:t>manusia</a:t>
          </a:r>
          <a:r>
            <a:rPr lang="en-US" dirty="0"/>
            <a:t>, </a:t>
          </a:r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tt</a:t>
          </a:r>
          <a:r>
            <a:rPr lang="en-US" dirty="0"/>
            <a:t> </a:t>
          </a:r>
          <a:r>
            <a:rPr lang="en-US" dirty="0" err="1"/>
            <a:t>adil</a:t>
          </a:r>
          <a:r>
            <a:rPr lang="en-US" dirty="0"/>
            <a:t> dan </a:t>
          </a:r>
          <a:r>
            <a:rPr lang="en-US" dirty="0" err="1"/>
            <a:t>tdk</a:t>
          </a:r>
          <a:r>
            <a:rPr lang="en-US" dirty="0"/>
            <a:t> </a:t>
          </a:r>
          <a:r>
            <a:rPr lang="en-US" dirty="0" err="1"/>
            <a:t>adil</a:t>
          </a:r>
          <a:r>
            <a:rPr lang="en-US" dirty="0"/>
            <a:t>.</a:t>
          </a:r>
          <a:endParaRPr lang="en-ID" dirty="0"/>
        </a:p>
      </dgm:t>
    </dgm:pt>
    <dgm:pt modelId="{444E65F1-CC4B-4CC7-8542-5095DD3CB1AE}" type="parTrans" cxnId="{BA82F9B3-FB5E-4B66-8622-51023011E6A8}">
      <dgm:prSet/>
      <dgm:spPr/>
      <dgm:t>
        <a:bodyPr/>
        <a:lstStyle/>
        <a:p>
          <a:endParaRPr lang="en-ID"/>
        </a:p>
      </dgm:t>
    </dgm:pt>
    <dgm:pt modelId="{29EA98B3-4B0D-49BE-B342-10F38C2737AA}" type="sibTrans" cxnId="{BA82F9B3-FB5E-4B66-8622-51023011E6A8}">
      <dgm:prSet/>
      <dgm:spPr/>
      <dgm:t>
        <a:bodyPr/>
        <a:lstStyle/>
        <a:p>
          <a:endParaRPr lang="en-ID"/>
        </a:p>
      </dgm:t>
    </dgm:pt>
    <dgm:pt modelId="{25C4D864-4440-4DAA-87D6-322C875BE9A6}">
      <dgm:prSet phldrT="[Text]"/>
      <dgm:spPr/>
      <dgm:t>
        <a:bodyPr/>
        <a:lstStyle/>
        <a:p>
          <a:r>
            <a:rPr lang="en-US" dirty="0"/>
            <a:t>Erskine Holland/Austin</a:t>
          </a:r>
          <a:endParaRPr lang="en-ID" dirty="0"/>
        </a:p>
      </dgm:t>
    </dgm:pt>
    <dgm:pt modelId="{6D944158-D390-486B-BF7A-D653BF7B08AB}" type="parTrans" cxnId="{33C1F485-0397-4C26-8018-76A0FE7626CC}">
      <dgm:prSet/>
      <dgm:spPr/>
      <dgm:t>
        <a:bodyPr/>
        <a:lstStyle/>
        <a:p>
          <a:endParaRPr lang="en-ID"/>
        </a:p>
      </dgm:t>
    </dgm:pt>
    <dgm:pt modelId="{074047FB-7E33-42A6-B197-2BCE538521AF}" type="sibTrans" cxnId="{33C1F485-0397-4C26-8018-76A0FE7626CC}">
      <dgm:prSet/>
      <dgm:spPr/>
      <dgm:t>
        <a:bodyPr/>
        <a:lstStyle/>
        <a:p>
          <a:endParaRPr lang="en-ID"/>
        </a:p>
      </dgm:t>
    </dgm:pt>
    <dgm:pt modelId="{911D72E2-ACC9-4F70-8377-29BD0CEF9352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ilmu</a:t>
          </a:r>
          <a:r>
            <a:rPr lang="en-US" dirty="0"/>
            <a:t> formal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positif</a:t>
          </a:r>
          <a:r>
            <a:rPr lang="en-US" dirty="0"/>
            <a:t>.</a:t>
          </a:r>
          <a:endParaRPr lang="en-ID" dirty="0"/>
        </a:p>
      </dgm:t>
    </dgm:pt>
    <dgm:pt modelId="{A3541DDF-D2D5-499E-856D-EA4102CA04BF}" type="parTrans" cxnId="{E48324A8-3EA2-494C-A0E9-034E0450B27C}">
      <dgm:prSet/>
      <dgm:spPr/>
      <dgm:t>
        <a:bodyPr/>
        <a:lstStyle/>
        <a:p>
          <a:endParaRPr lang="en-ID"/>
        </a:p>
      </dgm:t>
    </dgm:pt>
    <dgm:pt modelId="{F37104E2-F662-486A-B68B-E8ABC60AB2C3}" type="sibTrans" cxnId="{E48324A8-3EA2-494C-A0E9-034E0450B27C}">
      <dgm:prSet/>
      <dgm:spPr/>
      <dgm:t>
        <a:bodyPr/>
        <a:lstStyle/>
        <a:p>
          <a:endParaRPr lang="en-ID"/>
        </a:p>
      </dgm:t>
    </dgm:pt>
    <dgm:pt modelId="{94FD25D5-4C31-4C4B-B8A2-1B31A3762A2D}">
      <dgm:prSet phldrT="[Text]"/>
      <dgm:spPr/>
      <dgm:t>
        <a:bodyPr/>
        <a:lstStyle/>
        <a:p>
          <a:r>
            <a:rPr lang="en-US" dirty="0"/>
            <a:t>Jhon Gardner</a:t>
          </a:r>
          <a:endParaRPr lang="en-ID" dirty="0"/>
        </a:p>
      </dgm:t>
    </dgm:pt>
    <dgm:pt modelId="{381D8E79-42C3-4CB9-B72B-8B858E70054E}" type="parTrans" cxnId="{EBD1A826-863D-46FA-AED8-433ADC755066}">
      <dgm:prSet/>
      <dgm:spPr/>
      <dgm:t>
        <a:bodyPr/>
        <a:lstStyle/>
        <a:p>
          <a:endParaRPr lang="en-ID"/>
        </a:p>
      </dgm:t>
    </dgm:pt>
    <dgm:pt modelId="{AA4CCB4E-2EAF-4795-8842-3BBFE086E949}" type="sibTrans" cxnId="{EBD1A826-863D-46FA-AED8-433ADC755066}">
      <dgm:prSet/>
      <dgm:spPr/>
      <dgm:t>
        <a:bodyPr/>
        <a:lstStyle/>
        <a:p>
          <a:endParaRPr lang="en-ID"/>
        </a:p>
      </dgm:t>
    </dgm:pt>
    <dgm:pt modelId="{5C5A5662-910E-4DEB-9B42-AD5429A980B4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adl</a:t>
          </a:r>
          <a:r>
            <a:rPr lang="en-US" dirty="0"/>
            <a:t> </a:t>
          </a:r>
          <a:r>
            <a:rPr lang="en-US" dirty="0" err="1"/>
            <a:t>kebijaksanaan</a:t>
          </a:r>
          <a:r>
            <a:rPr lang="en-US" dirty="0"/>
            <a:t> </a:t>
          </a:r>
          <a:r>
            <a:rPr lang="en-US" dirty="0" err="1"/>
            <a:t>tt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.</a:t>
          </a:r>
          <a:endParaRPr lang="en-ID" dirty="0"/>
        </a:p>
      </dgm:t>
    </dgm:pt>
    <dgm:pt modelId="{F48A1E1B-1466-407F-9BAD-F2BBE4EBD9D5}" type="parTrans" cxnId="{792C4B91-EB4D-4303-A065-A6879704637B}">
      <dgm:prSet/>
      <dgm:spPr/>
      <dgm:t>
        <a:bodyPr/>
        <a:lstStyle/>
        <a:p>
          <a:endParaRPr lang="en-ID"/>
        </a:p>
      </dgm:t>
    </dgm:pt>
    <dgm:pt modelId="{27D8335B-439E-499B-8397-C27CDF6B1139}" type="sibTrans" cxnId="{792C4B91-EB4D-4303-A065-A6879704637B}">
      <dgm:prSet/>
      <dgm:spPr/>
      <dgm:t>
        <a:bodyPr/>
        <a:lstStyle/>
        <a:p>
          <a:endParaRPr lang="en-ID"/>
        </a:p>
      </dgm:t>
    </dgm:pt>
    <dgm:pt modelId="{DEC237E4-F003-4883-A45F-1774D25D9494}">
      <dgm:prSet phldrT="[Text]"/>
      <dgm:spPr/>
      <dgm:t>
        <a:bodyPr/>
        <a:lstStyle/>
        <a:p>
          <a:r>
            <a:rPr lang="en-US" dirty="0"/>
            <a:t>W. Twining</a:t>
          </a:r>
          <a:endParaRPr lang="en-ID" dirty="0"/>
        </a:p>
      </dgm:t>
    </dgm:pt>
    <dgm:pt modelId="{D240F3F3-798C-4B01-8D10-78B89708E48C}" type="parTrans" cxnId="{ECFFAAD9-46A6-4C9B-9856-F5BD3EBC9D50}">
      <dgm:prSet/>
      <dgm:spPr/>
      <dgm:t>
        <a:bodyPr/>
        <a:lstStyle/>
        <a:p>
          <a:endParaRPr lang="en-ID"/>
        </a:p>
      </dgm:t>
    </dgm:pt>
    <dgm:pt modelId="{8C268715-0124-4561-8B6A-D70470157D6B}" type="sibTrans" cxnId="{ECFFAAD9-46A6-4C9B-9856-F5BD3EBC9D50}">
      <dgm:prSet/>
      <dgm:spPr/>
      <dgm:t>
        <a:bodyPr/>
        <a:lstStyle/>
        <a:p>
          <a:endParaRPr lang="en-ID"/>
        </a:p>
      </dgm:t>
    </dgm:pt>
    <dgm:pt modelId="{E6997153-715A-4B22-A6CD-D5FCB98B8D52}">
      <dgm:prSet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adl</a:t>
          </a:r>
          <a:r>
            <a:rPr lang="en-US" dirty="0"/>
            <a:t>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teoritis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disiplin</a:t>
          </a:r>
          <a:r>
            <a:rPr lang="en-US" dirty="0"/>
            <a:t> </a:t>
          </a:r>
          <a:r>
            <a:rPr lang="en-US" dirty="0" err="1"/>
            <a:t>ilmu</a:t>
          </a:r>
          <a:endParaRPr lang="en-ID" dirty="0"/>
        </a:p>
      </dgm:t>
    </dgm:pt>
    <dgm:pt modelId="{32DD1C5A-FEEE-4573-8B83-BBAB4E5F1A57}" type="parTrans" cxnId="{A99B269E-DE36-44C3-A1D8-44FE386200D1}">
      <dgm:prSet/>
      <dgm:spPr/>
      <dgm:t>
        <a:bodyPr/>
        <a:lstStyle/>
        <a:p>
          <a:endParaRPr lang="en-ID"/>
        </a:p>
      </dgm:t>
    </dgm:pt>
    <dgm:pt modelId="{DF55ECBC-6459-40C4-AE4A-419EB23FE5A7}" type="sibTrans" cxnId="{A99B269E-DE36-44C3-A1D8-44FE386200D1}">
      <dgm:prSet/>
      <dgm:spPr/>
      <dgm:t>
        <a:bodyPr/>
        <a:lstStyle/>
        <a:p>
          <a:endParaRPr lang="en-ID"/>
        </a:p>
      </dgm:t>
    </dgm:pt>
    <dgm:pt modelId="{684D0186-DFC2-467F-AC18-8D1677C66E14}" type="pres">
      <dgm:prSet presAssocID="{8A4996BF-1621-4E06-AD51-0D23816BC7AA}" presName="linearFlow" presStyleCnt="0">
        <dgm:presLayoutVars>
          <dgm:dir/>
          <dgm:animLvl val="lvl"/>
          <dgm:resizeHandles val="exact"/>
        </dgm:presLayoutVars>
      </dgm:prSet>
      <dgm:spPr/>
    </dgm:pt>
    <dgm:pt modelId="{B89B1A8D-B789-4D9C-9C57-2A92697EDB2A}" type="pres">
      <dgm:prSet presAssocID="{C378DB2B-CDA3-4039-A40C-F3DE221FE242}" presName="composite" presStyleCnt="0"/>
      <dgm:spPr/>
    </dgm:pt>
    <dgm:pt modelId="{8F07E90D-F7EE-45A8-9AD3-3588B2D65827}" type="pres">
      <dgm:prSet presAssocID="{C378DB2B-CDA3-4039-A40C-F3DE221FE24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7463C1E-5EBE-4A7D-AA91-0DB425324DB9}" type="pres">
      <dgm:prSet presAssocID="{C378DB2B-CDA3-4039-A40C-F3DE221FE242}" presName="descendantText" presStyleLbl="alignAcc1" presStyleIdx="0" presStyleCnt="4">
        <dgm:presLayoutVars>
          <dgm:bulletEnabled val="1"/>
        </dgm:presLayoutVars>
      </dgm:prSet>
      <dgm:spPr/>
    </dgm:pt>
    <dgm:pt modelId="{6634C6FC-2D7A-4905-A5C2-2C31FCA9254C}" type="pres">
      <dgm:prSet presAssocID="{50BFDF7E-3A2A-43D5-87C5-6ACFA40F019C}" presName="sp" presStyleCnt="0"/>
      <dgm:spPr/>
    </dgm:pt>
    <dgm:pt modelId="{9BAFDE43-B696-4F16-AF6E-294A7AB74F3E}" type="pres">
      <dgm:prSet presAssocID="{25C4D864-4440-4DAA-87D6-322C875BE9A6}" presName="composite" presStyleCnt="0"/>
      <dgm:spPr/>
    </dgm:pt>
    <dgm:pt modelId="{65934600-AF01-483E-BB3F-16CF56FA95CC}" type="pres">
      <dgm:prSet presAssocID="{25C4D864-4440-4DAA-87D6-322C875BE9A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7296A7A-743F-43ED-B48A-F7E17F94F1D3}" type="pres">
      <dgm:prSet presAssocID="{25C4D864-4440-4DAA-87D6-322C875BE9A6}" presName="descendantText" presStyleLbl="alignAcc1" presStyleIdx="1" presStyleCnt="4">
        <dgm:presLayoutVars>
          <dgm:bulletEnabled val="1"/>
        </dgm:presLayoutVars>
      </dgm:prSet>
      <dgm:spPr/>
    </dgm:pt>
    <dgm:pt modelId="{8FA63280-E417-4516-9E4F-5DDAD321C652}" type="pres">
      <dgm:prSet presAssocID="{074047FB-7E33-42A6-B197-2BCE538521AF}" presName="sp" presStyleCnt="0"/>
      <dgm:spPr/>
    </dgm:pt>
    <dgm:pt modelId="{F4D44DC8-71DA-4B7A-B578-8DA7B25A4440}" type="pres">
      <dgm:prSet presAssocID="{94FD25D5-4C31-4C4B-B8A2-1B31A3762A2D}" presName="composite" presStyleCnt="0"/>
      <dgm:spPr/>
    </dgm:pt>
    <dgm:pt modelId="{FFD3D0B5-B363-496E-8F63-30E7DF293FBD}" type="pres">
      <dgm:prSet presAssocID="{94FD25D5-4C31-4C4B-B8A2-1B31A3762A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ED21657-BE77-486C-AF18-5F51B498FDE7}" type="pres">
      <dgm:prSet presAssocID="{94FD25D5-4C31-4C4B-B8A2-1B31A3762A2D}" presName="descendantText" presStyleLbl="alignAcc1" presStyleIdx="2" presStyleCnt="4">
        <dgm:presLayoutVars>
          <dgm:bulletEnabled val="1"/>
        </dgm:presLayoutVars>
      </dgm:prSet>
      <dgm:spPr/>
    </dgm:pt>
    <dgm:pt modelId="{95C185E8-4A4C-4E64-9A5A-DC52F15AE259}" type="pres">
      <dgm:prSet presAssocID="{AA4CCB4E-2EAF-4795-8842-3BBFE086E949}" presName="sp" presStyleCnt="0"/>
      <dgm:spPr/>
    </dgm:pt>
    <dgm:pt modelId="{9EEA3953-C4D3-48AB-BB4B-93AA602E772B}" type="pres">
      <dgm:prSet presAssocID="{DEC237E4-F003-4883-A45F-1774D25D9494}" presName="composite" presStyleCnt="0"/>
      <dgm:spPr/>
    </dgm:pt>
    <dgm:pt modelId="{A90672BB-9C03-431D-8D00-7F85DBCD596E}" type="pres">
      <dgm:prSet presAssocID="{DEC237E4-F003-4883-A45F-1774D25D949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D1FE742-ECCC-479A-A02C-35B51729D02D}" type="pres">
      <dgm:prSet presAssocID="{DEC237E4-F003-4883-A45F-1774D25D949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D87AE0F-5026-4225-91DE-0EC863F6CF9A}" type="presOf" srcId="{5C5A5662-910E-4DEB-9B42-AD5429A980B4}" destId="{7ED21657-BE77-486C-AF18-5F51B498FDE7}" srcOrd="0" destOrd="0" presId="urn:microsoft.com/office/officeart/2005/8/layout/chevron2"/>
    <dgm:cxn modelId="{EBD1A826-863D-46FA-AED8-433ADC755066}" srcId="{8A4996BF-1621-4E06-AD51-0D23816BC7AA}" destId="{94FD25D5-4C31-4C4B-B8A2-1B31A3762A2D}" srcOrd="2" destOrd="0" parTransId="{381D8E79-42C3-4CB9-B72B-8B858E70054E}" sibTransId="{AA4CCB4E-2EAF-4795-8842-3BBFE086E949}"/>
    <dgm:cxn modelId="{8145654B-7A61-4766-957C-A97CD44A8BE6}" type="presOf" srcId="{94FD25D5-4C31-4C4B-B8A2-1B31A3762A2D}" destId="{FFD3D0B5-B363-496E-8F63-30E7DF293FBD}" srcOrd="0" destOrd="0" presId="urn:microsoft.com/office/officeart/2005/8/layout/chevron2"/>
    <dgm:cxn modelId="{9B8DF383-675C-48AF-8FF0-AF8B25BC0A05}" type="presOf" srcId="{E6997153-715A-4B22-A6CD-D5FCB98B8D52}" destId="{BD1FE742-ECCC-479A-A02C-35B51729D02D}" srcOrd="0" destOrd="0" presId="urn:microsoft.com/office/officeart/2005/8/layout/chevron2"/>
    <dgm:cxn modelId="{33C1F485-0397-4C26-8018-76A0FE7626CC}" srcId="{8A4996BF-1621-4E06-AD51-0D23816BC7AA}" destId="{25C4D864-4440-4DAA-87D6-322C875BE9A6}" srcOrd="1" destOrd="0" parTransId="{6D944158-D390-486B-BF7A-D653BF7B08AB}" sibTransId="{074047FB-7E33-42A6-B197-2BCE538521AF}"/>
    <dgm:cxn modelId="{A2E42E8D-817E-40FB-B5CB-23F0E03200C9}" type="presOf" srcId="{DEC237E4-F003-4883-A45F-1774D25D9494}" destId="{A90672BB-9C03-431D-8D00-7F85DBCD596E}" srcOrd="0" destOrd="0" presId="urn:microsoft.com/office/officeart/2005/8/layout/chevron2"/>
    <dgm:cxn modelId="{D3602B8F-0025-446B-A395-38D532160461}" type="presOf" srcId="{3C126C34-9FD5-4F81-88C9-0F61BD18EE95}" destId="{27463C1E-5EBE-4A7D-AA91-0DB425324DB9}" srcOrd="0" destOrd="0" presId="urn:microsoft.com/office/officeart/2005/8/layout/chevron2"/>
    <dgm:cxn modelId="{792C4B91-EB4D-4303-A065-A6879704637B}" srcId="{94FD25D5-4C31-4C4B-B8A2-1B31A3762A2D}" destId="{5C5A5662-910E-4DEB-9B42-AD5429A980B4}" srcOrd="0" destOrd="0" parTransId="{F48A1E1B-1466-407F-9BAD-F2BBE4EBD9D5}" sibTransId="{27D8335B-439E-499B-8397-C27CDF6B1139}"/>
    <dgm:cxn modelId="{BBA18494-DAF5-41A2-9DE0-9CD2DBAB2C4B}" type="presOf" srcId="{C378DB2B-CDA3-4039-A40C-F3DE221FE242}" destId="{8F07E90D-F7EE-45A8-9AD3-3588B2D65827}" srcOrd="0" destOrd="0" presId="urn:microsoft.com/office/officeart/2005/8/layout/chevron2"/>
    <dgm:cxn modelId="{9AB0529C-0C64-462E-809A-9A9159BDB959}" type="presOf" srcId="{25C4D864-4440-4DAA-87D6-322C875BE9A6}" destId="{65934600-AF01-483E-BB3F-16CF56FA95CC}" srcOrd="0" destOrd="0" presId="urn:microsoft.com/office/officeart/2005/8/layout/chevron2"/>
    <dgm:cxn modelId="{A99B269E-DE36-44C3-A1D8-44FE386200D1}" srcId="{DEC237E4-F003-4883-A45F-1774D25D9494}" destId="{E6997153-715A-4B22-A6CD-D5FCB98B8D52}" srcOrd="0" destOrd="0" parTransId="{32DD1C5A-FEEE-4573-8B83-BBAB4E5F1A57}" sibTransId="{DF55ECBC-6459-40C4-AE4A-419EB23FE5A7}"/>
    <dgm:cxn modelId="{473B93A2-4294-46C7-99FA-618F6D117352}" type="presOf" srcId="{911D72E2-ACC9-4F70-8377-29BD0CEF9352}" destId="{97296A7A-743F-43ED-B48A-F7E17F94F1D3}" srcOrd="0" destOrd="0" presId="urn:microsoft.com/office/officeart/2005/8/layout/chevron2"/>
    <dgm:cxn modelId="{E48324A8-3EA2-494C-A0E9-034E0450B27C}" srcId="{25C4D864-4440-4DAA-87D6-322C875BE9A6}" destId="{911D72E2-ACC9-4F70-8377-29BD0CEF9352}" srcOrd="0" destOrd="0" parTransId="{A3541DDF-D2D5-499E-856D-EA4102CA04BF}" sibTransId="{F37104E2-F662-486A-B68B-E8ABC60AB2C3}"/>
    <dgm:cxn modelId="{BA82F9B3-FB5E-4B66-8622-51023011E6A8}" srcId="{C378DB2B-CDA3-4039-A40C-F3DE221FE242}" destId="{3C126C34-9FD5-4F81-88C9-0F61BD18EE95}" srcOrd="0" destOrd="0" parTransId="{444E65F1-CC4B-4CC7-8542-5095DD3CB1AE}" sibTransId="{29EA98B3-4B0D-49BE-B342-10F38C2737AA}"/>
    <dgm:cxn modelId="{3F183DD3-0D10-4AE4-9A8E-314599B5C212}" type="presOf" srcId="{8A4996BF-1621-4E06-AD51-0D23816BC7AA}" destId="{684D0186-DFC2-467F-AC18-8D1677C66E14}" srcOrd="0" destOrd="0" presId="urn:microsoft.com/office/officeart/2005/8/layout/chevron2"/>
    <dgm:cxn modelId="{ECFFAAD9-46A6-4C9B-9856-F5BD3EBC9D50}" srcId="{8A4996BF-1621-4E06-AD51-0D23816BC7AA}" destId="{DEC237E4-F003-4883-A45F-1774D25D9494}" srcOrd="3" destOrd="0" parTransId="{D240F3F3-798C-4B01-8D10-78B89708E48C}" sibTransId="{8C268715-0124-4561-8B6A-D70470157D6B}"/>
    <dgm:cxn modelId="{FA40BEFD-DC56-4A8D-9851-3F57B71F7C1B}" srcId="{8A4996BF-1621-4E06-AD51-0D23816BC7AA}" destId="{C378DB2B-CDA3-4039-A40C-F3DE221FE242}" srcOrd="0" destOrd="0" parTransId="{E51FCD53-B476-4F2D-BB8D-78B6E233968F}" sibTransId="{50BFDF7E-3A2A-43D5-87C5-6ACFA40F019C}"/>
    <dgm:cxn modelId="{F8D72933-D19F-4BFD-9849-3D09D00B82D3}" type="presParOf" srcId="{684D0186-DFC2-467F-AC18-8D1677C66E14}" destId="{B89B1A8D-B789-4D9C-9C57-2A92697EDB2A}" srcOrd="0" destOrd="0" presId="urn:microsoft.com/office/officeart/2005/8/layout/chevron2"/>
    <dgm:cxn modelId="{3AED291F-F14B-40DF-A9EE-594A0310AFD8}" type="presParOf" srcId="{B89B1A8D-B789-4D9C-9C57-2A92697EDB2A}" destId="{8F07E90D-F7EE-45A8-9AD3-3588B2D65827}" srcOrd="0" destOrd="0" presId="urn:microsoft.com/office/officeart/2005/8/layout/chevron2"/>
    <dgm:cxn modelId="{46DE70C0-5305-422C-8BE7-EB57F9727FEA}" type="presParOf" srcId="{B89B1A8D-B789-4D9C-9C57-2A92697EDB2A}" destId="{27463C1E-5EBE-4A7D-AA91-0DB425324DB9}" srcOrd="1" destOrd="0" presId="urn:microsoft.com/office/officeart/2005/8/layout/chevron2"/>
    <dgm:cxn modelId="{F976D9E4-4736-43A5-B2A2-269491E313CB}" type="presParOf" srcId="{684D0186-DFC2-467F-AC18-8D1677C66E14}" destId="{6634C6FC-2D7A-4905-A5C2-2C31FCA9254C}" srcOrd="1" destOrd="0" presId="urn:microsoft.com/office/officeart/2005/8/layout/chevron2"/>
    <dgm:cxn modelId="{4AEDA05E-1973-4CB0-AB4C-796EA9946615}" type="presParOf" srcId="{684D0186-DFC2-467F-AC18-8D1677C66E14}" destId="{9BAFDE43-B696-4F16-AF6E-294A7AB74F3E}" srcOrd="2" destOrd="0" presId="urn:microsoft.com/office/officeart/2005/8/layout/chevron2"/>
    <dgm:cxn modelId="{887E0302-4255-40A3-BE06-E7A1C4B35F2D}" type="presParOf" srcId="{9BAFDE43-B696-4F16-AF6E-294A7AB74F3E}" destId="{65934600-AF01-483E-BB3F-16CF56FA95CC}" srcOrd="0" destOrd="0" presId="urn:microsoft.com/office/officeart/2005/8/layout/chevron2"/>
    <dgm:cxn modelId="{1346D2D2-56EC-4681-B0AB-D6C55E0B61A1}" type="presParOf" srcId="{9BAFDE43-B696-4F16-AF6E-294A7AB74F3E}" destId="{97296A7A-743F-43ED-B48A-F7E17F94F1D3}" srcOrd="1" destOrd="0" presId="urn:microsoft.com/office/officeart/2005/8/layout/chevron2"/>
    <dgm:cxn modelId="{E2DC4C65-3CBA-4655-87AF-C6205D518B66}" type="presParOf" srcId="{684D0186-DFC2-467F-AC18-8D1677C66E14}" destId="{8FA63280-E417-4516-9E4F-5DDAD321C652}" srcOrd="3" destOrd="0" presId="urn:microsoft.com/office/officeart/2005/8/layout/chevron2"/>
    <dgm:cxn modelId="{B939CD67-4326-42A1-A44B-07FAF800AE43}" type="presParOf" srcId="{684D0186-DFC2-467F-AC18-8D1677C66E14}" destId="{F4D44DC8-71DA-4B7A-B578-8DA7B25A4440}" srcOrd="4" destOrd="0" presId="urn:microsoft.com/office/officeart/2005/8/layout/chevron2"/>
    <dgm:cxn modelId="{D5A0DB99-4FDC-4497-A66D-0CF159C05999}" type="presParOf" srcId="{F4D44DC8-71DA-4B7A-B578-8DA7B25A4440}" destId="{FFD3D0B5-B363-496E-8F63-30E7DF293FBD}" srcOrd="0" destOrd="0" presId="urn:microsoft.com/office/officeart/2005/8/layout/chevron2"/>
    <dgm:cxn modelId="{E3AE7CDC-6DB6-419A-8BC0-F4202A55B0B3}" type="presParOf" srcId="{F4D44DC8-71DA-4B7A-B578-8DA7B25A4440}" destId="{7ED21657-BE77-486C-AF18-5F51B498FDE7}" srcOrd="1" destOrd="0" presId="urn:microsoft.com/office/officeart/2005/8/layout/chevron2"/>
    <dgm:cxn modelId="{D99A9045-8E86-47CA-B368-6DED941BD058}" type="presParOf" srcId="{684D0186-DFC2-467F-AC18-8D1677C66E14}" destId="{95C185E8-4A4C-4E64-9A5A-DC52F15AE259}" srcOrd="5" destOrd="0" presId="urn:microsoft.com/office/officeart/2005/8/layout/chevron2"/>
    <dgm:cxn modelId="{5CF54ED8-0438-4E0E-9768-83A95258AF45}" type="presParOf" srcId="{684D0186-DFC2-467F-AC18-8D1677C66E14}" destId="{9EEA3953-C4D3-48AB-BB4B-93AA602E772B}" srcOrd="6" destOrd="0" presId="urn:microsoft.com/office/officeart/2005/8/layout/chevron2"/>
    <dgm:cxn modelId="{DF7D4166-1B09-420C-88F9-E91F3F85454B}" type="presParOf" srcId="{9EEA3953-C4D3-48AB-BB4B-93AA602E772B}" destId="{A90672BB-9C03-431D-8D00-7F85DBCD596E}" srcOrd="0" destOrd="0" presId="urn:microsoft.com/office/officeart/2005/8/layout/chevron2"/>
    <dgm:cxn modelId="{6A989953-BF5E-4E00-82C4-C7FEEEFFFC2D}" type="presParOf" srcId="{9EEA3953-C4D3-48AB-BB4B-93AA602E772B}" destId="{BD1FE742-ECCC-479A-A02C-35B51729D0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B6EAB-B2A9-4ADE-A67A-DDC7084A301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D7D95428-9735-41FC-82B3-2AB06C49228E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analitikal</a:t>
          </a:r>
          <a:endParaRPr lang="en-ID" dirty="0"/>
        </a:p>
      </dgm:t>
    </dgm:pt>
    <dgm:pt modelId="{0A89CA9C-32C5-44D4-8205-AA0994A8486C}" type="parTrans" cxnId="{ED4C92E7-B775-4815-8816-CB86E4CBDD8F}">
      <dgm:prSet/>
      <dgm:spPr/>
      <dgm:t>
        <a:bodyPr/>
        <a:lstStyle/>
        <a:p>
          <a:endParaRPr lang="en-ID"/>
        </a:p>
      </dgm:t>
    </dgm:pt>
    <dgm:pt modelId="{96B9CF0B-AB6E-4B44-B398-6E5E38346618}" type="sibTrans" cxnId="{ED4C92E7-B775-4815-8816-CB86E4CBDD8F}">
      <dgm:prSet/>
      <dgm:spPr/>
      <dgm:t>
        <a:bodyPr/>
        <a:lstStyle/>
        <a:p>
          <a:endParaRPr lang="en-ID"/>
        </a:p>
      </dgm:t>
    </dgm:pt>
    <dgm:pt modelId="{5C7E9F46-C336-4835-8A8F-3E99A09F15F8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melibatkan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ilmiah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dan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dan </a:t>
          </a:r>
          <a:r>
            <a:rPr lang="en-US" dirty="0" err="1"/>
            <a:t>melibatkan</a:t>
          </a:r>
          <a:r>
            <a:rPr lang="en-US" dirty="0"/>
            <a:t> data </a:t>
          </a:r>
          <a:r>
            <a:rPr lang="en-US" dirty="0" err="1"/>
            <a:t>empiris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menemukan</a:t>
          </a:r>
          <a:r>
            <a:rPr lang="en-US" dirty="0"/>
            <a:t> dan </a:t>
          </a:r>
          <a:r>
            <a:rPr lang="en-US" dirty="0" err="1"/>
            <a:t>menguraikan</a:t>
          </a:r>
          <a:r>
            <a:rPr lang="en-US" dirty="0"/>
            <a:t> </a:t>
          </a:r>
          <a:r>
            <a:rPr lang="en-US" dirty="0" err="1"/>
            <a:t>elemen</a:t>
          </a:r>
          <a:r>
            <a:rPr lang="en-US" dirty="0"/>
            <a:t>”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.</a:t>
          </a:r>
          <a:endParaRPr lang="en-ID" dirty="0"/>
        </a:p>
      </dgm:t>
    </dgm:pt>
    <dgm:pt modelId="{2E381869-F7CD-4ADC-9EF6-DFCCEE8C4BE8}" type="parTrans" cxnId="{49A5FE25-F4E0-4BA7-8AEB-3699A961E618}">
      <dgm:prSet/>
      <dgm:spPr/>
      <dgm:t>
        <a:bodyPr/>
        <a:lstStyle/>
        <a:p>
          <a:endParaRPr lang="en-ID"/>
        </a:p>
      </dgm:t>
    </dgm:pt>
    <dgm:pt modelId="{F66E3C4C-3050-47C6-9BBE-DD396983ADAF}" type="sibTrans" cxnId="{49A5FE25-F4E0-4BA7-8AEB-3699A961E618}">
      <dgm:prSet/>
      <dgm:spPr/>
      <dgm:t>
        <a:bodyPr/>
        <a:lstStyle/>
        <a:p>
          <a:endParaRPr lang="en-ID"/>
        </a:p>
      </dgm:t>
    </dgm:pt>
    <dgm:pt modelId="{07278271-A56E-4581-AFF7-B7D65F3B3685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normatif</a:t>
          </a:r>
          <a:endParaRPr lang="en-ID" dirty="0"/>
        </a:p>
      </dgm:t>
    </dgm:pt>
    <dgm:pt modelId="{8C6D3DA0-4B92-41F7-B5F7-2E7158BD90BD}" type="parTrans" cxnId="{DFFFD327-7FF4-4402-8D40-90D55E87EB19}">
      <dgm:prSet/>
      <dgm:spPr/>
      <dgm:t>
        <a:bodyPr/>
        <a:lstStyle/>
        <a:p>
          <a:endParaRPr lang="en-ID"/>
        </a:p>
      </dgm:t>
    </dgm:pt>
    <dgm:pt modelId="{EBD00C64-526F-49A0-94C2-2C143E4E3CDD}" type="sibTrans" cxnId="{DFFFD327-7FF4-4402-8D40-90D55E87EB19}">
      <dgm:prSet/>
      <dgm:spPr/>
      <dgm:t>
        <a:bodyPr/>
        <a:lstStyle/>
        <a:p>
          <a:endParaRPr lang="en-ID"/>
        </a:p>
      </dgm:t>
    </dgm:pt>
    <dgm:pt modelId="{C80FF7F3-764F-46F9-B86C-E3E702B83213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mengevaluasi</a:t>
          </a:r>
          <a:r>
            <a:rPr lang="en-US" dirty="0"/>
            <a:t> </a:t>
          </a:r>
          <a:r>
            <a:rPr lang="en-US" dirty="0" err="1"/>
            <a:t>aturan-aturan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dan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/>
            <a:t>. </a:t>
          </a:r>
          <a:endParaRPr lang="en-ID" dirty="0"/>
        </a:p>
      </dgm:t>
    </dgm:pt>
    <dgm:pt modelId="{B0E6F75E-BD33-4330-8F53-B7AE5FE0702E}" type="parTrans" cxnId="{58B80588-D8FB-41FC-8540-57C353612219}">
      <dgm:prSet/>
      <dgm:spPr/>
      <dgm:t>
        <a:bodyPr/>
        <a:lstStyle/>
        <a:p>
          <a:endParaRPr lang="en-ID"/>
        </a:p>
      </dgm:t>
    </dgm:pt>
    <dgm:pt modelId="{4F7738DE-F3C1-4497-9569-AB123962CECC}" type="sibTrans" cxnId="{58B80588-D8FB-41FC-8540-57C353612219}">
      <dgm:prSet/>
      <dgm:spPr/>
      <dgm:t>
        <a:bodyPr/>
        <a:lstStyle/>
        <a:p>
          <a:endParaRPr lang="en-ID"/>
        </a:p>
      </dgm:t>
    </dgm:pt>
    <dgm:pt modelId="{DC863C5F-3EF2-4A82-BE30-3B691C0E01DB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empiris</a:t>
          </a:r>
          <a:endParaRPr lang="en-ID" dirty="0"/>
        </a:p>
      </dgm:t>
    </dgm:pt>
    <dgm:pt modelId="{2D7169F6-E716-421B-BB18-186E60CF76B8}" type="parTrans" cxnId="{62F79BAC-6B5F-4A75-92E1-5828192C1201}">
      <dgm:prSet/>
      <dgm:spPr/>
      <dgm:t>
        <a:bodyPr/>
        <a:lstStyle/>
        <a:p>
          <a:endParaRPr lang="en-ID"/>
        </a:p>
      </dgm:t>
    </dgm:pt>
    <dgm:pt modelId="{223B4C8F-E038-4A2E-9B6A-C37F0FDA4528}" type="sibTrans" cxnId="{62F79BAC-6B5F-4A75-92E1-5828192C1201}">
      <dgm:prSet/>
      <dgm:spPr/>
      <dgm:t>
        <a:bodyPr/>
        <a:lstStyle/>
        <a:p>
          <a:endParaRPr lang="en-ID"/>
        </a:p>
      </dgm:t>
    </dgm:pt>
    <dgm:pt modelId="{98C1A29C-4DDF-4937-83D9-E32A37698513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membedakan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tajam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fakta-fakta</a:t>
          </a:r>
          <a:r>
            <a:rPr lang="en-US" dirty="0"/>
            <a:t> dan </a:t>
          </a:r>
          <a:r>
            <a:rPr lang="en-US" dirty="0" err="1"/>
            <a:t>norma</a:t>
          </a:r>
          <a:r>
            <a:rPr lang="en-US" dirty="0"/>
            <a:t>.</a:t>
          </a:r>
          <a:endParaRPr lang="en-ID" dirty="0"/>
        </a:p>
      </dgm:t>
    </dgm:pt>
    <dgm:pt modelId="{5ED67B34-7FC1-41FF-A8F0-31A3F84533E6}" type="parTrans" cxnId="{8B99A281-F9DC-4389-B698-62DA0C26F1F6}">
      <dgm:prSet/>
      <dgm:spPr/>
      <dgm:t>
        <a:bodyPr/>
        <a:lstStyle/>
        <a:p>
          <a:endParaRPr lang="en-ID"/>
        </a:p>
      </dgm:t>
    </dgm:pt>
    <dgm:pt modelId="{4640807D-3862-4EBC-BD96-DB87A2270DAB}" type="sibTrans" cxnId="{8B99A281-F9DC-4389-B698-62DA0C26F1F6}">
      <dgm:prSet/>
      <dgm:spPr/>
      <dgm:t>
        <a:bodyPr/>
        <a:lstStyle/>
        <a:p>
          <a:endParaRPr lang="en-ID"/>
        </a:p>
      </dgm:t>
    </dgm:pt>
    <dgm:pt modelId="{C31EB331-B59F-4F6B-9D4B-654A84A32641}" type="pres">
      <dgm:prSet presAssocID="{70EB6EAB-B2A9-4ADE-A67A-DDC7084A301B}" presName="Name0" presStyleCnt="0">
        <dgm:presLayoutVars>
          <dgm:dir/>
          <dgm:animLvl val="lvl"/>
          <dgm:resizeHandles val="exact"/>
        </dgm:presLayoutVars>
      </dgm:prSet>
      <dgm:spPr/>
    </dgm:pt>
    <dgm:pt modelId="{F9B221AF-4D58-45D5-B7E5-F0BA8529409B}" type="pres">
      <dgm:prSet presAssocID="{D7D95428-9735-41FC-82B3-2AB06C49228E}" presName="linNode" presStyleCnt="0"/>
      <dgm:spPr/>
    </dgm:pt>
    <dgm:pt modelId="{61D3534F-F56E-4F9F-9E2C-0096A837F05F}" type="pres">
      <dgm:prSet presAssocID="{D7D95428-9735-41FC-82B3-2AB06C49228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3F3A7C7-A912-4998-B15A-954E70FF2111}" type="pres">
      <dgm:prSet presAssocID="{D7D95428-9735-41FC-82B3-2AB06C49228E}" presName="descendantText" presStyleLbl="alignAccFollowNode1" presStyleIdx="0" presStyleCnt="3">
        <dgm:presLayoutVars>
          <dgm:bulletEnabled val="1"/>
        </dgm:presLayoutVars>
      </dgm:prSet>
      <dgm:spPr/>
    </dgm:pt>
    <dgm:pt modelId="{180AADF7-6220-47E4-9229-30AADA2B840D}" type="pres">
      <dgm:prSet presAssocID="{96B9CF0B-AB6E-4B44-B398-6E5E38346618}" presName="sp" presStyleCnt="0"/>
      <dgm:spPr/>
    </dgm:pt>
    <dgm:pt modelId="{FFFAF744-B3A8-428B-A097-E298C12A055C}" type="pres">
      <dgm:prSet presAssocID="{07278271-A56E-4581-AFF7-B7D65F3B3685}" presName="linNode" presStyleCnt="0"/>
      <dgm:spPr/>
    </dgm:pt>
    <dgm:pt modelId="{8698F81D-691D-47A8-AD46-46592F632FFB}" type="pres">
      <dgm:prSet presAssocID="{07278271-A56E-4581-AFF7-B7D65F3B368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67C6799-E141-4290-B093-FFC6CABD10A7}" type="pres">
      <dgm:prSet presAssocID="{07278271-A56E-4581-AFF7-B7D65F3B3685}" presName="descendantText" presStyleLbl="alignAccFollowNode1" presStyleIdx="1" presStyleCnt="3">
        <dgm:presLayoutVars>
          <dgm:bulletEnabled val="1"/>
        </dgm:presLayoutVars>
      </dgm:prSet>
      <dgm:spPr/>
    </dgm:pt>
    <dgm:pt modelId="{6CD69C6F-85AF-4A43-826F-09E2F3F83816}" type="pres">
      <dgm:prSet presAssocID="{EBD00C64-526F-49A0-94C2-2C143E4E3CDD}" presName="sp" presStyleCnt="0"/>
      <dgm:spPr/>
    </dgm:pt>
    <dgm:pt modelId="{DF5BE508-6B03-45CD-AF19-2E7AE841D1D9}" type="pres">
      <dgm:prSet presAssocID="{DC863C5F-3EF2-4A82-BE30-3B691C0E01DB}" presName="linNode" presStyleCnt="0"/>
      <dgm:spPr/>
    </dgm:pt>
    <dgm:pt modelId="{9971BB00-9148-44C3-AEB6-2310B5247374}" type="pres">
      <dgm:prSet presAssocID="{DC863C5F-3EF2-4A82-BE30-3B691C0E01D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746B92A-9EE3-4CF7-8676-2996705C4F83}" type="pres">
      <dgm:prSet presAssocID="{DC863C5F-3EF2-4A82-BE30-3B691C0E01D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3700C17-7422-44CA-AA24-5D847A3C7CC3}" type="presOf" srcId="{5C7E9F46-C336-4835-8A8F-3E99A09F15F8}" destId="{E3F3A7C7-A912-4998-B15A-954E70FF2111}" srcOrd="0" destOrd="0" presId="urn:microsoft.com/office/officeart/2005/8/layout/vList5"/>
    <dgm:cxn modelId="{49A5FE25-F4E0-4BA7-8AEB-3699A961E618}" srcId="{D7D95428-9735-41FC-82B3-2AB06C49228E}" destId="{5C7E9F46-C336-4835-8A8F-3E99A09F15F8}" srcOrd="0" destOrd="0" parTransId="{2E381869-F7CD-4ADC-9EF6-DFCCEE8C4BE8}" sibTransId="{F66E3C4C-3050-47C6-9BBE-DD396983ADAF}"/>
    <dgm:cxn modelId="{DFFFD327-7FF4-4402-8D40-90D55E87EB19}" srcId="{70EB6EAB-B2A9-4ADE-A67A-DDC7084A301B}" destId="{07278271-A56E-4581-AFF7-B7D65F3B3685}" srcOrd="1" destOrd="0" parTransId="{8C6D3DA0-4B92-41F7-B5F7-2E7158BD90BD}" sibTransId="{EBD00C64-526F-49A0-94C2-2C143E4E3CDD}"/>
    <dgm:cxn modelId="{D0BBF273-CCD0-4326-B334-389CF42230FC}" type="presOf" srcId="{C80FF7F3-764F-46F9-B86C-E3E702B83213}" destId="{567C6799-E141-4290-B093-FFC6CABD10A7}" srcOrd="0" destOrd="0" presId="urn:microsoft.com/office/officeart/2005/8/layout/vList5"/>
    <dgm:cxn modelId="{A8974C7C-50D5-405D-9ABC-5A77876DA90B}" type="presOf" srcId="{DC863C5F-3EF2-4A82-BE30-3B691C0E01DB}" destId="{9971BB00-9148-44C3-AEB6-2310B5247374}" srcOrd="0" destOrd="0" presId="urn:microsoft.com/office/officeart/2005/8/layout/vList5"/>
    <dgm:cxn modelId="{8B99A281-F9DC-4389-B698-62DA0C26F1F6}" srcId="{DC863C5F-3EF2-4A82-BE30-3B691C0E01DB}" destId="{98C1A29C-4DDF-4937-83D9-E32A37698513}" srcOrd="0" destOrd="0" parTransId="{5ED67B34-7FC1-41FF-A8F0-31A3F84533E6}" sibTransId="{4640807D-3862-4EBC-BD96-DB87A2270DAB}"/>
    <dgm:cxn modelId="{58B80588-D8FB-41FC-8540-57C353612219}" srcId="{07278271-A56E-4581-AFF7-B7D65F3B3685}" destId="{C80FF7F3-764F-46F9-B86C-E3E702B83213}" srcOrd="0" destOrd="0" parTransId="{B0E6F75E-BD33-4330-8F53-B7AE5FE0702E}" sibTransId="{4F7738DE-F3C1-4497-9569-AB123962CECC}"/>
    <dgm:cxn modelId="{AADDDA8B-4E67-479C-85D2-463A1C23BE30}" type="presOf" srcId="{70EB6EAB-B2A9-4ADE-A67A-DDC7084A301B}" destId="{C31EB331-B59F-4F6B-9D4B-654A84A32641}" srcOrd="0" destOrd="0" presId="urn:microsoft.com/office/officeart/2005/8/layout/vList5"/>
    <dgm:cxn modelId="{62F79BAC-6B5F-4A75-92E1-5828192C1201}" srcId="{70EB6EAB-B2A9-4ADE-A67A-DDC7084A301B}" destId="{DC863C5F-3EF2-4A82-BE30-3B691C0E01DB}" srcOrd="2" destOrd="0" parTransId="{2D7169F6-E716-421B-BB18-186E60CF76B8}" sibTransId="{223B4C8F-E038-4A2E-9B6A-C37F0FDA4528}"/>
    <dgm:cxn modelId="{353C88CA-49CB-44AB-9915-928A63106FC7}" type="presOf" srcId="{98C1A29C-4DDF-4937-83D9-E32A37698513}" destId="{7746B92A-9EE3-4CF7-8676-2996705C4F83}" srcOrd="0" destOrd="0" presId="urn:microsoft.com/office/officeart/2005/8/layout/vList5"/>
    <dgm:cxn modelId="{9180AADA-C623-4CE9-9FBD-733149374D2C}" type="presOf" srcId="{07278271-A56E-4581-AFF7-B7D65F3B3685}" destId="{8698F81D-691D-47A8-AD46-46592F632FFB}" srcOrd="0" destOrd="0" presId="urn:microsoft.com/office/officeart/2005/8/layout/vList5"/>
    <dgm:cxn modelId="{ED4C92E7-B775-4815-8816-CB86E4CBDD8F}" srcId="{70EB6EAB-B2A9-4ADE-A67A-DDC7084A301B}" destId="{D7D95428-9735-41FC-82B3-2AB06C49228E}" srcOrd="0" destOrd="0" parTransId="{0A89CA9C-32C5-44D4-8205-AA0994A8486C}" sibTransId="{96B9CF0B-AB6E-4B44-B398-6E5E38346618}"/>
    <dgm:cxn modelId="{D9FC55EB-31C9-4E54-8CFD-66FC50EE313B}" type="presOf" srcId="{D7D95428-9735-41FC-82B3-2AB06C49228E}" destId="{61D3534F-F56E-4F9F-9E2C-0096A837F05F}" srcOrd="0" destOrd="0" presId="urn:microsoft.com/office/officeart/2005/8/layout/vList5"/>
    <dgm:cxn modelId="{2A2D6BF3-D136-4C47-9275-F86E86FBC561}" type="presParOf" srcId="{C31EB331-B59F-4F6B-9D4B-654A84A32641}" destId="{F9B221AF-4D58-45D5-B7E5-F0BA8529409B}" srcOrd="0" destOrd="0" presId="urn:microsoft.com/office/officeart/2005/8/layout/vList5"/>
    <dgm:cxn modelId="{4AEE2BA7-B086-4DAD-A131-4531DE0B361B}" type="presParOf" srcId="{F9B221AF-4D58-45D5-B7E5-F0BA8529409B}" destId="{61D3534F-F56E-4F9F-9E2C-0096A837F05F}" srcOrd="0" destOrd="0" presId="urn:microsoft.com/office/officeart/2005/8/layout/vList5"/>
    <dgm:cxn modelId="{0B89E04A-9C24-4AC7-8FE4-54EA32FE064E}" type="presParOf" srcId="{F9B221AF-4D58-45D5-B7E5-F0BA8529409B}" destId="{E3F3A7C7-A912-4998-B15A-954E70FF2111}" srcOrd="1" destOrd="0" presId="urn:microsoft.com/office/officeart/2005/8/layout/vList5"/>
    <dgm:cxn modelId="{3295DF10-8DF5-4A5A-89BA-387A2389A45B}" type="presParOf" srcId="{C31EB331-B59F-4F6B-9D4B-654A84A32641}" destId="{180AADF7-6220-47E4-9229-30AADA2B840D}" srcOrd="1" destOrd="0" presId="urn:microsoft.com/office/officeart/2005/8/layout/vList5"/>
    <dgm:cxn modelId="{8DCA5699-E07A-483A-B0BA-0C8DF66CA541}" type="presParOf" srcId="{C31EB331-B59F-4F6B-9D4B-654A84A32641}" destId="{FFFAF744-B3A8-428B-A097-E298C12A055C}" srcOrd="2" destOrd="0" presId="urn:microsoft.com/office/officeart/2005/8/layout/vList5"/>
    <dgm:cxn modelId="{946E8429-FEB6-4926-8118-25DBE9E4B91F}" type="presParOf" srcId="{FFFAF744-B3A8-428B-A097-E298C12A055C}" destId="{8698F81D-691D-47A8-AD46-46592F632FFB}" srcOrd="0" destOrd="0" presId="urn:microsoft.com/office/officeart/2005/8/layout/vList5"/>
    <dgm:cxn modelId="{2E929BE1-4ED4-4A24-8B11-CDA4E003BB35}" type="presParOf" srcId="{FFFAF744-B3A8-428B-A097-E298C12A055C}" destId="{567C6799-E141-4290-B093-FFC6CABD10A7}" srcOrd="1" destOrd="0" presId="urn:microsoft.com/office/officeart/2005/8/layout/vList5"/>
    <dgm:cxn modelId="{679140B9-8FCD-417B-BC00-62BA8F53C0DB}" type="presParOf" srcId="{C31EB331-B59F-4F6B-9D4B-654A84A32641}" destId="{6CD69C6F-85AF-4A43-826F-09E2F3F83816}" srcOrd="3" destOrd="0" presId="urn:microsoft.com/office/officeart/2005/8/layout/vList5"/>
    <dgm:cxn modelId="{C6AAC74F-00C0-41CF-B831-BA911392354E}" type="presParOf" srcId="{C31EB331-B59F-4F6B-9D4B-654A84A32641}" destId="{DF5BE508-6B03-45CD-AF19-2E7AE841D1D9}" srcOrd="4" destOrd="0" presId="urn:microsoft.com/office/officeart/2005/8/layout/vList5"/>
    <dgm:cxn modelId="{AD57A50F-5C7F-4F05-B208-69DEA68EED6C}" type="presParOf" srcId="{DF5BE508-6B03-45CD-AF19-2E7AE841D1D9}" destId="{9971BB00-9148-44C3-AEB6-2310B5247374}" srcOrd="0" destOrd="0" presId="urn:microsoft.com/office/officeart/2005/8/layout/vList5"/>
    <dgm:cxn modelId="{85755ACC-8E29-40CF-8547-9B97A9D57BB8}" type="presParOf" srcId="{DF5BE508-6B03-45CD-AF19-2E7AE841D1D9}" destId="{7746B92A-9EE3-4CF7-8676-2996705C4F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EA3A07-6627-4BC4-A1B5-6FA66312600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F687443F-8472-4666-A89B-9B7A69B6B23B}">
      <dgm:prSet phldrT="[Text]" custT="1"/>
      <dgm:spPr/>
      <dgm:t>
        <a:bodyPr/>
        <a:lstStyle/>
        <a:p>
          <a:r>
            <a:rPr lang="en-US" sz="4000" dirty="0" err="1"/>
            <a:t>Filsafat</a:t>
          </a:r>
          <a:r>
            <a:rPr lang="en-US" sz="4000" dirty="0"/>
            <a:t> Hukum</a:t>
          </a:r>
          <a:endParaRPr lang="en-ID" sz="4000" dirty="0"/>
        </a:p>
      </dgm:t>
    </dgm:pt>
    <dgm:pt modelId="{74C2CB00-3779-44E6-BFE9-0653245A1628}" type="parTrans" cxnId="{76670084-8494-42F8-B9ED-F8527E6FE3FE}">
      <dgm:prSet/>
      <dgm:spPr/>
      <dgm:t>
        <a:bodyPr/>
        <a:lstStyle/>
        <a:p>
          <a:endParaRPr lang="en-ID"/>
        </a:p>
      </dgm:t>
    </dgm:pt>
    <dgm:pt modelId="{85C75104-5D98-486F-BCB2-F5EAE24DD05D}" type="sibTrans" cxnId="{76670084-8494-42F8-B9ED-F8527E6FE3FE}">
      <dgm:prSet/>
      <dgm:spPr/>
      <dgm:t>
        <a:bodyPr/>
        <a:lstStyle/>
        <a:p>
          <a:endParaRPr lang="en-ID"/>
        </a:p>
      </dgm:t>
    </dgm:pt>
    <dgm:pt modelId="{306E864E-4795-4090-B355-3BE1F1048E30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Hukum</a:t>
          </a:r>
          <a:endParaRPr lang="en-ID" dirty="0"/>
        </a:p>
      </dgm:t>
    </dgm:pt>
    <dgm:pt modelId="{F4065368-587A-4822-A49B-6F11E456480C}" type="parTrans" cxnId="{6CA8D48B-92EA-4182-9071-AD9871E34107}">
      <dgm:prSet/>
      <dgm:spPr/>
      <dgm:t>
        <a:bodyPr/>
        <a:lstStyle/>
        <a:p>
          <a:endParaRPr lang="en-ID"/>
        </a:p>
      </dgm:t>
    </dgm:pt>
    <dgm:pt modelId="{09F9A8F1-8C74-4EA1-B6FA-A0020BA589A4}" type="sibTrans" cxnId="{6CA8D48B-92EA-4182-9071-AD9871E34107}">
      <dgm:prSet/>
      <dgm:spPr/>
      <dgm:t>
        <a:bodyPr/>
        <a:lstStyle/>
        <a:p>
          <a:endParaRPr lang="en-ID"/>
        </a:p>
      </dgm:t>
    </dgm:pt>
    <dgm:pt modelId="{FCF84284-86C4-4834-8461-0805B3004807}">
      <dgm:prSet phldrT="[Text]"/>
      <dgm:spPr/>
      <dgm:t>
        <a:bodyPr/>
        <a:lstStyle/>
        <a:p>
          <a:r>
            <a:rPr lang="en-US" dirty="0" err="1"/>
            <a:t>Dogmatik</a:t>
          </a:r>
          <a:r>
            <a:rPr lang="en-US" dirty="0"/>
            <a:t> Hukum</a:t>
          </a:r>
          <a:endParaRPr lang="en-ID" dirty="0"/>
        </a:p>
      </dgm:t>
    </dgm:pt>
    <dgm:pt modelId="{8E3813C1-8A41-49BE-B42B-C53D8BAB0114}" type="parTrans" cxnId="{5BA66750-4F07-4375-A4A5-8DC958CEE7BF}">
      <dgm:prSet/>
      <dgm:spPr/>
      <dgm:t>
        <a:bodyPr/>
        <a:lstStyle/>
        <a:p>
          <a:endParaRPr lang="en-ID"/>
        </a:p>
      </dgm:t>
    </dgm:pt>
    <dgm:pt modelId="{2CA72B72-65A4-4F70-91C8-61E52604C73A}" type="sibTrans" cxnId="{5BA66750-4F07-4375-A4A5-8DC958CEE7BF}">
      <dgm:prSet/>
      <dgm:spPr/>
      <dgm:t>
        <a:bodyPr/>
        <a:lstStyle/>
        <a:p>
          <a:endParaRPr lang="en-ID"/>
        </a:p>
      </dgm:t>
    </dgm:pt>
    <dgm:pt modelId="{F7FE49AB-4EE7-4C8D-B11C-FFE53BCB703E}" type="pres">
      <dgm:prSet presAssocID="{2CEA3A07-6627-4BC4-A1B5-6FA66312600B}" presName="Name0" presStyleCnt="0">
        <dgm:presLayoutVars>
          <dgm:dir/>
          <dgm:animLvl val="lvl"/>
          <dgm:resizeHandles val="exact"/>
        </dgm:presLayoutVars>
      </dgm:prSet>
      <dgm:spPr/>
    </dgm:pt>
    <dgm:pt modelId="{01AD06A2-624E-484F-BABA-0029C53DCB56}" type="pres">
      <dgm:prSet presAssocID="{F687443F-8472-4666-A89B-9B7A69B6B23B}" presName="Name8" presStyleCnt="0"/>
      <dgm:spPr/>
    </dgm:pt>
    <dgm:pt modelId="{92424B3F-E0D3-4DB2-9D94-C1B058326760}" type="pres">
      <dgm:prSet presAssocID="{F687443F-8472-4666-A89B-9B7A69B6B23B}" presName="level" presStyleLbl="node1" presStyleIdx="0" presStyleCnt="3">
        <dgm:presLayoutVars>
          <dgm:chMax val="1"/>
          <dgm:bulletEnabled val="1"/>
        </dgm:presLayoutVars>
      </dgm:prSet>
      <dgm:spPr/>
    </dgm:pt>
    <dgm:pt modelId="{E982D937-4026-4CF9-A92A-784C43DF2320}" type="pres">
      <dgm:prSet presAssocID="{F687443F-8472-4666-A89B-9B7A69B6B2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233C12-0240-4832-9976-B4ED78C7AF02}" type="pres">
      <dgm:prSet presAssocID="{306E864E-4795-4090-B355-3BE1F1048E30}" presName="Name8" presStyleCnt="0"/>
      <dgm:spPr/>
    </dgm:pt>
    <dgm:pt modelId="{A5BD3B26-559E-40A2-9C15-24DD4D7E4F00}" type="pres">
      <dgm:prSet presAssocID="{306E864E-4795-4090-B355-3BE1F1048E30}" presName="level" presStyleLbl="node1" presStyleIdx="1" presStyleCnt="3">
        <dgm:presLayoutVars>
          <dgm:chMax val="1"/>
          <dgm:bulletEnabled val="1"/>
        </dgm:presLayoutVars>
      </dgm:prSet>
      <dgm:spPr/>
    </dgm:pt>
    <dgm:pt modelId="{D86FA3CC-0273-48F5-8FB9-3EA722D4534A}" type="pres">
      <dgm:prSet presAssocID="{306E864E-4795-4090-B355-3BE1F1048E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47FA18-0AAA-4E0F-BB02-1AC93F5F35DE}" type="pres">
      <dgm:prSet presAssocID="{FCF84284-86C4-4834-8461-0805B3004807}" presName="Name8" presStyleCnt="0"/>
      <dgm:spPr/>
    </dgm:pt>
    <dgm:pt modelId="{65B372E5-C98C-4797-80B7-EB3C4E597F69}" type="pres">
      <dgm:prSet presAssocID="{FCF84284-86C4-4834-8461-0805B3004807}" presName="level" presStyleLbl="node1" presStyleIdx="2" presStyleCnt="3">
        <dgm:presLayoutVars>
          <dgm:chMax val="1"/>
          <dgm:bulletEnabled val="1"/>
        </dgm:presLayoutVars>
      </dgm:prSet>
      <dgm:spPr/>
    </dgm:pt>
    <dgm:pt modelId="{421A5A07-886E-4112-BDE3-2E2B7D73A617}" type="pres">
      <dgm:prSet presAssocID="{FCF84284-86C4-4834-8461-0805B300480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9D1A20A-96CF-41CC-9679-AB7A7E501CC1}" type="presOf" srcId="{FCF84284-86C4-4834-8461-0805B3004807}" destId="{421A5A07-886E-4112-BDE3-2E2B7D73A617}" srcOrd="1" destOrd="0" presId="urn:microsoft.com/office/officeart/2005/8/layout/pyramid1"/>
    <dgm:cxn modelId="{67765022-5893-44D3-BA69-9D8C02218A57}" type="presOf" srcId="{FCF84284-86C4-4834-8461-0805B3004807}" destId="{65B372E5-C98C-4797-80B7-EB3C4E597F69}" srcOrd="0" destOrd="0" presId="urn:microsoft.com/office/officeart/2005/8/layout/pyramid1"/>
    <dgm:cxn modelId="{CF751624-06C1-4E2A-8F1A-21B824275EEB}" type="presOf" srcId="{306E864E-4795-4090-B355-3BE1F1048E30}" destId="{A5BD3B26-559E-40A2-9C15-24DD4D7E4F00}" srcOrd="0" destOrd="0" presId="urn:microsoft.com/office/officeart/2005/8/layout/pyramid1"/>
    <dgm:cxn modelId="{B0DACE44-E3C3-4642-8D3B-A5D3B0C9FB9D}" type="presOf" srcId="{F687443F-8472-4666-A89B-9B7A69B6B23B}" destId="{92424B3F-E0D3-4DB2-9D94-C1B058326760}" srcOrd="0" destOrd="0" presId="urn:microsoft.com/office/officeart/2005/8/layout/pyramid1"/>
    <dgm:cxn modelId="{086AAD6D-DFFE-489B-9580-AAD6DD5570BE}" type="presOf" srcId="{2CEA3A07-6627-4BC4-A1B5-6FA66312600B}" destId="{F7FE49AB-4EE7-4C8D-B11C-FFE53BCB703E}" srcOrd="0" destOrd="0" presId="urn:microsoft.com/office/officeart/2005/8/layout/pyramid1"/>
    <dgm:cxn modelId="{5BA66750-4F07-4375-A4A5-8DC958CEE7BF}" srcId="{2CEA3A07-6627-4BC4-A1B5-6FA66312600B}" destId="{FCF84284-86C4-4834-8461-0805B3004807}" srcOrd="2" destOrd="0" parTransId="{8E3813C1-8A41-49BE-B42B-C53D8BAB0114}" sibTransId="{2CA72B72-65A4-4F70-91C8-61E52604C73A}"/>
    <dgm:cxn modelId="{3F6F1982-2571-4FD7-B4EB-4041FEA6CDEA}" type="presOf" srcId="{306E864E-4795-4090-B355-3BE1F1048E30}" destId="{D86FA3CC-0273-48F5-8FB9-3EA722D4534A}" srcOrd="1" destOrd="0" presId="urn:microsoft.com/office/officeart/2005/8/layout/pyramid1"/>
    <dgm:cxn modelId="{76670084-8494-42F8-B9ED-F8527E6FE3FE}" srcId="{2CEA3A07-6627-4BC4-A1B5-6FA66312600B}" destId="{F687443F-8472-4666-A89B-9B7A69B6B23B}" srcOrd="0" destOrd="0" parTransId="{74C2CB00-3779-44E6-BFE9-0653245A1628}" sibTransId="{85C75104-5D98-486F-BCB2-F5EAE24DD05D}"/>
    <dgm:cxn modelId="{6CA8D48B-92EA-4182-9071-AD9871E34107}" srcId="{2CEA3A07-6627-4BC4-A1B5-6FA66312600B}" destId="{306E864E-4795-4090-B355-3BE1F1048E30}" srcOrd="1" destOrd="0" parTransId="{F4065368-587A-4822-A49B-6F11E456480C}" sibTransId="{09F9A8F1-8C74-4EA1-B6FA-A0020BA589A4}"/>
    <dgm:cxn modelId="{4CFF8ED8-733C-4D18-A663-687756BA64E1}" type="presOf" srcId="{F687443F-8472-4666-A89B-9B7A69B6B23B}" destId="{E982D937-4026-4CF9-A92A-784C43DF2320}" srcOrd="1" destOrd="0" presId="urn:microsoft.com/office/officeart/2005/8/layout/pyramid1"/>
    <dgm:cxn modelId="{14925F90-42A4-4A06-AA20-FBF8218CAB42}" type="presParOf" srcId="{F7FE49AB-4EE7-4C8D-B11C-FFE53BCB703E}" destId="{01AD06A2-624E-484F-BABA-0029C53DCB56}" srcOrd="0" destOrd="0" presId="urn:microsoft.com/office/officeart/2005/8/layout/pyramid1"/>
    <dgm:cxn modelId="{8EA9BB18-0F25-4818-ABAA-3FCEF595A334}" type="presParOf" srcId="{01AD06A2-624E-484F-BABA-0029C53DCB56}" destId="{92424B3F-E0D3-4DB2-9D94-C1B058326760}" srcOrd="0" destOrd="0" presId="urn:microsoft.com/office/officeart/2005/8/layout/pyramid1"/>
    <dgm:cxn modelId="{F1783F14-CF2E-4552-9BE6-E21BBD85A5AE}" type="presParOf" srcId="{01AD06A2-624E-484F-BABA-0029C53DCB56}" destId="{E982D937-4026-4CF9-A92A-784C43DF2320}" srcOrd="1" destOrd="0" presId="urn:microsoft.com/office/officeart/2005/8/layout/pyramid1"/>
    <dgm:cxn modelId="{D4F13ACD-A8E8-470E-B064-EC2EFF95CFF8}" type="presParOf" srcId="{F7FE49AB-4EE7-4C8D-B11C-FFE53BCB703E}" destId="{F7233C12-0240-4832-9976-B4ED78C7AF02}" srcOrd="1" destOrd="0" presId="urn:microsoft.com/office/officeart/2005/8/layout/pyramid1"/>
    <dgm:cxn modelId="{0885CCE7-CBBA-4E4D-B5E0-22324B424760}" type="presParOf" srcId="{F7233C12-0240-4832-9976-B4ED78C7AF02}" destId="{A5BD3B26-559E-40A2-9C15-24DD4D7E4F00}" srcOrd="0" destOrd="0" presId="urn:microsoft.com/office/officeart/2005/8/layout/pyramid1"/>
    <dgm:cxn modelId="{061830DA-B1A9-40DE-A35A-4AA5120C34CD}" type="presParOf" srcId="{F7233C12-0240-4832-9976-B4ED78C7AF02}" destId="{D86FA3CC-0273-48F5-8FB9-3EA722D4534A}" srcOrd="1" destOrd="0" presId="urn:microsoft.com/office/officeart/2005/8/layout/pyramid1"/>
    <dgm:cxn modelId="{FE533996-20F2-43F0-AF17-4466D46A2183}" type="presParOf" srcId="{F7FE49AB-4EE7-4C8D-B11C-FFE53BCB703E}" destId="{A847FA18-0AAA-4E0F-BB02-1AC93F5F35DE}" srcOrd="2" destOrd="0" presId="urn:microsoft.com/office/officeart/2005/8/layout/pyramid1"/>
    <dgm:cxn modelId="{02628B68-964D-458D-9C06-6E4EF689F038}" type="presParOf" srcId="{A847FA18-0AAA-4E0F-BB02-1AC93F5F35DE}" destId="{65B372E5-C98C-4797-80B7-EB3C4E597F69}" srcOrd="0" destOrd="0" presId="urn:microsoft.com/office/officeart/2005/8/layout/pyramid1"/>
    <dgm:cxn modelId="{7B43666A-24B9-4144-A652-6211AC3B817C}" type="presParOf" srcId="{A847FA18-0AAA-4E0F-BB02-1AC93F5F35DE}" destId="{421A5A07-886E-4112-BDE3-2E2B7D73A61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CEBCD6-0B2D-410A-ACA4-16ADF2941DB9}" type="doc">
      <dgm:prSet loTypeId="urn:diagrams.loki3.com/VaryingWidthList" loCatId="list" qsTypeId="urn:microsoft.com/office/officeart/2005/8/quickstyle/simple1" qsCatId="simple" csTypeId="urn:microsoft.com/office/officeart/2005/8/colors/colorful5" csCatId="colorful" phldr="1"/>
      <dgm:spPr/>
    </dgm:pt>
    <dgm:pt modelId="{F69BDEAF-181E-4ABF-BF99-B5EBFCA58D79}">
      <dgm:prSet phldrT="[Text]"/>
      <dgm:spPr/>
      <dgm:t>
        <a:bodyPr/>
        <a:lstStyle/>
        <a:p>
          <a:r>
            <a:rPr lang="en-US" dirty="0"/>
            <a:t>S.H., M.H.</a:t>
          </a:r>
          <a:endParaRPr lang="en-ID" dirty="0"/>
        </a:p>
      </dgm:t>
    </dgm:pt>
    <dgm:pt modelId="{B8C16D10-E79F-44C5-B5C5-17807D2CE575}" type="parTrans" cxnId="{6CF58BE6-207B-4C83-8346-5E931EC88F3B}">
      <dgm:prSet/>
      <dgm:spPr/>
      <dgm:t>
        <a:bodyPr/>
        <a:lstStyle/>
        <a:p>
          <a:endParaRPr lang="en-ID"/>
        </a:p>
      </dgm:t>
    </dgm:pt>
    <dgm:pt modelId="{FE369CC9-3839-4622-ABD6-A1385EA95465}" type="sibTrans" cxnId="{6CF58BE6-207B-4C83-8346-5E931EC88F3B}">
      <dgm:prSet/>
      <dgm:spPr/>
      <dgm:t>
        <a:bodyPr/>
        <a:lstStyle/>
        <a:p>
          <a:endParaRPr lang="en-ID"/>
        </a:p>
      </dgm:t>
    </dgm:pt>
    <dgm:pt modelId="{6845D7AB-7B31-402D-BF26-CF4EA7CC37EC}">
      <dgm:prSet phldrT="[Text]" custT="1"/>
      <dgm:spPr/>
      <dgm:t>
        <a:bodyPr/>
        <a:lstStyle/>
        <a:p>
          <a:r>
            <a:rPr lang="en-US" sz="4800" dirty="0"/>
            <a:t>S.H., </a:t>
          </a:r>
          <a:r>
            <a:rPr lang="en-US" sz="4800" dirty="0" err="1"/>
            <a:t>M.Hum</a:t>
          </a:r>
          <a:r>
            <a:rPr lang="en-US" sz="4800" dirty="0"/>
            <a:t>.</a:t>
          </a:r>
          <a:endParaRPr lang="en-ID" sz="4800" dirty="0"/>
        </a:p>
      </dgm:t>
    </dgm:pt>
    <dgm:pt modelId="{C02A2C87-809B-45BA-B1C9-D1092DA71EE4}" type="parTrans" cxnId="{302D7FE1-4812-4D43-81FA-3989017D565B}">
      <dgm:prSet/>
      <dgm:spPr/>
      <dgm:t>
        <a:bodyPr/>
        <a:lstStyle/>
        <a:p>
          <a:endParaRPr lang="en-ID"/>
        </a:p>
      </dgm:t>
    </dgm:pt>
    <dgm:pt modelId="{C9D2E70D-2C82-4EA6-A6DA-5CB59352E641}" type="sibTrans" cxnId="{302D7FE1-4812-4D43-81FA-3989017D565B}">
      <dgm:prSet/>
      <dgm:spPr/>
      <dgm:t>
        <a:bodyPr/>
        <a:lstStyle/>
        <a:p>
          <a:endParaRPr lang="en-ID"/>
        </a:p>
      </dgm:t>
    </dgm:pt>
    <dgm:pt modelId="{7327E30D-C6D9-4A24-9A56-B37F323370D4}">
      <dgm:prSet phldrT="[Text]"/>
      <dgm:spPr/>
      <dgm:t>
        <a:bodyPr/>
        <a:lstStyle/>
        <a:p>
          <a:r>
            <a:rPr lang="en-US" dirty="0"/>
            <a:t>S.H., M.S.</a:t>
          </a:r>
          <a:endParaRPr lang="en-ID" dirty="0"/>
        </a:p>
      </dgm:t>
    </dgm:pt>
    <dgm:pt modelId="{373C7541-B0A5-4707-8924-647DF3F3C85E}" type="parTrans" cxnId="{CF8349DE-78A1-4405-9AD5-8196DAECEB21}">
      <dgm:prSet/>
      <dgm:spPr/>
      <dgm:t>
        <a:bodyPr/>
        <a:lstStyle/>
        <a:p>
          <a:endParaRPr lang="en-ID"/>
        </a:p>
      </dgm:t>
    </dgm:pt>
    <dgm:pt modelId="{B60F5C25-F84A-479F-9CBC-809004B59530}" type="sibTrans" cxnId="{CF8349DE-78A1-4405-9AD5-8196DAECEB21}">
      <dgm:prSet/>
      <dgm:spPr/>
      <dgm:t>
        <a:bodyPr/>
        <a:lstStyle/>
        <a:p>
          <a:endParaRPr lang="en-ID"/>
        </a:p>
      </dgm:t>
    </dgm:pt>
    <dgm:pt modelId="{D9C123D2-B651-4976-9A29-7FADF05363A3}" type="pres">
      <dgm:prSet presAssocID="{E6CEBCD6-0B2D-410A-ACA4-16ADF2941DB9}" presName="Name0" presStyleCnt="0">
        <dgm:presLayoutVars>
          <dgm:resizeHandles/>
        </dgm:presLayoutVars>
      </dgm:prSet>
      <dgm:spPr/>
    </dgm:pt>
    <dgm:pt modelId="{2FA5257A-4482-47F1-BA9E-A5454DB27E84}" type="pres">
      <dgm:prSet presAssocID="{F69BDEAF-181E-4ABF-BF99-B5EBFCA58D79}" presName="text" presStyleLbl="node1" presStyleIdx="0" presStyleCnt="3" custLinFactNeighborX="827">
        <dgm:presLayoutVars>
          <dgm:bulletEnabled val="1"/>
        </dgm:presLayoutVars>
      </dgm:prSet>
      <dgm:spPr/>
    </dgm:pt>
    <dgm:pt modelId="{601FCF34-C7BA-44CA-BA6D-FE0C2ECE71C9}" type="pres">
      <dgm:prSet presAssocID="{FE369CC9-3839-4622-ABD6-A1385EA95465}" presName="space" presStyleCnt="0"/>
      <dgm:spPr/>
    </dgm:pt>
    <dgm:pt modelId="{FBAF6325-E30C-48F3-A07E-BAD29B10E88A}" type="pres">
      <dgm:prSet presAssocID="{6845D7AB-7B31-402D-BF26-CF4EA7CC37EC}" presName="text" presStyleLbl="node1" presStyleIdx="1" presStyleCnt="3" custScaleX="106704">
        <dgm:presLayoutVars>
          <dgm:bulletEnabled val="1"/>
        </dgm:presLayoutVars>
      </dgm:prSet>
      <dgm:spPr/>
    </dgm:pt>
    <dgm:pt modelId="{3A210159-94E9-4B78-836C-F9FD6726A7E5}" type="pres">
      <dgm:prSet presAssocID="{C9D2E70D-2C82-4EA6-A6DA-5CB59352E641}" presName="space" presStyleCnt="0"/>
      <dgm:spPr/>
    </dgm:pt>
    <dgm:pt modelId="{C983BA48-0173-4B1E-B9F0-B6BF800243B0}" type="pres">
      <dgm:prSet presAssocID="{7327E30D-C6D9-4A24-9A56-B37F323370D4}" presName="text" presStyleLbl="node1" presStyleIdx="2" presStyleCnt="3">
        <dgm:presLayoutVars>
          <dgm:bulletEnabled val="1"/>
        </dgm:presLayoutVars>
      </dgm:prSet>
      <dgm:spPr/>
    </dgm:pt>
  </dgm:ptLst>
  <dgm:cxnLst>
    <dgm:cxn modelId="{7DE79733-0157-4655-BC9A-0CFCEFF77FAE}" type="presOf" srcId="{F69BDEAF-181E-4ABF-BF99-B5EBFCA58D79}" destId="{2FA5257A-4482-47F1-BA9E-A5454DB27E84}" srcOrd="0" destOrd="0" presId="urn:diagrams.loki3.com/VaryingWidthList"/>
    <dgm:cxn modelId="{FB2C579D-EB83-4189-B31A-363DA2522F99}" type="presOf" srcId="{7327E30D-C6D9-4A24-9A56-B37F323370D4}" destId="{C983BA48-0173-4B1E-B9F0-B6BF800243B0}" srcOrd="0" destOrd="0" presId="urn:diagrams.loki3.com/VaryingWidthList"/>
    <dgm:cxn modelId="{8DAACFBA-C795-43C3-A333-5158D9B1B6A5}" type="presOf" srcId="{6845D7AB-7B31-402D-BF26-CF4EA7CC37EC}" destId="{FBAF6325-E30C-48F3-A07E-BAD29B10E88A}" srcOrd="0" destOrd="0" presId="urn:diagrams.loki3.com/VaryingWidthList"/>
    <dgm:cxn modelId="{9B83B9BB-58B7-45B4-B7A2-CE1CD2E09B32}" type="presOf" srcId="{E6CEBCD6-0B2D-410A-ACA4-16ADF2941DB9}" destId="{D9C123D2-B651-4976-9A29-7FADF05363A3}" srcOrd="0" destOrd="0" presId="urn:diagrams.loki3.com/VaryingWidthList"/>
    <dgm:cxn modelId="{CF8349DE-78A1-4405-9AD5-8196DAECEB21}" srcId="{E6CEBCD6-0B2D-410A-ACA4-16ADF2941DB9}" destId="{7327E30D-C6D9-4A24-9A56-B37F323370D4}" srcOrd="2" destOrd="0" parTransId="{373C7541-B0A5-4707-8924-647DF3F3C85E}" sibTransId="{B60F5C25-F84A-479F-9CBC-809004B59530}"/>
    <dgm:cxn modelId="{302D7FE1-4812-4D43-81FA-3989017D565B}" srcId="{E6CEBCD6-0B2D-410A-ACA4-16ADF2941DB9}" destId="{6845D7AB-7B31-402D-BF26-CF4EA7CC37EC}" srcOrd="1" destOrd="0" parTransId="{C02A2C87-809B-45BA-B1C9-D1092DA71EE4}" sibTransId="{C9D2E70D-2C82-4EA6-A6DA-5CB59352E641}"/>
    <dgm:cxn modelId="{6CF58BE6-207B-4C83-8346-5E931EC88F3B}" srcId="{E6CEBCD6-0B2D-410A-ACA4-16ADF2941DB9}" destId="{F69BDEAF-181E-4ABF-BF99-B5EBFCA58D79}" srcOrd="0" destOrd="0" parTransId="{B8C16D10-E79F-44C5-B5C5-17807D2CE575}" sibTransId="{FE369CC9-3839-4622-ABD6-A1385EA95465}"/>
    <dgm:cxn modelId="{6001794C-689E-4342-8D65-232508A36AA8}" type="presParOf" srcId="{D9C123D2-B651-4976-9A29-7FADF05363A3}" destId="{2FA5257A-4482-47F1-BA9E-A5454DB27E84}" srcOrd="0" destOrd="0" presId="urn:diagrams.loki3.com/VaryingWidthList"/>
    <dgm:cxn modelId="{7B615E33-EB05-4238-BD17-FE43830E9CB6}" type="presParOf" srcId="{D9C123D2-B651-4976-9A29-7FADF05363A3}" destId="{601FCF34-C7BA-44CA-BA6D-FE0C2ECE71C9}" srcOrd="1" destOrd="0" presId="urn:diagrams.loki3.com/VaryingWidthList"/>
    <dgm:cxn modelId="{24CEB81A-55F1-4010-873C-DBA6D0ECCFEA}" type="presParOf" srcId="{D9C123D2-B651-4976-9A29-7FADF05363A3}" destId="{FBAF6325-E30C-48F3-A07E-BAD29B10E88A}" srcOrd="2" destOrd="0" presId="urn:diagrams.loki3.com/VaryingWidthList"/>
    <dgm:cxn modelId="{E3178B0B-CD75-4040-87B1-2EBF97052F73}" type="presParOf" srcId="{D9C123D2-B651-4976-9A29-7FADF05363A3}" destId="{3A210159-94E9-4B78-836C-F9FD6726A7E5}" srcOrd="3" destOrd="0" presId="urn:diagrams.loki3.com/VaryingWidthList"/>
    <dgm:cxn modelId="{AAB6101D-F23F-41BF-AF69-78A1D456236D}" type="presParOf" srcId="{D9C123D2-B651-4976-9A29-7FADF05363A3}" destId="{C983BA48-0173-4B1E-B9F0-B6BF800243B0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424F25-4DBD-4BF3-A48F-1E8BBF8731B8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4BEBFC4-21F9-4530-9FDC-AEFEC8EBD6FB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sosial</a:t>
          </a:r>
          <a:endParaRPr lang="en-ID" dirty="0"/>
        </a:p>
      </dgm:t>
    </dgm:pt>
    <dgm:pt modelId="{D935D6FB-A03B-439B-8DB5-C1AE42FAED28}" type="parTrans" cxnId="{C8BA68E8-1AA6-4ADB-82E5-E8C96D26F0D2}">
      <dgm:prSet/>
      <dgm:spPr/>
      <dgm:t>
        <a:bodyPr/>
        <a:lstStyle/>
        <a:p>
          <a:endParaRPr lang="en-ID"/>
        </a:p>
      </dgm:t>
    </dgm:pt>
    <dgm:pt modelId="{6603A75B-C5FC-4F27-9B13-8E5E20E0E42A}" type="sibTrans" cxnId="{C8BA68E8-1AA6-4ADB-82E5-E8C96D26F0D2}">
      <dgm:prSet/>
      <dgm:spPr/>
      <dgm:t>
        <a:bodyPr/>
        <a:lstStyle/>
        <a:p>
          <a:endParaRPr lang="en-ID"/>
        </a:p>
      </dgm:t>
    </dgm:pt>
    <dgm:pt modelId="{6C28FF17-06C7-4760-BF88-85580C6EB5F6}">
      <dgm:prSet phldrT="[Text]"/>
      <dgm:spPr/>
      <dgm:t>
        <a:bodyPr/>
        <a:lstStyle/>
        <a:p>
          <a:r>
            <a:rPr lang="en-US" dirty="0" err="1"/>
            <a:t>Purnadi</a:t>
          </a:r>
          <a:r>
            <a:rPr lang="en-US" dirty="0"/>
            <a:t> </a:t>
          </a:r>
          <a:r>
            <a:rPr lang="en-US" dirty="0" err="1"/>
            <a:t>Purbacaraka</a:t>
          </a:r>
          <a:endParaRPr lang="en-ID" dirty="0"/>
        </a:p>
      </dgm:t>
    </dgm:pt>
    <dgm:pt modelId="{D8D1C28F-A5E7-4972-ADB5-B9031DF1EA6C}" type="parTrans" cxnId="{8C28D9E5-3B46-4949-AF73-8A31CB8C988A}">
      <dgm:prSet/>
      <dgm:spPr/>
      <dgm:t>
        <a:bodyPr/>
        <a:lstStyle/>
        <a:p>
          <a:endParaRPr lang="en-ID"/>
        </a:p>
      </dgm:t>
    </dgm:pt>
    <dgm:pt modelId="{5E663E05-B207-4ED0-8627-B3A34874218B}" type="sibTrans" cxnId="{8C28D9E5-3B46-4949-AF73-8A31CB8C988A}">
      <dgm:prSet/>
      <dgm:spPr/>
      <dgm:t>
        <a:bodyPr/>
        <a:lstStyle/>
        <a:p>
          <a:endParaRPr lang="en-ID"/>
        </a:p>
      </dgm:t>
    </dgm:pt>
    <dgm:pt modelId="{22C0EBD5-A5BB-465B-BA5C-B3E6B60DA7C4}">
      <dgm:prSet phldrT="[Text]"/>
      <dgm:spPr/>
      <dgm:t>
        <a:bodyPr/>
        <a:lstStyle/>
        <a:p>
          <a:r>
            <a:rPr lang="en-US" dirty="0" err="1"/>
            <a:t>Soedjono</a:t>
          </a:r>
          <a:r>
            <a:rPr lang="en-US" dirty="0"/>
            <a:t> </a:t>
          </a:r>
          <a:r>
            <a:rPr lang="en-US" dirty="0" err="1"/>
            <a:t>Dirdjosisworo</a:t>
          </a:r>
          <a:endParaRPr lang="en-ID" dirty="0"/>
        </a:p>
      </dgm:t>
    </dgm:pt>
    <dgm:pt modelId="{EF8B1707-721F-43C3-9ACA-0E6B5742A42B}" type="parTrans" cxnId="{4F919FAD-8179-4219-A61B-21EE7623CF40}">
      <dgm:prSet/>
      <dgm:spPr/>
      <dgm:t>
        <a:bodyPr/>
        <a:lstStyle/>
        <a:p>
          <a:endParaRPr lang="en-ID"/>
        </a:p>
      </dgm:t>
    </dgm:pt>
    <dgm:pt modelId="{3B7BCCAC-8774-476A-B000-59B7130F21F0}" type="sibTrans" cxnId="{4F919FAD-8179-4219-A61B-21EE7623CF40}">
      <dgm:prSet/>
      <dgm:spPr/>
      <dgm:t>
        <a:bodyPr/>
        <a:lstStyle/>
        <a:p>
          <a:endParaRPr lang="en-ID"/>
        </a:p>
      </dgm:t>
    </dgm:pt>
    <dgm:pt modelId="{F5A6856F-DDFC-4B5D-98C6-0D2104F36748}" type="pres">
      <dgm:prSet presAssocID="{A3424F25-4DBD-4BF3-A48F-1E8BBF8731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9C2169B-2D29-4870-B867-87AB7D107E44}" type="pres">
      <dgm:prSet presAssocID="{B4BEBFC4-21F9-4530-9FDC-AEFEC8EBD6FB}" presName="singleCycle" presStyleCnt="0"/>
      <dgm:spPr/>
    </dgm:pt>
    <dgm:pt modelId="{1CD1DDF0-8CB3-48D4-AD9C-5A72CDCB50FE}" type="pres">
      <dgm:prSet presAssocID="{B4BEBFC4-21F9-4530-9FDC-AEFEC8EBD6FB}" presName="singleCenter" presStyleLbl="node1" presStyleIdx="0" presStyleCnt="3" custScaleX="147654" custLinFactNeighborX="-42143">
        <dgm:presLayoutVars>
          <dgm:chMax val="7"/>
          <dgm:chPref val="7"/>
        </dgm:presLayoutVars>
      </dgm:prSet>
      <dgm:spPr/>
    </dgm:pt>
    <dgm:pt modelId="{82525A02-8202-4753-9A4B-0AC9F4E37EC9}" type="pres">
      <dgm:prSet presAssocID="{D8D1C28F-A5E7-4972-ADB5-B9031DF1EA6C}" presName="Name56" presStyleLbl="parChTrans1D2" presStyleIdx="0" presStyleCnt="2"/>
      <dgm:spPr/>
    </dgm:pt>
    <dgm:pt modelId="{41905583-DDA6-4640-AF67-ED8B391F9FB5}" type="pres">
      <dgm:prSet presAssocID="{6C28FF17-06C7-4760-BF88-85580C6EB5F6}" presName="text0" presStyleLbl="node1" presStyleIdx="1" presStyleCnt="3" custScaleX="220379">
        <dgm:presLayoutVars>
          <dgm:bulletEnabled val="1"/>
        </dgm:presLayoutVars>
      </dgm:prSet>
      <dgm:spPr/>
    </dgm:pt>
    <dgm:pt modelId="{7249C9EA-B61D-41C0-9B47-02E9127476BE}" type="pres">
      <dgm:prSet presAssocID="{EF8B1707-721F-43C3-9ACA-0E6B5742A42B}" presName="Name56" presStyleLbl="parChTrans1D2" presStyleIdx="1" presStyleCnt="2"/>
      <dgm:spPr/>
    </dgm:pt>
    <dgm:pt modelId="{78793958-B9AD-4741-8CBE-7F5EC14514E9}" type="pres">
      <dgm:prSet presAssocID="{22C0EBD5-A5BB-465B-BA5C-B3E6B60DA7C4}" presName="text0" presStyleLbl="node1" presStyleIdx="2" presStyleCnt="3" custScaleX="220379">
        <dgm:presLayoutVars>
          <dgm:bulletEnabled val="1"/>
        </dgm:presLayoutVars>
      </dgm:prSet>
      <dgm:spPr/>
    </dgm:pt>
  </dgm:ptLst>
  <dgm:cxnLst>
    <dgm:cxn modelId="{7976D234-7AC7-4BA0-B79B-8ABCAD200E0A}" type="presOf" srcId="{22C0EBD5-A5BB-465B-BA5C-B3E6B60DA7C4}" destId="{78793958-B9AD-4741-8CBE-7F5EC14514E9}" srcOrd="0" destOrd="0" presId="urn:microsoft.com/office/officeart/2008/layout/RadialCluster"/>
    <dgm:cxn modelId="{EE5E3B79-3599-4EBF-9651-C1C1ED974C2B}" type="presOf" srcId="{D8D1C28F-A5E7-4972-ADB5-B9031DF1EA6C}" destId="{82525A02-8202-4753-9A4B-0AC9F4E37EC9}" srcOrd="0" destOrd="0" presId="urn:microsoft.com/office/officeart/2008/layout/RadialCluster"/>
    <dgm:cxn modelId="{DC223891-EF72-480C-8E60-95A0B377ECBE}" type="presOf" srcId="{6C28FF17-06C7-4760-BF88-85580C6EB5F6}" destId="{41905583-DDA6-4640-AF67-ED8B391F9FB5}" srcOrd="0" destOrd="0" presId="urn:microsoft.com/office/officeart/2008/layout/RadialCluster"/>
    <dgm:cxn modelId="{73946E94-1B90-4D80-95D4-75A062DD7CE1}" type="presOf" srcId="{EF8B1707-721F-43C3-9ACA-0E6B5742A42B}" destId="{7249C9EA-B61D-41C0-9B47-02E9127476BE}" srcOrd="0" destOrd="0" presId="urn:microsoft.com/office/officeart/2008/layout/RadialCluster"/>
    <dgm:cxn modelId="{78682CA8-CE33-452F-A4D3-A71FC15DA762}" type="presOf" srcId="{A3424F25-4DBD-4BF3-A48F-1E8BBF8731B8}" destId="{F5A6856F-DDFC-4B5D-98C6-0D2104F36748}" srcOrd="0" destOrd="0" presId="urn:microsoft.com/office/officeart/2008/layout/RadialCluster"/>
    <dgm:cxn modelId="{4F919FAD-8179-4219-A61B-21EE7623CF40}" srcId="{B4BEBFC4-21F9-4530-9FDC-AEFEC8EBD6FB}" destId="{22C0EBD5-A5BB-465B-BA5C-B3E6B60DA7C4}" srcOrd="1" destOrd="0" parTransId="{EF8B1707-721F-43C3-9ACA-0E6B5742A42B}" sibTransId="{3B7BCCAC-8774-476A-B000-59B7130F21F0}"/>
    <dgm:cxn modelId="{97BE5BC3-DF89-4330-A78A-1BBE6DE99FDC}" type="presOf" srcId="{B4BEBFC4-21F9-4530-9FDC-AEFEC8EBD6FB}" destId="{1CD1DDF0-8CB3-48D4-AD9C-5A72CDCB50FE}" srcOrd="0" destOrd="0" presId="urn:microsoft.com/office/officeart/2008/layout/RadialCluster"/>
    <dgm:cxn modelId="{8C28D9E5-3B46-4949-AF73-8A31CB8C988A}" srcId="{B4BEBFC4-21F9-4530-9FDC-AEFEC8EBD6FB}" destId="{6C28FF17-06C7-4760-BF88-85580C6EB5F6}" srcOrd="0" destOrd="0" parTransId="{D8D1C28F-A5E7-4972-ADB5-B9031DF1EA6C}" sibTransId="{5E663E05-B207-4ED0-8627-B3A34874218B}"/>
    <dgm:cxn modelId="{C8BA68E8-1AA6-4ADB-82E5-E8C96D26F0D2}" srcId="{A3424F25-4DBD-4BF3-A48F-1E8BBF8731B8}" destId="{B4BEBFC4-21F9-4530-9FDC-AEFEC8EBD6FB}" srcOrd="0" destOrd="0" parTransId="{D935D6FB-A03B-439B-8DB5-C1AE42FAED28}" sibTransId="{6603A75B-C5FC-4F27-9B13-8E5E20E0E42A}"/>
    <dgm:cxn modelId="{FE39E35F-4F22-4D15-8A37-BBD61BB790B0}" type="presParOf" srcId="{F5A6856F-DDFC-4B5D-98C6-0D2104F36748}" destId="{89C2169B-2D29-4870-B867-87AB7D107E44}" srcOrd="0" destOrd="0" presId="urn:microsoft.com/office/officeart/2008/layout/RadialCluster"/>
    <dgm:cxn modelId="{C1AC50F2-200B-4002-9D2B-76D6DDAF04C1}" type="presParOf" srcId="{89C2169B-2D29-4870-B867-87AB7D107E44}" destId="{1CD1DDF0-8CB3-48D4-AD9C-5A72CDCB50FE}" srcOrd="0" destOrd="0" presId="urn:microsoft.com/office/officeart/2008/layout/RadialCluster"/>
    <dgm:cxn modelId="{1039075A-68ED-4C6E-BEDF-25421A0EABC3}" type="presParOf" srcId="{89C2169B-2D29-4870-B867-87AB7D107E44}" destId="{82525A02-8202-4753-9A4B-0AC9F4E37EC9}" srcOrd="1" destOrd="0" presId="urn:microsoft.com/office/officeart/2008/layout/RadialCluster"/>
    <dgm:cxn modelId="{CCFDA9D5-EFA4-4A72-A0D8-B5E4B5225B1F}" type="presParOf" srcId="{89C2169B-2D29-4870-B867-87AB7D107E44}" destId="{41905583-DDA6-4640-AF67-ED8B391F9FB5}" srcOrd="2" destOrd="0" presId="urn:microsoft.com/office/officeart/2008/layout/RadialCluster"/>
    <dgm:cxn modelId="{32B50C92-AE3F-43C5-BCB3-B494D602A329}" type="presParOf" srcId="{89C2169B-2D29-4870-B867-87AB7D107E44}" destId="{7249C9EA-B61D-41C0-9B47-02E9127476BE}" srcOrd="3" destOrd="0" presId="urn:microsoft.com/office/officeart/2008/layout/RadialCluster"/>
    <dgm:cxn modelId="{FD2884C0-665E-40A3-A681-00A4A7216DA8}" type="presParOf" srcId="{89C2169B-2D29-4870-B867-87AB7D107E44}" destId="{78793958-B9AD-4741-8CBE-7F5EC14514E9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448F2C-3E7A-41E6-B20D-F7C382E50C9A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2E8B70A-589F-4E13-8492-4E4652FB076B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Praktis</a:t>
          </a:r>
          <a:endParaRPr lang="en-ID" dirty="0"/>
        </a:p>
      </dgm:t>
    </dgm:pt>
    <dgm:pt modelId="{D5A77337-1B24-443D-BC59-7C8A83C46480}" type="parTrans" cxnId="{CDD1FD83-06D3-4054-83A3-DB1DD7A28459}">
      <dgm:prSet/>
      <dgm:spPr/>
      <dgm:t>
        <a:bodyPr/>
        <a:lstStyle/>
        <a:p>
          <a:endParaRPr lang="en-ID"/>
        </a:p>
      </dgm:t>
    </dgm:pt>
    <dgm:pt modelId="{2B6A429F-5453-4179-9B2A-924D0E93B04D}" type="sibTrans" cxnId="{CDD1FD83-06D3-4054-83A3-DB1DD7A28459}">
      <dgm:prSet/>
      <dgm:spPr/>
      <dgm:t>
        <a:bodyPr/>
        <a:lstStyle/>
        <a:p>
          <a:endParaRPr lang="en-ID"/>
        </a:p>
      </dgm:t>
    </dgm:pt>
    <dgm:pt modelId="{B570CC28-5A45-45F3-8842-9251DEEDA4F8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Normatif</a:t>
          </a:r>
          <a:r>
            <a:rPr lang="en-US" dirty="0"/>
            <a:t> </a:t>
          </a:r>
          <a:endParaRPr lang="en-ID" dirty="0"/>
        </a:p>
      </dgm:t>
    </dgm:pt>
    <dgm:pt modelId="{8908449A-F631-49CF-90CB-66F78ECDA587}" type="parTrans" cxnId="{9AB7477B-8F54-4D8F-BF41-64DB5F393578}">
      <dgm:prSet/>
      <dgm:spPr/>
      <dgm:t>
        <a:bodyPr/>
        <a:lstStyle/>
        <a:p>
          <a:endParaRPr lang="en-ID"/>
        </a:p>
      </dgm:t>
    </dgm:pt>
    <dgm:pt modelId="{1A474613-53D8-4724-8D18-B09E315E4A9F}" type="sibTrans" cxnId="{9AB7477B-8F54-4D8F-BF41-64DB5F393578}">
      <dgm:prSet/>
      <dgm:spPr/>
      <dgm:t>
        <a:bodyPr/>
        <a:lstStyle/>
        <a:p>
          <a:endParaRPr lang="en-ID"/>
        </a:p>
      </dgm:t>
    </dgm:pt>
    <dgm:pt modelId="{FF6B98C0-B4D2-476D-A6E9-997B35DF6130}">
      <dgm:prSet phldrT="[Text]" custT="1"/>
      <dgm:spPr/>
      <dgm:t>
        <a:bodyPr/>
        <a:lstStyle/>
        <a:p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adl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sekaligus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tdk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bebas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tetapi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mengandung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utk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menyelesaikan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masalah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”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dlm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kehidupan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manusia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ID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2ED56C-C2B4-4652-A6FF-76890C5B5A45}" type="parTrans" cxnId="{ADF641E6-759D-438B-A78F-5B0170D52772}">
      <dgm:prSet/>
      <dgm:spPr/>
      <dgm:t>
        <a:bodyPr/>
        <a:lstStyle/>
        <a:p>
          <a:endParaRPr lang="en-ID"/>
        </a:p>
      </dgm:t>
    </dgm:pt>
    <dgm:pt modelId="{8BEFCEEE-4D86-45CC-87BB-595645A51EF6}" type="sibTrans" cxnId="{ADF641E6-759D-438B-A78F-5B0170D52772}">
      <dgm:prSet/>
      <dgm:spPr/>
      <dgm:t>
        <a:bodyPr/>
        <a:lstStyle/>
        <a:p>
          <a:endParaRPr lang="en-ID"/>
        </a:p>
      </dgm:t>
    </dgm:pt>
    <dgm:pt modelId="{12A7B51A-B8F3-418B-AAC7-1053FD50CE80}" type="pres">
      <dgm:prSet presAssocID="{2F448F2C-3E7A-41E6-B20D-F7C382E50C9A}" presName="Name0" presStyleCnt="0">
        <dgm:presLayoutVars>
          <dgm:chMax val="4"/>
          <dgm:resizeHandles val="exact"/>
        </dgm:presLayoutVars>
      </dgm:prSet>
      <dgm:spPr/>
    </dgm:pt>
    <dgm:pt modelId="{C05D0C36-7A40-42A3-AFB1-614C6F02E409}" type="pres">
      <dgm:prSet presAssocID="{2F448F2C-3E7A-41E6-B20D-F7C382E50C9A}" presName="ellipse" presStyleLbl="trBgShp" presStyleIdx="0" presStyleCnt="1"/>
      <dgm:spPr/>
    </dgm:pt>
    <dgm:pt modelId="{F672B024-5036-415B-AA00-831CEE0A6845}" type="pres">
      <dgm:prSet presAssocID="{2F448F2C-3E7A-41E6-B20D-F7C382E50C9A}" presName="arrow1" presStyleLbl="fgShp" presStyleIdx="0" presStyleCnt="1"/>
      <dgm:spPr/>
    </dgm:pt>
    <dgm:pt modelId="{B12EAAA5-B49C-4DAB-9AE6-DDB8D4A74BB4}" type="pres">
      <dgm:prSet presAssocID="{2F448F2C-3E7A-41E6-B20D-F7C382E50C9A}" presName="rectangle" presStyleLbl="revTx" presStyleIdx="0" presStyleCnt="1" custScaleX="202541" custLinFactNeighborY="14444">
        <dgm:presLayoutVars>
          <dgm:bulletEnabled val="1"/>
        </dgm:presLayoutVars>
      </dgm:prSet>
      <dgm:spPr/>
    </dgm:pt>
    <dgm:pt modelId="{E09B0807-5739-4B5A-90E6-B08582370E7A}" type="pres">
      <dgm:prSet presAssocID="{B570CC28-5A45-45F3-8842-9251DEEDA4F8}" presName="item1" presStyleLbl="node1" presStyleIdx="0" presStyleCnt="2">
        <dgm:presLayoutVars>
          <dgm:bulletEnabled val="1"/>
        </dgm:presLayoutVars>
      </dgm:prSet>
      <dgm:spPr/>
    </dgm:pt>
    <dgm:pt modelId="{8089D546-DBEF-451C-8E52-1850AB12C733}" type="pres">
      <dgm:prSet presAssocID="{FF6B98C0-B4D2-476D-A6E9-997B35DF6130}" presName="item2" presStyleLbl="node1" presStyleIdx="1" presStyleCnt="2">
        <dgm:presLayoutVars>
          <dgm:bulletEnabled val="1"/>
        </dgm:presLayoutVars>
      </dgm:prSet>
      <dgm:spPr/>
    </dgm:pt>
    <dgm:pt modelId="{7B9487B4-51B3-4651-9328-BB7C015064F0}" type="pres">
      <dgm:prSet presAssocID="{2F448F2C-3E7A-41E6-B20D-F7C382E50C9A}" presName="funnel" presStyleLbl="trAlignAcc1" presStyleIdx="0" presStyleCnt="1"/>
      <dgm:spPr/>
    </dgm:pt>
  </dgm:ptLst>
  <dgm:cxnLst>
    <dgm:cxn modelId="{59A4BD1B-639F-4076-B8BE-4774816461B5}" type="presOf" srcId="{FF6B98C0-B4D2-476D-A6E9-997B35DF6130}" destId="{B12EAAA5-B49C-4DAB-9AE6-DDB8D4A74BB4}" srcOrd="0" destOrd="0" presId="urn:microsoft.com/office/officeart/2005/8/layout/funnel1"/>
    <dgm:cxn modelId="{1DDA9327-5D45-4335-809B-768EDB2F767F}" type="presOf" srcId="{B570CC28-5A45-45F3-8842-9251DEEDA4F8}" destId="{E09B0807-5739-4B5A-90E6-B08582370E7A}" srcOrd="0" destOrd="0" presId="urn:microsoft.com/office/officeart/2005/8/layout/funnel1"/>
    <dgm:cxn modelId="{E05A673F-A269-490C-8B64-51CEEE751512}" type="presOf" srcId="{A2E8B70A-589F-4E13-8492-4E4652FB076B}" destId="{8089D546-DBEF-451C-8E52-1850AB12C733}" srcOrd="0" destOrd="0" presId="urn:microsoft.com/office/officeart/2005/8/layout/funnel1"/>
    <dgm:cxn modelId="{ABC4D679-8E95-490B-B305-F0CA49FA0E74}" type="presOf" srcId="{2F448F2C-3E7A-41E6-B20D-F7C382E50C9A}" destId="{12A7B51A-B8F3-418B-AAC7-1053FD50CE80}" srcOrd="0" destOrd="0" presId="urn:microsoft.com/office/officeart/2005/8/layout/funnel1"/>
    <dgm:cxn modelId="{9AB7477B-8F54-4D8F-BF41-64DB5F393578}" srcId="{2F448F2C-3E7A-41E6-B20D-F7C382E50C9A}" destId="{B570CC28-5A45-45F3-8842-9251DEEDA4F8}" srcOrd="1" destOrd="0" parTransId="{8908449A-F631-49CF-90CB-66F78ECDA587}" sibTransId="{1A474613-53D8-4724-8D18-B09E315E4A9F}"/>
    <dgm:cxn modelId="{CDD1FD83-06D3-4054-83A3-DB1DD7A28459}" srcId="{2F448F2C-3E7A-41E6-B20D-F7C382E50C9A}" destId="{A2E8B70A-589F-4E13-8492-4E4652FB076B}" srcOrd="0" destOrd="0" parTransId="{D5A77337-1B24-443D-BC59-7C8A83C46480}" sibTransId="{2B6A429F-5453-4179-9B2A-924D0E93B04D}"/>
    <dgm:cxn modelId="{ADF641E6-759D-438B-A78F-5B0170D52772}" srcId="{2F448F2C-3E7A-41E6-B20D-F7C382E50C9A}" destId="{FF6B98C0-B4D2-476D-A6E9-997B35DF6130}" srcOrd="2" destOrd="0" parTransId="{6F2ED56C-C2B4-4652-A6FF-76890C5B5A45}" sibTransId="{8BEFCEEE-4D86-45CC-87BB-595645A51EF6}"/>
    <dgm:cxn modelId="{6ABC7C43-E9A7-4D7E-A6CC-15271FA59639}" type="presParOf" srcId="{12A7B51A-B8F3-418B-AAC7-1053FD50CE80}" destId="{C05D0C36-7A40-42A3-AFB1-614C6F02E409}" srcOrd="0" destOrd="0" presId="urn:microsoft.com/office/officeart/2005/8/layout/funnel1"/>
    <dgm:cxn modelId="{D7B7469D-60BD-4B70-ACB6-49E02814B894}" type="presParOf" srcId="{12A7B51A-B8F3-418B-AAC7-1053FD50CE80}" destId="{F672B024-5036-415B-AA00-831CEE0A6845}" srcOrd="1" destOrd="0" presId="urn:microsoft.com/office/officeart/2005/8/layout/funnel1"/>
    <dgm:cxn modelId="{0DD303DF-909B-47EB-8B7B-D44A47CDB9A6}" type="presParOf" srcId="{12A7B51A-B8F3-418B-AAC7-1053FD50CE80}" destId="{B12EAAA5-B49C-4DAB-9AE6-DDB8D4A74BB4}" srcOrd="2" destOrd="0" presId="urn:microsoft.com/office/officeart/2005/8/layout/funnel1"/>
    <dgm:cxn modelId="{831361EF-1C1D-43DA-978A-07CB35CB4415}" type="presParOf" srcId="{12A7B51A-B8F3-418B-AAC7-1053FD50CE80}" destId="{E09B0807-5739-4B5A-90E6-B08582370E7A}" srcOrd="3" destOrd="0" presId="urn:microsoft.com/office/officeart/2005/8/layout/funnel1"/>
    <dgm:cxn modelId="{50CC7D54-DC43-4B50-9058-CC9237EF08E6}" type="presParOf" srcId="{12A7B51A-B8F3-418B-AAC7-1053FD50CE80}" destId="{8089D546-DBEF-451C-8E52-1850AB12C733}" srcOrd="4" destOrd="0" presId="urn:microsoft.com/office/officeart/2005/8/layout/funnel1"/>
    <dgm:cxn modelId="{8758582E-E35E-4BF1-B671-9930DF4D0952}" type="presParOf" srcId="{12A7B51A-B8F3-418B-AAC7-1053FD50CE80}" destId="{7B9487B4-51B3-4651-9328-BB7C015064F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A56648-BC4D-4839-86E2-0BE9126CB2C7}" type="doc">
      <dgm:prSet loTypeId="urn:microsoft.com/office/officeart/2005/8/layout/arrow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B89A2C05-0452-49B8-A59B-FD69C0A4FDB2}">
      <dgm:prSet phldrT="[Text]"/>
      <dgm:spPr/>
      <dgm:t>
        <a:bodyPr/>
        <a:lstStyle/>
        <a:p>
          <a:r>
            <a:rPr lang="en-US" dirty="0"/>
            <a:t>TEORI</a:t>
          </a:r>
          <a:endParaRPr lang="en-ID" dirty="0"/>
        </a:p>
      </dgm:t>
    </dgm:pt>
    <dgm:pt modelId="{2D58AAEA-A55B-40DD-9070-B679EF4826F4}" type="parTrans" cxnId="{95B1D786-35BE-40B2-BBB1-674E3953A15C}">
      <dgm:prSet/>
      <dgm:spPr/>
      <dgm:t>
        <a:bodyPr/>
        <a:lstStyle/>
        <a:p>
          <a:endParaRPr lang="en-ID"/>
        </a:p>
      </dgm:t>
    </dgm:pt>
    <dgm:pt modelId="{DA4EE0A2-3502-4762-8235-422D57ADDE90}" type="sibTrans" cxnId="{95B1D786-35BE-40B2-BBB1-674E3953A15C}">
      <dgm:prSet/>
      <dgm:spPr/>
      <dgm:t>
        <a:bodyPr/>
        <a:lstStyle/>
        <a:p>
          <a:endParaRPr lang="en-ID"/>
        </a:p>
      </dgm:t>
    </dgm:pt>
    <dgm:pt modelId="{C0994933-9A7B-4283-9AFD-2F3FD8743060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A872063A-E0DF-4E28-ACDE-CD489A513702}" type="parTrans" cxnId="{94932098-D66F-4BF7-A938-B6629C0828E1}">
      <dgm:prSet/>
      <dgm:spPr/>
      <dgm:t>
        <a:bodyPr/>
        <a:lstStyle/>
        <a:p>
          <a:endParaRPr lang="en-ID"/>
        </a:p>
      </dgm:t>
    </dgm:pt>
    <dgm:pt modelId="{7CF58D9C-25DB-45C6-B79E-D541174572C3}" type="sibTrans" cxnId="{94932098-D66F-4BF7-A938-B6629C0828E1}">
      <dgm:prSet/>
      <dgm:spPr/>
      <dgm:t>
        <a:bodyPr/>
        <a:lstStyle/>
        <a:p>
          <a:endParaRPr lang="en-ID"/>
        </a:p>
      </dgm:t>
    </dgm:pt>
    <dgm:pt modelId="{CEC24066-018E-4639-8187-34D6894B332A}" type="pres">
      <dgm:prSet presAssocID="{C7A56648-BC4D-4839-86E2-0BE9126CB2C7}" presName="compositeShape" presStyleCnt="0">
        <dgm:presLayoutVars>
          <dgm:chMax val="2"/>
          <dgm:dir/>
          <dgm:resizeHandles val="exact"/>
        </dgm:presLayoutVars>
      </dgm:prSet>
      <dgm:spPr/>
    </dgm:pt>
    <dgm:pt modelId="{34CAB0BE-9C78-4EB4-993E-EAEDBE9A63BE}" type="pres">
      <dgm:prSet presAssocID="{C7A56648-BC4D-4839-86E2-0BE9126CB2C7}" presName="divider" presStyleLbl="fgShp" presStyleIdx="0" presStyleCnt="1"/>
      <dgm:spPr/>
    </dgm:pt>
    <dgm:pt modelId="{06E7B3A5-EFB0-4879-A4A8-80A854E43535}" type="pres">
      <dgm:prSet presAssocID="{B89A2C05-0452-49B8-A59B-FD69C0A4FDB2}" presName="downArrow" presStyleLbl="node1" presStyleIdx="0" presStyleCnt="2"/>
      <dgm:spPr/>
    </dgm:pt>
    <dgm:pt modelId="{C83A4D0F-34CE-484B-8DCA-E5A5B6D53D61}" type="pres">
      <dgm:prSet presAssocID="{B89A2C05-0452-49B8-A59B-FD69C0A4FDB2}" presName="downArrowText" presStyleLbl="revTx" presStyleIdx="0" presStyleCnt="2">
        <dgm:presLayoutVars>
          <dgm:bulletEnabled val="1"/>
        </dgm:presLayoutVars>
      </dgm:prSet>
      <dgm:spPr/>
    </dgm:pt>
    <dgm:pt modelId="{D0ACC497-63F1-41D7-9127-63F0A955E684}" type="pres">
      <dgm:prSet presAssocID="{C0994933-9A7B-4283-9AFD-2F3FD8743060}" presName="upArrow" presStyleLbl="node1" presStyleIdx="1" presStyleCnt="2"/>
      <dgm:spPr/>
    </dgm:pt>
    <dgm:pt modelId="{73F24154-ACE3-4B23-8861-447CFE22F072}" type="pres">
      <dgm:prSet presAssocID="{C0994933-9A7B-4283-9AFD-2F3FD874306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3656E06-7BC7-48F5-B11E-1C30F59C4FE5}" type="presOf" srcId="{C7A56648-BC4D-4839-86E2-0BE9126CB2C7}" destId="{CEC24066-018E-4639-8187-34D6894B332A}" srcOrd="0" destOrd="0" presId="urn:microsoft.com/office/officeart/2005/8/layout/arrow3"/>
    <dgm:cxn modelId="{676CCD36-C7A1-4B65-8253-13C7F19AE4DE}" type="presOf" srcId="{C0994933-9A7B-4283-9AFD-2F3FD8743060}" destId="{73F24154-ACE3-4B23-8861-447CFE22F072}" srcOrd="0" destOrd="0" presId="urn:microsoft.com/office/officeart/2005/8/layout/arrow3"/>
    <dgm:cxn modelId="{95B1D786-35BE-40B2-BBB1-674E3953A15C}" srcId="{C7A56648-BC4D-4839-86E2-0BE9126CB2C7}" destId="{B89A2C05-0452-49B8-A59B-FD69C0A4FDB2}" srcOrd="0" destOrd="0" parTransId="{2D58AAEA-A55B-40DD-9070-B679EF4826F4}" sibTransId="{DA4EE0A2-3502-4762-8235-422D57ADDE90}"/>
    <dgm:cxn modelId="{22A4008B-54AA-41A3-A719-7249EEA0FA1B}" type="presOf" srcId="{B89A2C05-0452-49B8-A59B-FD69C0A4FDB2}" destId="{C83A4D0F-34CE-484B-8DCA-E5A5B6D53D61}" srcOrd="0" destOrd="0" presId="urn:microsoft.com/office/officeart/2005/8/layout/arrow3"/>
    <dgm:cxn modelId="{94932098-D66F-4BF7-A938-B6629C0828E1}" srcId="{C7A56648-BC4D-4839-86E2-0BE9126CB2C7}" destId="{C0994933-9A7B-4283-9AFD-2F3FD8743060}" srcOrd="1" destOrd="0" parTransId="{A872063A-E0DF-4E28-ACDE-CD489A513702}" sibTransId="{7CF58D9C-25DB-45C6-B79E-D541174572C3}"/>
    <dgm:cxn modelId="{C22F74A9-7342-4625-ABEF-E002EC5C0004}" type="presParOf" srcId="{CEC24066-018E-4639-8187-34D6894B332A}" destId="{34CAB0BE-9C78-4EB4-993E-EAEDBE9A63BE}" srcOrd="0" destOrd="0" presId="urn:microsoft.com/office/officeart/2005/8/layout/arrow3"/>
    <dgm:cxn modelId="{C640D15A-71BD-4E0C-ACB1-E338D68092B3}" type="presParOf" srcId="{CEC24066-018E-4639-8187-34D6894B332A}" destId="{06E7B3A5-EFB0-4879-A4A8-80A854E43535}" srcOrd="1" destOrd="0" presId="urn:microsoft.com/office/officeart/2005/8/layout/arrow3"/>
    <dgm:cxn modelId="{A71E34F7-3E56-41C1-B499-40E5BBD91230}" type="presParOf" srcId="{CEC24066-018E-4639-8187-34D6894B332A}" destId="{C83A4D0F-34CE-484B-8DCA-E5A5B6D53D61}" srcOrd="2" destOrd="0" presId="urn:microsoft.com/office/officeart/2005/8/layout/arrow3"/>
    <dgm:cxn modelId="{5FDBA126-1CF5-4B97-AE83-D4962B98FA53}" type="presParOf" srcId="{CEC24066-018E-4639-8187-34D6894B332A}" destId="{D0ACC497-63F1-41D7-9127-63F0A955E684}" srcOrd="3" destOrd="0" presId="urn:microsoft.com/office/officeart/2005/8/layout/arrow3"/>
    <dgm:cxn modelId="{8821A51F-2E23-4B1C-A9BC-3B8AA93A9E5C}" type="presParOf" srcId="{CEC24066-018E-4639-8187-34D6894B332A}" destId="{73F24154-ACE3-4B23-8861-447CFE22F07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92B2B-D679-4C5B-872A-7F311C23AF74}">
      <dsp:nvSpPr>
        <dsp:cNvPr id="0" name=""/>
        <dsp:cNvSpPr/>
      </dsp:nvSpPr>
      <dsp:spPr>
        <a:xfrm rot="5400000">
          <a:off x="5114184" y="-1996376"/>
          <a:ext cx="1047750" cy="5306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pisau</a:t>
          </a:r>
          <a:r>
            <a:rPr lang="en-US" sz="2000" kern="1200" dirty="0"/>
            <a:t> </a:t>
          </a:r>
          <a:r>
            <a:rPr lang="en-US" sz="2000" kern="1200" dirty="0" err="1"/>
            <a:t>analisis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menjelaskan</a:t>
          </a:r>
          <a:r>
            <a:rPr lang="en-US" sz="2000" kern="1200" dirty="0"/>
            <a:t>/</a:t>
          </a:r>
          <a:r>
            <a:rPr lang="en-US" sz="2000" kern="1200" dirty="0" err="1"/>
            <a:t>mendeskripsikan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endParaRPr lang="en-ID" sz="2000" kern="1200" dirty="0"/>
        </a:p>
      </dsp:txBody>
      <dsp:txXfrm rot="-5400000">
        <a:off x="2984856" y="184099"/>
        <a:ext cx="5255261" cy="945456"/>
      </dsp:txXfrm>
    </dsp:sp>
    <dsp:sp modelId="{84E73849-CF58-42A7-B169-1999F4FFBE40}">
      <dsp:nvSpPr>
        <dsp:cNvPr id="0" name=""/>
        <dsp:cNvSpPr/>
      </dsp:nvSpPr>
      <dsp:spPr>
        <a:xfrm>
          <a:off x="0" y="1984"/>
          <a:ext cx="2984855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SKRIPSI</a:t>
          </a:r>
          <a:endParaRPr lang="en-ID" sz="4500" kern="1200" dirty="0"/>
        </a:p>
      </dsp:txBody>
      <dsp:txXfrm>
        <a:off x="63934" y="65918"/>
        <a:ext cx="2856987" cy="1181819"/>
      </dsp:txXfrm>
    </dsp:sp>
    <dsp:sp modelId="{B5D40149-4A68-4C2E-B242-93AF37EB04D9}">
      <dsp:nvSpPr>
        <dsp:cNvPr id="0" name=""/>
        <dsp:cNvSpPr/>
      </dsp:nvSpPr>
      <dsp:spPr>
        <a:xfrm rot="5400000">
          <a:off x="5114184" y="-621204"/>
          <a:ext cx="1047750" cy="5306408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pisau</a:t>
          </a:r>
          <a:r>
            <a:rPr lang="en-US" sz="2000" kern="1200" dirty="0"/>
            <a:t> </a:t>
          </a:r>
          <a:r>
            <a:rPr lang="en-US" sz="2000" kern="1200" dirty="0" err="1"/>
            <a:t>analisis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mengungkap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alas an </a:t>
          </a:r>
          <a:r>
            <a:rPr lang="en-US" sz="2000" kern="1200" dirty="0" err="1"/>
            <a:t>munculnya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endParaRPr lang="en-ID" sz="2000" kern="1200" dirty="0"/>
        </a:p>
      </dsp:txBody>
      <dsp:txXfrm rot="-5400000">
        <a:off x="2984856" y="1559271"/>
        <a:ext cx="5255261" cy="945456"/>
      </dsp:txXfrm>
    </dsp:sp>
    <dsp:sp modelId="{A1B5A27A-E9E0-4816-80DA-A69A04528EDE}">
      <dsp:nvSpPr>
        <dsp:cNvPr id="0" name=""/>
        <dsp:cNvSpPr/>
      </dsp:nvSpPr>
      <dsp:spPr>
        <a:xfrm>
          <a:off x="0" y="1377156"/>
          <a:ext cx="2984855" cy="130968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TESIS</a:t>
          </a:r>
          <a:endParaRPr lang="en-ID" sz="4500" kern="1200" dirty="0"/>
        </a:p>
      </dsp:txBody>
      <dsp:txXfrm>
        <a:off x="63934" y="1441090"/>
        <a:ext cx="2856987" cy="1181819"/>
      </dsp:txXfrm>
    </dsp:sp>
    <dsp:sp modelId="{0E81AAFE-095D-4C4D-9260-7908F1DBF297}">
      <dsp:nvSpPr>
        <dsp:cNvPr id="0" name=""/>
        <dsp:cNvSpPr/>
      </dsp:nvSpPr>
      <dsp:spPr>
        <a:xfrm rot="5400000">
          <a:off x="5114184" y="753967"/>
          <a:ext cx="1047750" cy="530640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pisau</a:t>
          </a:r>
          <a:r>
            <a:rPr lang="en-US" sz="2000" kern="1200" dirty="0"/>
            <a:t> </a:t>
          </a:r>
          <a:r>
            <a:rPr lang="en-US" sz="2000" kern="1200" dirty="0" err="1"/>
            <a:t>analisis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membangun</a:t>
          </a:r>
          <a:r>
            <a:rPr lang="en-US" sz="2000" kern="1200" dirty="0"/>
            <a:t>/</a:t>
          </a:r>
          <a:r>
            <a:rPr lang="en-US" sz="2000" kern="1200" dirty="0" err="1"/>
            <a:t>melengkapi</a:t>
          </a:r>
          <a:r>
            <a:rPr lang="en-US" sz="2000" kern="1200" dirty="0"/>
            <a:t>/</a:t>
          </a:r>
          <a:r>
            <a:rPr lang="en-US" sz="2000" kern="1200" dirty="0" err="1"/>
            <a:t>menyempurnakan</a:t>
          </a:r>
          <a:r>
            <a:rPr lang="en-US" sz="2000" kern="1200" dirty="0"/>
            <a:t> </a:t>
          </a: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konfirmasi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endParaRPr lang="en-ID" sz="2000" kern="1200" dirty="0"/>
        </a:p>
      </dsp:txBody>
      <dsp:txXfrm rot="-5400000">
        <a:off x="2984856" y="2934443"/>
        <a:ext cx="5255261" cy="945456"/>
      </dsp:txXfrm>
    </dsp:sp>
    <dsp:sp modelId="{B5AB9E0C-BAC3-4655-9B81-C8B6195874C2}">
      <dsp:nvSpPr>
        <dsp:cNvPr id="0" name=""/>
        <dsp:cNvSpPr/>
      </dsp:nvSpPr>
      <dsp:spPr>
        <a:xfrm>
          <a:off x="0" y="2752328"/>
          <a:ext cx="2984855" cy="13096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DISERTASI</a:t>
          </a:r>
          <a:endParaRPr lang="en-ID" sz="4500" kern="1200" dirty="0"/>
        </a:p>
      </dsp:txBody>
      <dsp:txXfrm>
        <a:off x="63934" y="2816262"/>
        <a:ext cx="2856987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AEDDD-E3BE-4790-B74C-7FAE299CC098}">
      <dsp:nvSpPr>
        <dsp:cNvPr id="0" name=""/>
        <dsp:cNvSpPr/>
      </dsp:nvSpPr>
      <dsp:spPr>
        <a:xfrm>
          <a:off x="0" y="317048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BF5AA-74AB-4237-866B-470C697FF509}">
      <dsp:nvSpPr>
        <dsp:cNvPr id="0" name=""/>
        <dsp:cNvSpPr/>
      </dsp:nvSpPr>
      <dsp:spPr>
        <a:xfrm>
          <a:off x="0" y="1808713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30901-F9A5-40C1-B2AA-333A0A8A9BB0}">
      <dsp:nvSpPr>
        <dsp:cNvPr id="0" name=""/>
        <dsp:cNvSpPr/>
      </dsp:nvSpPr>
      <dsp:spPr>
        <a:xfrm>
          <a:off x="0" y="44693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AA7AB-9671-434F-8FB8-82E535E50910}">
      <dsp:nvSpPr>
        <dsp:cNvPr id="0" name=""/>
        <dsp:cNvSpPr/>
      </dsp:nvSpPr>
      <dsp:spPr>
        <a:xfrm>
          <a:off x="1584959" y="49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Undang-undang</a:t>
          </a:r>
          <a:endParaRPr lang="en-ID" sz="2300" kern="1200" dirty="0"/>
        </a:p>
      </dsp:txBody>
      <dsp:txXfrm>
        <a:off x="1584959" y="498"/>
        <a:ext cx="4511040" cy="446439"/>
      </dsp:txXfrm>
    </dsp:sp>
    <dsp:sp modelId="{45583F0D-7F65-4F23-BA80-6951B44055A8}">
      <dsp:nvSpPr>
        <dsp:cNvPr id="0" name=""/>
        <dsp:cNvSpPr/>
      </dsp:nvSpPr>
      <dsp:spPr>
        <a:xfrm>
          <a:off x="0" y="49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Lege</a:t>
          </a:r>
          <a:endParaRPr lang="en-ID" sz="2300" kern="1200" dirty="0"/>
        </a:p>
      </dsp:txBody>
      <dsp:txXfrm>
        <a:off x="21797" y="22295"/>
        <a:ext cx="1541366" cy="424642"/>
      </dsp:txXfrm>
    </dsp:sp>
    <dsp:sp modelId="{90812BAA-EC13-40B0-8760-ADB35ACB1A88}">
      <dsp:nvSpPr>
        <dsp:cNvPr id="0" name=""/>
        <dsp:cNvSpPr/>
      </dsp:nvSpPr>
      <dsp:spPr>
        <a:xfrm>
          <a:off x="0" y="44693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 dirty="0"/>
        </a:p>
      </dsp:txBody>
      <dsp:txXfrm>
        <a:off x="0" y="446938"/>
        <a:ext cx="6096000" cy="893013"/>
      </dsp:txXfrm>
    </dsp:sp>
    <dsp:sp modelId="{5C77478A-C92A-43FD-8E5E-9E39DE00EF09}">
      <dsp:nvSpPr>
        <dsp:cNvPr id="0" name=""/>
        <dsp:cNvSpPr/>
      </dsp:nvSpPr>
      <dsp:spPr>
        <a:xfrm>
          <a:off x="1584959" y="1362273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aturan</a:t>
          </a:r>
          <a:endParaRPr lang="en-ID" sz="2300" kern="1200" dirty="0"/>
        </a:p>
      </dsp:txBody>
      <dsp:txXfrm>
        <a:off x="1584959" y="1362273"/>
        <a:ext cx="4511040" cy="446439"/>
      </dsp:txXfrm>
    </dsp:sp>
    <dsp:sp modelId="{2AB5CD77-851B-4B84-808F-1329472BE690}">
      <dsp:nvSpPr>
        <dsp:cNvPr id="0" name=""/>
        <dsp:cNvSpPr/>
      </dsp:nvSpPr>
      <dsp:spPr>
        <a:xfrm>
          <a:off x="0" y="1362273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Lex</a:t>
          </a:r>
          <a:endParaRPr lang="en-ID" sz="2300" kern="1200" dirty="0"/>
        </a:p>
      </dsp:txBody>
      <dsp:txXfrm>
        <a:off x="21797" y="1384070"/>
        <a:ext cx="1541366" cy="424642"/>
      </dsp:txXfrm>
    </dsp:sp>
    <dsp:sp modelId="{53094979-ED78-43C5-8F20-A54EE5299463}">
      <dsp:nvSpPr>
        <dsp:cNvPr id="0" name=""/>
        <dsp:cNvSpPr/>
      </dsp:nvSpPr>
      <dsp:spPr>
        <a:xfrm>
          <a:off x="0" y="1808713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/>
        </a:p>
      </dsp:txBody>
      <dsp:txXfrm>
        <a:off x="0" y="1808713"/>
        <a:ext cx="6096000" cy="893013"/>
      </dsp:txXfrm>
    </dsp:sp>
    <dsp:sp modelId="{F66E2F27-2E02-487D-81B9-839A6613C76B}">
      <dsp:nvSpPr>
        <dsp:cNvPr id="0" name=""/>
        <dsp:cNvSpPr/>
      </dsp:nvSpPr>
      <dsp:spPr>
        <a:xfrm>
          <a:off x="1584959" y="272404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hukum</a:t>
          </a:r>
          <a:endParaRPr lang="en-ID" sz="2300" kern="1200" dirty="0"/>
        </a:p>
      </dsp:txBody>
      <dsp:txXfrm>
        <a:off x="1584959" y="2724048"/>
        <a:ext cx="4511040" cy="446439"/>
      </dsp:txXfrm>
    </dsp:sp>
    <dsp:sp modelId="{BADF221D-FF78-4263-AA8A-F139371568E8}">
      <dsp:nvSpPr>
        <dsp:cNvPr id="0" name=""/>
        <dsp:cNvSpPr/>
      </dsp:nvSpPr>
      <dsp:spPr>
        <a:xfrm>
          <a:off x="0" y="272404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Jure</a:t>
          </a:r>
          <a:endParaRPr lang="en-ID" sz="2300" kern="1200" dirty="0"/>
        </a:p>
      </dsp:txBody>
      <dsp:txXfrm>
        <a:off x="21797" y="2745845"/>
        <a:ext cx="1541366" cy="424642"/>
      </dsp:txXfrm>
    </dsp:sp>
    <dsp:sp modelId="{75486C4C-CAC2-4602-BBE0-28DE888EA25E}">
      <dsp:nvSpPr>
        <dsp:cNvPr id="0" name=""/>
        <dsp:cNvSpPr/>
      </dsp:nvSpPr>
      <dsp:spPr>
        <a:xfrm>
          <a:off x="0" y="317048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/>
        </a:p>
      </dsp:txBody>
      <dsp:txXfrm>
        <a:off x="0" y="3170488"/>
        <a:ext cx="6096000" cy="893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7E90D-F7EE-45A8-9AD3-3588B2D65827}">
      <dsp:nvSpPr>
        <dsp:cNvPr id="0" name=""/>
        <dsp:cNvSpPr/>
      </dsp:nvSpPr>
      <dsp:spPr>
        <a:xfrm rot="5400000">
          <a:off x="-193623" y="195882"/>
          <a:ext cx="1290821" cy="9035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Ulpian</a:t>
          </a:r>
          <a:endParaRPr lang="en-ID" sz="1100" kern="1200" dirty="0"/>
        </a:p>
      </dsp:txBody>
      <dsp:txXfrm rot="-5400000">
        <a:off x="1" y="454045"/>
        <a:ext cx="903574" cy="387247"/>
      </dsp:txXfrm>
    </dsp:sp>
    <dsp:sp modelId="{27463C1E-5EBE-4A7D-AA91-0DB425324DB9}">
      <dsp:nvSpPr>
        <dsp:cNvPr id="0" name=""/>
        <dsp:cNvSpPr/>
      </dsp:nvSpPr>
      <dsp:spPr>
        <a:xfrm rot="5400000">
          <a:off x="4147070" y="-3241236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adl</a:t>
          </a:r>
          <a:r>
            <a:rPr lang="en-US" sz="2500" kern="1200" dirty="0"/>
            <a:t> </a:t>
          </a:r>
          <a:r>
            <a:rPr lang="en-US" sz="2500" kern="1200" dirty="0" err="1"/>
            <a:t>pengetahuan</a:t>
          </a:r>
          <a:r>
            <a:rPr lang="en-US" sz="2500" kern="1200" dirty="0"/>
            <a:t> </a:t>
          </a:r>
          <a:r>
            <a:rPr lang="en-US" sz="2500" kern="1200" dirty="0" err="1"/>
            <a:t>tt</a:t>
          </a:r>
          <a:r>
            <a:rPr lang="en-US" sz="2500" kern="1200" dirty="0"/>
            <a:t> </a:t>
          </a:r>
          <a:r>
            <a:rPr lang="en-US" sz="2500" kern="1200" dirty="0" err="1"/>
            <a:t>ketuhanan</a:t>
          </a:r>
          <a:r>
            <a:rPr lang="en-US" sz="2500" kern="1200" dirty="0"/>
            <a:t> dan </a:t>
          </a:r>
          <a:r>
            <a:rPr lang="en-US" sz="2500" kern="1200" dirty="0" err="1"/>
            <a:t>manusia</a:t>
          </a:r>
          <a:r>
            <a:rPr lang="en-US" sz="2500" kern="1200" dirty="0"/>
            <a:t>, </a:t>
          </a: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tt</a:t>
          </a:r>
          <a:r>
            <a:rPr lang="en-US" sz="2500" kern="1200" dirty="0"/>
            <a:t> </a:t>
          </a:r>
          <a:r>
            <a:rPr lang="en-US" sz="2500" kern="1200" dirty="0" err="1"/>
            <a:t>adil</a:t>
          </a:r>
          <a:r>
            <a:rPr lang="en-US" sz="2500" kern="1200" dirty="0"/>
            <a:t> dan </a:t>
          </a:r>
          <a:r>
            <a:rPr lang="en-US" sz="2500" kern="1200" dirty="0" err="1"/>
            <a:t>tdk</a:t>
          </a:r>
          <a:r>
            <a:rPr lang="en-US" sz="2500" kern="1200" dirty="0"/>
            <a:t> </a:t>
          </a:r>
          <a:r>
            <a:rPr lang="en-US" sz="2500" kern="1200" dirty="0" err="1"/>
            <a:t>adil</a:t>
          </a:r>
          <a:r>
            <a:rPr lang="en-US" sz="2500" kern="1200" dirty="0"/>
            <a:t>.</a:t>
          </a:r>
          <a:endParaRPr lang="en-ID" sz="2500" kern="1200" dirty="0"/>
        </a:p>
      </dsp:txBody>
      <dsp:txXfrm rot="-5400000">
        <a:off x="903574" y="43218"/>
        <a:ext cx="7285067" cy="757117"/>
      </dsp:txXfrm>
    </dsp:sp>
    <dsp:sp modelId="{65934600-AF01-483E-BB3F-16CF56FA95CC}">
      <dsp:nvSpPr>
        <dsp:cNvPr id="0" name=""/>
        <dsp:cNvSpPr/>
      </dsp:nvSpPr>
      <dsp:spPr>
        <a:xfrm rot="5400000">
          <a:off x="-193623" y="1340490"/>
          <a:ext cx="1290821" cy="903574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Erskine Holland/Austin</a:t>
          </a:r>
          <a:endParaRPr lang="en-ID" sz="1100" kern="1200" dirty="0"/>
        </a:p>
      </dsp:txBody>
      <dsp:txXfrm rot="-5400000">
        <a:off x="1" y="1598653"/>
        <a:ext cx="903574" cy="387247"/>
      </dsp:txXfrm>
    </dsp:sp>
    <dsp:sp modelId="{97296A7A-743F-43ED-B48A-F7E17F94F1D3}">
      <dsp:nvSpPr>
        <dsp:cNvPr id="0" name=""/>
        <dsp:cNvSpPr/>
      </dsp:nvSpPr>
      <dsp:spPr>
        <a:xfrm rot="5400000">
          <a:off x="4147070" y="-2096628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adalah</a:t>
          </a:r>
          <a:r>
            <a:rPr lang="en-US" sz="2500" kern="1200" dirty="0"/>
            <a:t> </a:t>
          </a:r>
          <a:r>
            <a:rPr lang="en-US" sz="2500" kern="1200" dirty="0" err="1"/>
            <a:t>ilmu</a:t>
          </a:r>
          <a:r>
            <a:rPr lang="en-US" sz="2500" kern="1200" dirty="0"/>
            <a:t> formal </a:t>
          </a:r>
          <a:r>
            <a:rPr lang="en-US" sz="2500" kern="1200" dirty="0" err="1"/>
            <a:t>tentang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positif</a:t>
          </a:r>
          <a:r>
            <a:rPr lang="en-US" sz="2500" kern="1200" dirty="0"/>
            <a:t>.</a:t>
          </a:r>
          <a:endParaRPr lang="en-ID" sz="2500" kern="1200" dirty="0"/>
        </a:p>
      </dsp:txBody>
      <dsp:txXfrm rot="-5400000">
        <a:off x="903574" y="1187826"/>
        <a:ext cx="7285067" cy="757117"/>
      </dsp:txXfrm>
    </dsp:sp>
    <dsp:sp modelId="{FFD3D0B5-B363-496E-8F63-30E7DF293FBD}">
      <dsp:nvSpPr>
        <dsp:cNvPr id="0" name=""/>
        <dsp:cNvSpPr/>
      </dsp:nvSpPr>
      <dsp:spPr>
        <a:xfrm rot="5400000">
          <a:off x="-193623" y="2485097"/>
          <a:ext cx="1290821" cy="903574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Jhon Gardner</a:t>
          </a:r>
          <a:endParaRPr lang="en-ID" sz="1100" kern="1200" dirty="0"/>
        </a:p>
      </dsp:txBody>
      <dsp:txXfrm rot="-5400000">
        <a:off x="1" y="2743260"/>
        <a:ext cx="903574" cy="387247"/>
      </dsp:txXfrm>
    </dsp:sp>
    <dsp:sp modelId="{7ED21657-BE77-486C-AF18-5F51B498FDE7}">
      <dsp:nvSpPr>
        <dsp:cNvPr id="0" name=""/>
        <dsp:cNvSpPr/>
      </dsp:nvSpPr>
      <dsp:spPr>
        <a:xfrm rot="5400000">
          <a:off x="4147070" y="-952020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adl</a:t>
          </a:r>
          <a:r>
            <a:rPr lang="en-US" sz="2500" kern="1200" dirty="0"/>
            <a:t> </a:t>
          </a:r>
          <a:r>
            <a:rPr lang="en-US" sz="2500" kern="1200" dirty="0" err="1"/>
            <a:t>kebijaksanaan</a:t>
          </a:r>
          <a:r>
            <a:rPr lang="en-US" sz="2500" kern="1200" dirty="0"/>
            <a:t> </a:t>
          </a:r>
          <a:r>
            <a:rPr lang="en-US" sz="2500" kern="1200" dirty="0" err="1"/>
            <a:t>tt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.</a:t>
          </a:r>
          <a:endParaRPr lang="en-ID" sz="2500" kern="1200" dirty="0"/>
        </a:p>
      </dsp:txBody>
      <dsp:txXfrm rot="-5400000">
        <a:off x="903574" y="2332434"/>
        <a:ext cx="7285067" cy="757117"/>
      </dsp:txXfrm>
    </dsp:sp>
    <dsp:sp modelId="{A90672BB-9C03-431D-8D00-7F85DBCD596E}">
      <dsp:nvSpPr>
        <dsp:cNvPr id="0" name=""/>
        <dsp:cNvSpPr/>
      </dsp:nvSpPr>
      <dsp:spPr>
        <a:xfrm rot="5400000">
          <a:off x="-193623" y="3629705"/>
          <a:ext cx="1290821" cy="90357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W. Twining</a:t>
          </a:r>
          <a:endParaRPr lang="en-ID" sz="1100" kern="1200" dirty="0"/>
        </a:p>
      </dsp:txBody>
      <dsp:txXfrm rot="-5400000">
        <a:off x="1" y="3887868"/>
        <a:ext cx="903574" cy="387247"/>
      </dsp:txXfrm>
    </dsp:sp>
    <dsp:sp modelId="{BD1FE742-ECCC-479A-A02C-35B51729D02D}">
      <dsp:nvSpPr>
        <dsp:cNvPr id="0" name=""/>
        <dsp:cNvSpPr/>
      </dsp:nvSpPr>
      <dsp:spPr>
        <a:xfrm rot="5400000">
          <a:off x="4147070" y="192587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adl</a:t>
          </a:r>
          <a:r>
            <a:rPr lang="en-US" sz="2500" kern="1200" dirty="0"/>
            <a:t> </a:t>
          </a:r>
          <a:r>
            <a:rPr lang="en-US" sz="2500" kern="1200" dirty="0" err="1"/>
            <a:t>bagian</a:t>
          </a:r>
          <a:r>
            <a:rPr lang="en-US" sz="2500" kern="1200" dirty="0"/>
            <a:t> </a:t>
          </a:r>
          <a:r>
            <a:rPr lang="en-US" sz="2500" kern="1200" dirty="0" err="1"/>
            <a:t>teoritis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sebagai</a:t>
          </a:r>
          <a:r>
            <a:rPr lang="en-US" sz="2500" kern="1200" dirty="0"/>
            <a:t> </a:t>
          </a:r>
          <a:r>
            <a:rPr lang="en-US" sz="2500" kern="1200" dirty="0" err="1"/>
            <a:t>disiplin</a:t>
          </a:r>
          <a:r>
            <a:rPr lang="en-US" sz="2500" kern="1200" dirty="0"/>
            <a:t> </a:t>
          </a:r>
          <a:r>
            <a:rPr lang="en-US" sz="2500" kern="1200" dirty="0" err="1"/>
            <a:t>ilmu</a:t>
          </a:r>
          <a:endParaRPr lang="en-ID" sz="2500" kern="1200" dirty="0"/>
        </a:p>
      </dsp:txBody>
      <dsp:txXfrm rot="-5400000">
        <a:off x="903574" y="3477041"/>
        <a:ext cx="7285067" cy="757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A7C7-A912-4998-B15A-954E70FF2111}">
      <dsp:nvSpPr>
        <dsp:cNvPr id="0" name=""/>
        <dsp:cNvSpPr/>
      </dsp:nvSpPr>
      <dsp:spPr>
        <a:xfrm rot="5400000">
          <a:off x="5303012" y="-2085236"/>
          <a:ext cx="1047750" cy="54841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Ilmu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yang </a:t>
          </a:r>
          <a:r>
            <a:rPr lang="en-US" sz="1600" kern="1200" dirty="0" err="1"/>
            <a:t>melibatkan</a:t>
          </a:r>
          <a:r>
            <a:rPr lang="en-US" sz="1600" kern="1200" dirty="0"/>
            <a:t> </a:t>
          </a:r>
          <a:r>
            <a:rPr lang="en-US" sz="1600" kern="1200" dirty="0" err="1"/>
            <a:t>analisis</a:t>
          </a:r>
          <a:r>
            <a:rPr lang="en-US" sz="1600" kern="1200" dirty="0"/>
            <a:t> </a:t>
          </a:r>
          <a:r>
            <a:rPr lang="en-US" sz="1600" kern="1200" dirty="0" err="1"/>
            <a:t>ilmiah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struktur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dan </a:t>
          </a:r>
          <a:r>
            <a:rPr lang="en-US" sz="1600" kern="1200" dirty="0" err="1"/>
            <a:t>konsep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, dan </a:t>
          </a:r>
          <a:r>
            <a:rPr lang="en-US" sz="1600" kern="1200" dirty="0" err="1"/>
            <a:t>melibatkan</a:t>
          </a:r>
          <a:r>
            <a:rPr lang="en-US" sz="1600" kern="1200" dirty="0"/>
            <a:t> data </a:t>
          </a:r>
          <a:r>
            <a:rPr lang="en-US" sz="1600" kern="1200" dirty="0" err="1"/>
            <a:t>empiris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menemukan</a:t>
          </a:r>
          <a:r>
            <a:rPr lang="en-US" sz="1600" kern="1200" dirty="0"/>
            <a:t> dan </a:t>
          </a:r>
          <a:r>
            <a:rPr lang="en-US" sz="1600" kern="1200" dirty="0" err="1"/>
            <a:t>menguraikan</a:t>
          </a:r>
          <a:r>
            <a:rPr lang="en-US" sz="1600" kern="1200" dirty="0"/>
            <a:t> </a:t>
          </a:r>
          <a:r>
            <a:rPr lang="en-US" sz="1600" kern="1200" dirty="0" err="1"/>
            <a:t>elemen</a:t>
          </a:r>
          <a:r>
            <a:rPr lang="en-US" sz="1600" kern="1200" dirty="0"/>
            <a:t>” </a:t>
          </a:r>
          <a:r>
            <a:rPr lang="en-US" sz="1600" kern="1200" dirty="0" err="1"/>
            <a:t>dasar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.</a:t>
          </a:r>
          <a:endParaRPr lang="en-ID" sz="1600" kern="1200" dirty="0"/>
        </a:p>
      </dsp:txBody>
      <dsp:txXfrm rot="-5400000">
        <a:off x="3084823" y="184100"/>
        <a:ext cx="5432982" cy="945456"/>
      </dsp:txXfrm>
    </dsp:sp>
    <dsp:sp modelId="{61D3534F-F56E-4F9F-9E2C-0096A837F05F}">
      <dsp:nvSpPr>
        <dsp:cNvPr id="0" name=""/>
        <dsp:cNvSpPr/>
      </dsp:nvSpPr>
      <dsp:spPr>
        <a:xfrm>
          <a:off x="0" y="1984"/>
          <a:ext cx="3084822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Ilmu</a:t>
          </a:r>
          <a:r>
            <a:rPr lang="en-US" sz="3700" kern="1200" dirty="0"/>
            <a:t> </a:t>
          </a:r>
          <a:r>
            <a:rPr lang="en-US" sz="3700" kern="1200" dirty="0" err="1"/>
            <a:t>hukum</a:t>
          </a:r>
          <a:r>
            <a:rPr lang="en-US" sz="3700" kern="1200" dirty="0"/>
            <a:t> </a:t>
          </a:r>
          <a:r>
            <a:rPr lang="en-US" sz="3700" kern="1200" dirty="0" err="1"/>
            <a:t>analitikal</a:t>
          </a:r>
          <a:endParaRPr lang="en-ID" sz="3700" kern="1200" dirty="0"/>
        </a:p>
      </dsp:txBody>
      <dsp:txXfrm>
        <a:off x="63934" y="65918"/>
        <a:ext cx="2956954" cy="1181819"/>
      </dsp:txXfrm>
    </dsp:sp>
    <dsp:sp modelId="{567C6799-E141-4290-B093-FFC6CABD10A7}">
      <dsp:nvSpPr>
        <dsp:cNvPr id="0" name=""/>
        <dsp:cNvSpPr/>
      </dsp:nvSpPr>
      <dsp:spPr>
        <a:xfrm rot="5400000">
          <a:off x="5303012" y="-710064"/>
          <a:ext cx="1047750" cy="54841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Ilmu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yang </a:t>
          </a:r>
          <a:r>
            <a:rPr lang="en-US" sz="1600" kern="1200" dirty="0" err="1"/>
            <a:t>mengevaluasi</a:t>
          </a:r>
          <a:r>
            <a:rPr lang="en-US" sz="1600" kern="1200" dirty="0"/>
            <a:t> </a:t>
          </a:r>
          <a:r>
            <a:rPr lang="en-US" sz="1600" kern="1200" dirty="0" err="1"/>
            <a:t>aturan-aturan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dan </a:t>
          </a:r>
          <a:r>
            <a:rPr lang="en-US" sz="1600" kern="1200" dirty="0" err="1"/>
            <a:t>struktur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/>
            <a:t>. </a:t>
          </a:r>
          <a:endParaRPr lang="en-ID" sz="1600" kern="1200" dirty="0"/>
        </a:p>
      </dsp:txBody>
      <dsp:txXfrm rot="-5400000">
        <a:off x="3084823" y="1559272"/>
        <a:ext cx="5432982" cy="945456"/>
      </dsp:txXfrm>
    </dsp:sp>
    <dsp:sp modelId="{8698F81D-691D-47A8-AD46-46592F632FFB}">
      <dsp:nvSpPr>
        <dsp:cNvPr id="0" name=""/>
        <dsp:cNvSpPr/>
      </dsp:nvSpPr>
      <dsp:spPr>
        <a:xfrm>
          <a:off x="0" y="1377156"/>
          <a:ext cx="3084822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Ilmu</a:t>
          </a:r>
          <a:r>
            <a:rPr lang="en-US" sz="3700" kern="1200" dirty="0"/>
            <a:t> </a:t>
          </a:r>
          <a:r>
            <a:rPr lang="en-US" sz="3700" kern="1200" dirty="0" err="1"/>
            <a:t>hukum</a:t>
          </a:r>
          <a:r>
            <a:rPr lang="en-US" sz="3700" kern="1200" dirty="0"/>
            <a:t> </a:t>
          </a:r>
          <a:r>
            <a:rPr lang="en-US" sz="3700" kern="1200" dirty="0" err="1"/>
            <a:t>normatif</a:t>
          </a:r>
          <a:endParaRPr lang="en-ID" sz="3700" kern="1200" dirty="0"/>
        </a:p>
      </dsp:txBody>
      <dsp:txXfrm>
        <a:off x="63934" y="1441090"/>
        <a:ext cx="2956954" cy="1181819"/>
      </dsp:txXfrm>
    </dsp:sp>
    <dsp:sp modelId="{7746B92A-9EE3-4CF7-8676-2996705C4F83}">
      <dsp:nvSpPr>
        <dsp:cNvPr id="0" name=""/>
        <dsp:cNvSpPr/>
      </dsp:nvSpPr>
      <dsp:spPr>
        <a:xfrm rot="5400000">
          <a:off x="5303012" y="665107"/>
          <a:ext cx="1047750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Ilmu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yang </a:t>
          </a:r>
          <a:r>
            <a:rPr lang="en-US" sz="1600" kern="1200" dirty="0" err="1"/>
            <a:t>membedakan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tajam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fakta-fakta</a:t>
          </a:r>
          <a:r>
            <a:rPr lang="en-US" sz="1600" kern="1200" dirty="0"/>
            <a:t> dan </a:t>
          </a:r>
          <a:r>
            <a:rPr lang="en-US" sz="1600" kern="1200" dirty="0" err="1"/>
            <a:t>norma</a:t>
          </a:r>
          <a:r>
            <a:rPr lang="en-US" sz="1600" kern="1200" dirty="0"/>
            <a:t>.</a:t>
          </a:r>
          <a:endParaRPr lang="en-ID" sz="1600" kern="1200" dirty="0"/>
        </a:p>
      </dsp:txBody>
      <dsp:txXfrm rot="-5400000">
        <a:off x="3084823" y="2934444"/>
        <a:ext cx="5432982" cy="945456"/>
      </dsp:txXfrm>
    </dsp:sp>
    <dsp:sp modelId="{9971BB00-9148-44C3-AEB6-2310B5247374}">
      <dsp:nvSpPr>
        <dsp:cNvPr id="0" name=""/>
        <dsp:cNvSpPr/>
      </dsp:nvSpPr>
      <dsp:spPr>
        <a:xfrm>
          <a:off x="0" y="2752328"/>
          <a:ext cx="3084822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Ilmu</a:t>
          </a:r>
          <a:r>
            <a:rPr lang="en-US" sz="3700" kern="1200" dirty="0"/>
            <a:t> </a:t>
          </a:r>
          <a:r>
            <a:rPr lang="en-US" sz="3700" kern="1200" dirty="0" err="1"/>
            <a:t>hukum</a:t>
          </a:r>
          <a:r>
            <a:rPr lang="en-US" sz="3700" kern="1200" dirty="0"/>
            <a:t> </a:t>
          </a:r>
          <a:r>
            <a:rPr lang="en-US" sz="3700" kern="1200" dirty="0" err="1"/>
            <a:t>empiris</a:t>
          </a:r>
          <a:endParaRPr lang="en-ID" sz="3700" kern="1200" dirty="0"/>
        </a:p>
      </dsp:txBody>
      <dsp:txXfrm>
        <a:off x="63934" y="2816262"/>
        <a:ext cx="2956954" cy="1181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24B3F-E0D3-4DB2-9D94-C1B058326760}">
      <dsp:nvSpPr>
        <dsp:cNvPr id="0" name=""/>
        <dsp:cNvSpPr/>
      </dsp:nvSpPr>
      <dsp:spPr>
        <a:xfrm>
          <a:off x="2928325" y="0"/>
          <a:ext cx="2928325" cy="1608178"/>
        </a:xfrm>
        <a:prstGeom prst="trapezoid">
          <a:avLst>
            <a:gd name="adj" fmla="val 9104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Filsafat</a:t>
          </a:r>
          <a:r>
            <a:rPr lang="en-US" sz="4000" kern="1200" dirty="0"/>
            <a:t> Hukum</a:t>
          </a:r>
          <a:endParaRPr lang="en-ID" sz="4000" kern="1200" dirty="0"/>
        </a:p>
      </dsp:txBody>
      <dsp:txXfrm>
        <a:off x="2928325" y="0"/>
        <a:ext cx="2928325" cy="1608178"/>
      </dsp:txXfrm>
    </dsp:sp>
    <dsp:sp modelId="{A5BD3B26-559E-40A2-9C15-24DD4D7E4F00}">
      <dsp:nvSpPr>
        <dsp:cNvPr id="0" name=""/>
        <dsp:cNvSpPr/>
      </dsp:nvSpPr>
      <dsp:spPr>
        <a:xfrm>
          <a:off x="1464162" y="1608178"/>
          <a:ext cx="5856650" cy="1608178"/>
        </a:xfrm>
        <a:prstGeom prst="trapezoid">
          <a:avLst>
            <a:gd name="adj" fmla="val 91045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Teori</a:t>
          </a:r>
          <a:r>
            <a:rPr lang="en-US" sz="5600" kern="1200" dirty="0"/>
            <a:t> Hukum</a:t>
          </a:r>
          <a:endParaRPr lang="en-ID" sz="5600" kern="1200" dirty="0"/>
        </a:p>
      </dsp:txBody>
      <dsp:txXfrm>
        <a:off x="2489076" y="1608178"/>
        <a:ext cx="3806822" cy="1608178"/>
      </dsp:txXfrm>
    </dsp:sp>
    <dsp:sp modelId="{65B372E5-C98C-4797-80B7-EB3C4E597F69}">
      <dsp:nvSpPr>
        <dsp:cNvPr id="0" name=""/>
        <dsp:cNvSpPr/>
      </dsp:nvSpPr>
      <dsp:spPr>
        <a:xfrm>
          <a:off x="0" y="3216357"/>
          <a:ext cx="8784976" cy="1608178"/>
        </a:xfrm>
        <a:prstGeom prst="trapezoid">
          <a:avLst>
            <a:gd name="adj" fmla="val 9104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Dogmatik</a:t>
          </a:r>
          <a:r>
            <a:rPr lang="en-US" sz="5600" kern="1200" dirty="0"/>
            <a:t> Hukum</a:t>
          </a:r>
          <a:endParaRPr lang="en-ID" sz="5600" kern="1200" dirty="0"/>
        </a:p>
      </dsp:txBody>
      <dsp:txXfrm>
        <a:off x="1537370" y="3216357"/>
        <a:ext cx="5710234" cy="1608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257A-4482-47F1-BA9E-A5454DB27E84}">
      <dsp:nvSpPr>
        <dsp:cNvPr id="0" name=""/>
        <dsp:cNvSpPr/>
      </dsp:nvSpPr>
      <dsp:spPr>
        <a:xfrm>
          <a:off x="1233516" y="1984"/>
          <a:ext cx="3690000" cy="1309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S.H., M.H.</a:t>
          </a:r>
          <a:endParaRPr lang="en-ID" sz="6500" kern="1200" dirty="0"/>
        </a:p>
      </dsp:txBody>
      <dsp:txXfrm>
        <a:off x="1233516" y="1984"/>
        <a:ext cx="3690000" cy="1309687"/>
      </dsp:txXfrm>
    </dsp:sp>
    <dsp:sp modelId="{FBAF6325-E30C-48F3-A07E-BAD29B10E88A}">
      <dsp:nvSpPr>
        <dsp:cNvPr id="0" name=""/>
        <dsp:cNvSpPr/>
      </dsp:nvSpPr>
      <dsp:spPr>
        <a:xfrm>
          <a:off x="1127328" y="1377156"/>
          <a:ext cx="3841344" cy="130968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S.H., </a:t>
          </a:r>
          <a:r>
            <a:rPr lang="en-US" sz="4800" kern="1200" dirty="0" err="1"/>
            <a:t>M.Hum</a:t>
          </a:r>
          <a:r>
            <a:rPr lang="en-US" sz="4800" kern="1200" dirty="0"/>
            <a:t>.</a:t>
          </a:r>
          <a:endParaRPr lang="en-ID" sz="4800" kern="1200" dirty="0"/>
        </a:p>
      </dsp:txBody>
      <dsp:txXfrm>
        <a:off x="1127328" y="1377156"/>
        <a:ext cx="3841344" cy="1309687"/>
      </dsp:txXfrm>
    </dsp:sp>
    <dsp:sp modelId="{C983BA48-0173-4B1E-B9F0-B6BF800243B0}">
      <dsp:nvSpPr>
        <dsp:cNvPr id="0" name=""/>
        <dsp:cNvSpPr/>
      </dsp:nvSpPr>
      <dsp:spPr>
        <a:xfrm>
          <a:off x="1248656" y="2752328"/>
          <a:ext cx="3598687" cy="130968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S.H., M.S.</a:t>
          </a:r>
          <a:endParaRPr lang="en-ID" sz="6500" kern="1200" dirty="0"/>
        </a:p>
      </dsp:txBody>
      <dsp:txXfrm>
        <a:off x="1248656" y="2752328"/>
        <a:ext cx="3598687" cy="1309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1DDF0-8CB3-48D4-AD9C-5A72CDCB50FE}">
      <dsp:nvSpPr>
        <dsp:cNvPr id="0" name=""/>
        <dsp:cNvSpPr/>
      </dsp:nvSpPr>
      <dsp:spPr>
        <a:xfrm>
          <a:off x="1944223" y="1422399"/>
          <a:ext cx="1800197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 </a:t>
          </a:r>
          <a:r>
            <a:rPr lang="en-US" sz="2800" kern="1200" dirty="0" err="1"/>
            <a:t>sbg</a:t>
          </a:r>
          <a:r>
            <a:rPr lang="en-US" sz="2800" kern="1200" dirty="0"/>
            <a:t> </a:t>
          </a:r>
          <a:r>
            <a:rPr lang="en-US" sz="2800" kern="1200" dirty="0" err="1"/>
            <a:t>ilmu</a:t>
          </a:r>
          <a:r>
            <a:rPr lang="en-US" sz="2800" kern="1200" dirty="0"/>
            <a:t> </a:t>
          </a:r>
          <a:r>
            <a:rPr lang="en-US" sz="2800" kern="1200" dirty="0" err="1"/>
            <a:t>sosial</a:t>
          </a:r>
          <a:endParaRPr lang="en-ID" sz="2800" kern="1200" dirty="0"/>
        </a:p>
      </dsp:txBody>
      <dsp:txXfrm>
        <a:off x="2003739" y="1481915"/>
        <a:ext cx="1681165" cy="1100168"/>
      </dsp:txXfrm>
    </dsp:sp>
    <dsp:sp modelId="{82525A02-8202-4753-9A4B-0AC9F4E37EC9}">
      <dsp:nvSpPr>
        <dsp:cNvPr id="0" name=""/>
        <dsp:cNvSpPr/>
      </dsp:nvSpPr>
      <dsp:spPr>
        <a:xfrm rot="18607572">
          <a:off x="3217433" y="1119806"/>
          <a:ext cx="791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05583-DDA6-4640-AF67-ED8B391F9FB5}">
      <dsp:nvSpPr>
        <dsp:cNvPr id="0" name=""/>
        <dsp:cNvSpPr/>
      </dsp:nvSpPr>
      <dsp:spPr>
        <a:xfrm>
          <a:off x="3312369" y="349"/>
          <a:ext cx="1800196" cy="81686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Purnadi</a:t>
          </a:r>
          <a:r>
            <a:rPr lang="en-US" sz="2200" kern="1200" dirty="0"/>
            <a:t> </a:t>
          </a:r>
          <a:r>
            <a:rPr lang="en-US" sz="2200" kern="1200" dirty="0" err="1"/>
            <a:t>Purbacaraka</a:t>
          </a:r>
          <a:endParaRPr lang="en-ID" sz="2200" kern="1200" dirty="0"/>
        </a:p>
      </dsp:txBody>
      <dsp:txXfrm>
        <a:off x="3352245" y="40225"/>
        <a:ext cx="1720444" cy="737112"/>
      </dsp:txXfrm>
    </dsp:sp>
    <dsp:sp modelId="{7249C9EA-B61D-41C0-9B47-02E9127476BE}">
      <dsp:nvSpPr>
        <dsp:cNvPr id="0" name=""/>
        <dsp:cNvSpPr/>
      </dsp:nvSpPr>
      <dsp:spPr>
        <a:xfrm rot="2992428">
          <a:off x="3217433" y="2944193"/>
          <a:ext cx="791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93958-B9AD-4741-8CBE-7F5EC14514E9}">
      <dsp:nvSpPr>
        <dsp:cNvPr id="0" name=""/>
        <dsp:cNvSpPr/>
      </dsp:nvSpPr>
      <dsp:spPr>
        <a:xfrm>
          <a:off x="3312369" y="3246786"/>
          <a:ext cx="1800196" cy="81686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Soedjono</a:t>
          </a:r>
          <a:r>
            <a:rPr lang="en-US" sz="2200" kern="1200" dirty="0"/>
            <a:t> </a:t>
          </a:r>
          <a:r>
            <a:rPr lang="en-US" sz="2200" kern="1200" dirty="0" err="1"/>
            <a:t>Dirdjosisworo</a:t>
          </a:r>
          <a:endParaRPr lang="en-ID" sz="2200" kern="1200" dirty="0"/>
        </a:p>
      </dsp:txBody>
      <dsp:txXfrm>
        <a:off x="3352245" y="3286662"/>
        <a:ext cx="1720444" cy="7371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D0C36-7A40-42A3-AFB1-614C6F02E409}">
      <dsp:nvSpPr>
        <dsp:cNvPr id="0" name=""/>
        <dsp:cNvSpPr/>
      </dsp:nvSpPr>
      <dsp:spPr>
        <a:xfrm>
          <a:off x="2326529" y="175519"/>
          <a:ext cx="3483387" cy="120973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2B024-5036-415B-AA00-831CEE0A6845}">
      <dsp:nvSpPr>
        <dsp:cNvPr id="0" name=""/>
        <dsp:cNvSpPr/>
      </dsp:nvSpPr>
      <dsp:spPr>
        <a:xfrm>
          <a:off x="3736086" y="3137748"/>
          <a:ext cx="675075" cy="43204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EAAA5-B49C-4DAB-9AE6-DDB8D4A74BB4}">
      <dsp:nvSpPr>
        <dsp:cNvPr id="0" name=""/>
        <dsp:cNvSpPr/>
      </dsp:nvSpPr>
      <dsp:spPr>
        <a:xfrm>
          <a:off x="792095" y="3510390"/>
          <a:ext cx="6563057" cy="81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adl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sekaligus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tdk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bebas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tetapi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mengandung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utk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menyelesaikan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masalah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”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dlm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kehidupan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manusia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ID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2095" y="3510390"/>
        <a:ext cx="6563057" cy="810090"/>
      </dsp:txXfrm>
    </dsp:sp>
    <dsp:sp modelId="{E09B0807-5739-4B5A-90E6-B08582370E7A}">
      <dsp:nvSpPr>
        <dsp:cNvPr id="0" name=""/>
        <dsp:cNvSpPr/>
      </dsp:nvSpPr>
      <dsp:spPr>
        <a:xfrm>
          <a:off x="3592970" y="1478684"/>
          <a:ext cx="1215135" cy="12151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Ilmu</a:t>
          </a:r>
          <a:r>
            <a:rPr lang="en-US" sz="1700" kern="1200" dirty="0"/>
            <a:t> </a:t>
          </a:r>
          <a:r>
            <a:rPr lang="en-US" sz="1700" kern="1200" dirty="0" err="1"/>
            <a:t>Normatif</a:t>
          </a:r>
          <a:r>
            <a:rPr lang="en-US" sz="1700" kern="1200" dirty="0"/>
            <a:t> </a:t>
          </a:r>
          <a:endParaRPr lang="en-ID" sz="1700" kern="1200" dirty="0"/>
        </a:p>
      </dsp:txBody>
      <dsp:txXfrm>
        <a:off x="3770922" y="1656636"/>
        <a:ext cx="859231" cy="859231"/>
      </dsp:txXfrm>
    </dsp:sp>
    <dsp:sp modelId="{8089D546-DBEF-451C-8E52-1850AB12C733}">
      <dsp:nvSpPr>
        <dsp:cNvPr id="0" name=""/>
        <dsp:cNvSpPr/>
      </dsp:nvSpPr>
      <dsp:spPr>
        <a:xfrm>
          <a:off x="2723473" y="567062"/>
          <a:ext cx="1215135" cy="121513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Ilmu</a:t>
          </a:r>
          <a:r>
            <a:rPr lang="en-US" sz="1700" kern="1200" dirty="0"/>
            <a:t> </a:t>
          </a:r>
          <a:r>
            <a:rPr lang="en-US" sz="1700" kern="1200" dirty="0" err="1"/>
            <a:t>Praktis</a:t>
          </a:r>
          <a:endParaRPr lang="en-ID" sz="1700" kern="1200" dirty="0"/>
        </a:p>
      </dsp:txBody>
      <dsp:txXfrm>
        <a:off x="2901425" y="745014"/>
        <a:ext cx="859231" cy="859231"/>
      </dsp:txXfrm>
    </dsp:sp>
    <dsp:sp modelId="{7B9487B4-51B3-4651-9328-BB7C015064F0}">
      <dsp:nvSpPr>
        <dsp:cNvPr id="0" name=""/>
        <dsp:cNvSpPr/>
      </dsp:nvSpPr>
      <dsp:spPr>
        <a:xfrm>
          <a:off x="2183414" y="27002"/>
          <a:ext cx="3780420" cy="30243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B0BE-9C78-4EB4-993E-EAEDBE9A63BE}">
      <dsp:nvSpPr>
        <dsp:cNvPr id="0" name=""/>
        <dsp:cNvSpPr/>
      </dsp:nvSpPr>
      <dsp:spPr>
        <a:xfrm rot="21300000">
          <a:off x="10164" y="908021"/>
          <a:ext cx="3292038" cy="376988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7B3A5-EFB0-4879-A4A8-80A854E43535}">
      <dsp:nvSpPr>
        <dsp:cNvPr id="0" name=""/>
        <dsp:cNvSpPr/>
      </dsp:nvSpPr>
      <dsp:spPr>
        <a:xfrm>
          <a:off x="397484" y="109651"/>
          <a:ext cx="993710" cy="877212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A4D0F-34CE-484B-8DCA-E5A5B6D53D61}">
      <dsp:nvSpPr>
        <dsp:cNvPr id="0" name=""/>
        <dsp:cNvSpPr/>
      </dsp:nvSpPr>
      <dsp:spPr>
        <a:xfrm>
          <a:off x="1755555" y="0"/>
          <a:ext cx="1059957" cy="9210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TEORI</a:t>
          </a:r>
          <a:endParaRPr lang="en-ID" sz="1900" kern="1200" dirty="0"/>
        </a:p>
      </dsp:txBody>
      <dsp:txXfrm>
        <a:off x="1755555" y="0"/>
        <a:ext cx="1059957" cy="921073"/>
      </dsp:txXfrm>
    </dsp:sp>
    <dsp:sp modelId="{D0ACC497-63F1-41D7-9127-63F0A955E684}">
      <dsp:nvSpPr>
        <dsp:cNvPr id="0" name=""/>
        <dsp:cNvSpPr/>
      </dsp:nvSpPr>
      <dsp:spPr>
        <a:xfrm>
          <a:off x="1921173" y="1206167"/>
          <a:ext cx="993710" cy="877212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24154-ACE3-4B23-8861-447CFE22F072}">
      <dsp:nvSpPr>
        <dsp:cNvPr id="0" name=""/>
        <dsp:cNvSpPr/>
      </dsp:nvSpPr>
      <dsp:spPr>
        <a:xfrm>
          <a:off x="496855" y="1271958"/>
          <a:ext cx="1059957" cy="9210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HUKUM</a:t>
          </a:r>
          <a:endParaRPr lang="en-ID" sz="1900" kern="1200" dirty="0"/>
        </a:p>
      </dsp:txBody>
      <dsp:txXfrm>
        <a:off x="496855" y="1271958"/>
        <a:ext cx="1059957" cy="92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ILMU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45579C-47E7-48CE-ACC8-8C19ACBDBC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" y="4305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seragam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tersendiri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dianutnya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sangat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ILMU HUKUM MENURUT PARA AHLI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1A6B97-ACED-407A-B85E-E8C8A684C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641158"/>
              </p:ext>
            </p:extLst>
          </p:nvPr>
        </p:nvGraphicFramePr>
        <p:xfrm>
          <a:off x="457200" y="1396999"/>
          <a:ext cx="82296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14051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 ILMU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A7FC05-E766-474C-8439-BC2104F5D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151595"/>
              </p:ext>
            </p:extLst>
          </p:nvPr>
        </p:nvGraphicFramePr>
        <p:xfrm>
          <a:off x="251520" y="139700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37387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SEBAGAI DISIPLIN ILMU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SUI GENERIS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9249D-1CD0-451D-A61F-5586CEE3A003}"/>
              </a:ext>
            </a:extLst>
          </p:cNvPr>
          <p:cNvSpPr txBox="1">
            <a:spLocks/>
          </p:cNvSpPr>
          <p:nvPr/>
        </p:nvSpPr>
        <p:spPr>
          <a:xfrm>
            <a:off x="611560" y="1434480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kartakter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direfleksikan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 generis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memecahkan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dihadapi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d-ID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 generis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dalam peristilahan ilmu hukum artinya ilmu 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 ilmu jenis sendiri.</a:t>
            </a:r>
          </a:p>
        </p:txBody>
      </p:sp>
    </p:spTree>
    <p:extLst>
      <p:ext uri="{BB962C8B-B14F-4D97-AF65-F5344CB8AC3E}">
        <p14:creationId xmlns:p14="http://schemas.microsoft.com/office/powerpoint/2010/main" val="326964645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LAPISAN ILMU HUKUM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E151BC-A8A6-4D71-B9D1-4DA695F45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011747"/>
              </p:ext>
            </p:extLst>
          </p:nvPr>
        </p:nvGraphicFramePr>
        <p:xfrm>
          <a:off x="107504" y="1196752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35045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 ILMU &amp; KEDUDUKAN ILMU HUKUM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9249D-1CD0-451D-A61F-5586CEE3A003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Beragamnya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lulusan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rumpun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D1E706-1F5B-4B40-B195-224071DAF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290520"/>
              </p:ext>
            </p:extLst>
          </p:nvPr>
        </p:nvGraphicFramePr>
        <p:xfrm>
          <a:off x="1524000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99477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PENDAPAT PARA AHLI MENGENAI JENIS ILMU HUKUM</a:t>
            </a:r>
            <a:endParaRPr kumimoji="0" lang="id-ID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ACBD1E-5C80-423A-A3F4-E018448CF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986102"/>
              </p:ext>
            </p:extLst>
          </p:nvPr>
        </p:nvGraphicFramePr>
        <p:xfrm>
          <a:off x="-1404664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DEA7B01-6827-4E63-BAB1-340261729DF1}"/>
              </a:ext>
            </a:extLst>
          </p:cNvPr>
          <p:cNvSpPr txBox="1">
            <a:spLocks/>
          </p:cNvSpPr>
          <p:nvPr/>
        </p:nvSpPr>
        <p:spPr>
          <a:xfrm>
            <a:off x="2339752" y="2780928"/>
            <a:ext cx="2880320" cy="1426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Ilmu hukum dalam rumpun ilmu sosial, karena ilmu sosial menyelidiki seluruh aspek relasional manusia seperti sejarah, ilmu hukum, ilmu ekonomi, ilmu politik, sosiologi dan antropologi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416754D2-F180-4178-97D9-84C86C45216C}"/>
              </a:ext>
            </a:extLst>
          </p:cNvPr>
          <p:cNvSpPr/>
          <p:nvPr/>
        </p:nvSpPr>
        <p:spPr>
          <a:xfrm>
            <a:off x="5271392" y="1397000"/>
            <a:ext cx="3610744" cy="108012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Ahmad Tafsir menempatkan ilmu hukum dalam rumpun ilmu humaniora.</a:t>
            </a:r>
            <a:endParaRPr kumimoji="0" lang="id-ID" sz="18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845E4BE-9D2B-429F-81C8-5FBEE4E11F07}"/>
              </a:ext>
            </a:extLst>
          </p:cNvPr>
          <p:cNvCxnSpPr>
            <a:cxnSpLocks/>
          </p:cNvCxnSpPr>
          <p:nvPr/>
        </p:nvCxnSpPr>
        <p:spPr>
          <a:xfrm>
            <a:off x="3761454" y="1551699"/>
            <a:ext cx="1491480" cy="46140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8154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LALU DIMANAKAH SEBENARNYA KEDUDUKAN ILMU HUKUM?</a:t>
            </a:r>
            <a:endParaRPr kumimoji="0" lang="id-ID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EFB75A-BC7F-445C-AA88-13473BB78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415797"/>
              </p:ext>
            </p:extLst>
          </p:nvPr>
        </p:nvGraphicFramePr>
        <p:xfrm>
          <a:off x="539552" y="1556792"/>
          <a:ext cx="81472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95143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PERBEDAAN HUKUM DAN TEORI</a:t>
            </a:r>
            <a:endParaRPr kumimoji="0" lang="id-ID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6E16E35-74FE-469E-96E0-511DA4320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130413"/>
              </p:ext>
            </p:extLst>
          </p:nvPr>
        </p:nvGraphicFramePr>
        <p:xfrm>
          <a:off x="4788024" y="1412776"/>
          <a:ext cx="3312368" cy="219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A26AF2-FAD7-4B80-9043-887657672C8B}"/>
              </a:ext>
            </a:extLst>
          </p:cNvPr>
          <p:cNvSpPr txBox="1">
            <a:spLocks/>
          </p:cNvSpPr>
          <p:nvPr/>
        </p:nvSpPr>
        <p:spPr>
          <a:xfrm>
            <a:off x="323528" y="3605807"/>
            <a:ext cx="7776864" cy="2535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didukung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valid dan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diuji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terpenuhi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deskriptif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diganti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diganti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bisajadi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diamati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seragam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35797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	</a:t>
            </a:r>
          </a:p>
          <a:p>
            <a:endParaRPr lang="en-US" sz="4000" b="1" dirty="0">
              <a:solidFill>
                <a:srgbClr val="C00000"/>
              </a:solidFill>
            </a:endParaRPr>
          </a:p>
          <a:p>
            <a:endParaRPr lang="id-ID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>
                <a:solidFill>
                  <a:srgbClr val="C00000"/>
                </a:solidFill>
              </a:rPr>
              <a:t>TERIMA KASIH</a:t>
            </a:r>
            <a:r>
              <a:rPr lang="id-ID" sz="4000" b="1" dirty="0">
                <a:solidFill>
                  <a:srgbClr val="C00000"/>
                </a:solidFill>
              </a:rPr>
              <a:t> </a:t>
            </a:r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Ian McLeod,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menguasai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dibandingkan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menguasai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Ahli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mengkonstruksikan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argumentasi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argumentasi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kemungkinan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mendapatkan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kesuksesan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komprehensif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Hukum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menjawab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permasalahan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42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1CE34-E721-44A4-8BCC-F44ACFDC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239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 TEORI HUKUM DALAM PENELITIAN ILMIAH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C7EE3D-6F54-4A17-B3FB-2E0CBA6AC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492652"/>
              </p:ext>
            </p:extLst>
          </p:nvPr>
        </p:nvGraphicFramePr>
        <p:xfrm>
          <a:off x="395536" y="1772816"/>
          <a:ext cx="82912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13384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PERBEDAAN HIPOTESIS DENGAN TEORI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FF002-139B-4E77-AF7C-8DA2E9002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945"/>
            <a:ext cx="9144000" cy="43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12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43AB-5BAC-4AF6-AFC4-5172789F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879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8A42A7-4494-4CA4-9B4B-167EFD09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645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ITU ILMU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TIGA ISTILAH PENTING: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90F18E-DEF9-49D8-B51C-D4B3484F3D0A}"/>
              </a:ext>
            </a:extLst>
          </p:cNvPr>
          <p:cNvGraphicFramePr/>
          <p:nvPr/>
        </p:nvGraphicFramePr>
        <p:xfrm>
          <a:off x="1524000" y="2236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77727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674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 pav</cp:lastModifiedBy>
  <cp:revision>486</cp:revision>
  <cp:lastPrinted>2017-08-29T02:54:51Z</cp:lastPrinted>
  <dcterms:created xsi:type="dcterms:W3CDTF">2010-04-18T12:06:30Z</dcterms:created>
  <dcterms:modified xsi:type="dcterms:W3CDTF">2024-09-25T02:56:16Z</dcterms:modified>
</cp:coreProperties>
</file>