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26b82f61a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26b82f61a0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6b82f61a0a_0_1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26b82f61a0a_0_1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26cb060c2f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26cb060c2f2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26b82f61a0a_0_5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26b82f61a0a_0_5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26b82f61a0a_0_5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26b82f61a0a_0_5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>
            <a:spLocks noGrp="1"/>
          </p:cNvSpPr>
          <p:nvPr>
            <p:ph type="title" hasCustomPrompt="1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>
            <a:spLocks noGrp="1"/>
          </p:cNvSpPr>
          <p:nvPr>
            <p:ph type="subTitle" idx="1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1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2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3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4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5" hasCustomPrompt="1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6" hasCustomPrompt="1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7" hasCustomPrompt="1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8" hasCustomPrompt="1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9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3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14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5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>
            <a:spLocks noGrp="1"/>
          </p:cNvSpPr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1" name="Google Shape;121;p14"/>
          <p:cNvSpPr txBox="1">
            <a:spLocks noGrp="1"/>
          </p:cNvSpPr>
          <p:nvPr>
            <p:ph type="subTitle" idx="1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0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>
            <a:spLocks noGrp="1"/>
          </p:cNvSpPr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title" idx="2" hasCustomPrompt="1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avLst/>
            <a:gdLst/>
            <a:ahLst/>
            <a:cxnLst/>
            <a:rect l="l" t="t" r="r" b="b"/>
            <a:pathLst>
              <a:path w="34750" h="30859" extrusionOk="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7"/>
          <p:cNvSpPr/>
          <p:nvPr/>
        </p:nvSpPr>
        <p:spPr>
          <a:xfrm rot="-1442292" flipH="1">
            <a:off x="-1773956" y="1176021"/>
            <a:ext cx="2259372" cy="2189821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8"/>
          <p:cNvSpPr txBox="1">
            <a:spLocks noGrp="1"/>
          </p:cNvSpPr>
          <p:nvPr>
            <p:ph type="subTitle" idx="1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8"/>
          <p:cNvSpPr>
            <a:spLocks noGrp="1"/>
          </p:cNvSpPr>
          <p:nvPr>
            <p:ph type="pic" idx="2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subTitle" idx="1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"/>
          <p:cNvSpPr txBox="1">
            <a:spLocks noGrp="1"/>
          </p:cNvSpPr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0"/>
          <p:cNvSpPr txBox="1">
            <a:spLocks noGrp="1"/>
          </p:cNvSpPr>
          <p:nvPr>
            <p:ph type="subTitle" idx="1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2_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1"/>
          <p:cNvSpPr txBox="1">
            <a:spLocks noGrp="1"/>
          </p:cNvSpPr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1"/>
          <p:cNvSpPr txBox="1">
            <a:spLocks noGrp="1"/>
          </p:cNvSpPr>
          <p:nvPr>
            <p:ph type="subTitle" idx="1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BODY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2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30" name="Google Shape;230;p22"/>
          <p:cNvSpPr txBox="1">
            <a:spLocks noGrp="1"/>
          </p:cNvSpPr>
          <p:nvPr>
            <p:ph type="body" idx="2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3"/>
          <p:cNvSpPr txBox="1">
            <a:spLocks noGrp="1"/>
          </p:cNvSpPr>
          <p:nvPr>
            <p:ph type="subTitle" idx="1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subTitle" idx="2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3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4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_AND_TWO_COLUMNS_1_1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24"/>
          <p:cNvSpPr txBox="1">
            <a:spLocks noGrp="1"/>
          </p:cNvSpPr>
          <p:nvPr>
            <p:ph type="subTitle" idx="1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24"/>
          <p:cNvSpPr txBox="1">
            <a:spLocks noGrp="1"/>
          </p:cNvSpPr>
          <p:nvPr>
            <p:ph type="subTitle" idx="2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avLst/>
            <a:gdLst/>
            <a:ahLst/>
            <a:cxnLst/>
            <a:rect l="l" t="t" r="r" b="b"/>
            <a:pathLst>
              <a:path w="34750" h="30859" extrusionOk="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5"/>
          <p:cNvSpPr txBox="1">
            <a:spLocks noGrp="1"/>
          </p:cNvSpPr>
          <p:nvPr>
            <p:ph type="subTitle" idx="1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5"/>
          <p:cNvSpPr txBox="1">
            <a:spLocks noGrp="1"/>
          </p:cNvSpPr>
          <p:nvPr>
            <p:ph type="subTitle" idx="2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5"/>
          <p:cNvSpPr txBox="1">
            <a:spLocks noGrp="1"/>
          </p:cNvSpPr>
          <p:nvPr>
            <p:ph type="subTitle" idx="3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25"/>
          <p:cNvSpPr txBox="1">
            <a:spLocks noGrp="1"/>
          </p:cNvSpPr>
          <p:nvPr>
            <p:ph type="subTitle" idx="4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8" name="Google Shape;288;p25"/>
          <p:cNvSpPr txBox="1">
            <a:spLocks noGrp="1"/>
          </p:cNvSpPr>
          <p:nvPr>
            <p:ph type="subTitle" idx="5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9" name="Google Shape;289;p25"/>
          <p:cNvSpPr txBox="1">
            <a:spLocks noGrp="1"/>
          </p:cNvSpPr>
          <p:nvPr>
            <p:ph type="subTitle" idx="6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26"/>
          <p:cNvSpPr txBox="1">
            <a:spLocks noGrp="1"/>
          </p:cNvSpPr>
          <p:nvPr>
            <p:ph type="subTitle" idx="1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6"/>
          <p:cNvSpPr txBox="1">
            <a:spLocks noGrp="1"/>
          </p:cNvSpPr>
          <p:nvPr>
            <p:ph type="subTitle" idx="2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26"/>
          <p:cNvSpPr txBox="1">
            <a:spLocks noGrp="1"/>
          </p:cNvSpPr>
          <p:nvPr>
            <p:ph type="subTitle" idx="3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26"/>
          <p:cNvSpPr txBox="1">
            <a:spLocks noGrp="1"/>
          </p:cNvSpPr>
          <p:nvPr>
            <p:ph type="subTitle" idx="4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26"/>
          <p:cNvSpPr txBox="1">
            <a:spLocks noGrp="1"/>
          </p:cNvSpPr>
          <p:nvPr>
            <p:ph type="subTitle" idx="5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0" name="Google Shape;310;p26"/>
          <p:cNvSpPr txBox="1">
            <a:spLocks noGrp="1"/>
          </p:cNvSpPr>
          <p:nvPr>
            <p:ph type="subTitle" idx="6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1" name="Google Shape;311;p26"/>
          <p:cNvSpPr txBox="1">
            <a:spLocks noGrp="1"/>
          </p:cNvSpPr>
          <p:nvPr>
            <p:ph type="subTitle" idx="7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2" name="Google Shape;312;p26"/>
          <p:cNvSpPr txBox="1">
            <a:spLocks noGrp="1"/>
          </p:cNvSpPr>
          <p:nvPr>
            <p:ph type="subTitle" idx="8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5_1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27"/>
          <p:cNvSpPr txBox="1">
            <a:spLocks noGrp="1"/>
          </p:cNvSpPr>
          <p:nvPr>
            <p:ph type="subTitle" idx="1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27"/>
          <p:cNvSpPr txBox="1">
            <a:spLocks noGrp="1"/>
          </p:cNvSpPr>
          <p:nvPr>
            <p:ph type="subTitle" idx="2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27"/>
          <p:cNvSpPr txBox="1">
            <a:spLocks noGrp="1"/>
          </p:cNvSpPr>
          <p:nvPr>
            <p:ph type="subTitle" idx="3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27"/>
          <p:cNvSpPr txBox="1">
            <a:spLocks noGrp="1"/>
          </p:cNvSpPr>
          <p:nvPr>
            <p:ph type="subTitle" idx="4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27"/>
          <p:cNvSpPr txBox="1">
            <a:spLocks noGrp="1"/>
          </p:cNvSpPr>
          <p:nvPr>
            <p:ph type="subTitle" idx="5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8" name="Google Shape;328;p27"/>
          <p:cNvSpPr txBox="1">
            <a:spLocks noGrp="1"/>
          </p:cNvSpPr>
          <p:nvPr>
            <p:ph type="subTitle" idx="6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9" name="Google Shape;329;p27"/>
          <p:cNvSpPr txBox="1">
            <a:spLocks noGrp="1"/>
          </p:cNvSpPr>
          <p:nvPr>
            <p:ph type="subTitle" idx="7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0" name="Google Shape;330;p27"/>
          <p:cNvSpPr txBox="1">
            <a:spLocks noGrp="1"/>
          </p:cNvSpPr>
          <p:nvPr>
            <p:ph type="subTitle" idx="8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28"/>
          <p:cNvSpPr txBox="1">
            <a:spLocks noGrp="1"/>
          </p:cNvSpPr>
          <p:nvPr>
            <p:ph type="subTitle" idx="1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28"/>
          <p:cNvSpPr txBox="1">
            <a:spLocks noGrp="1"/>
          </p:cNvSpPr>
          <p:nvPr>
            <p:ph type="subTitle" idx="2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28"/>
          <p:cNvSpPr txBox="1">
            <a:spLocks noGrp="1"/>
          </p:cNvSpPr>
          <p:nvPr>
            <p:ph type="subTitle" idx="3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8"/>
          <p:cNvSpPr txBox="1">
            <a:spLocks noGrp="1"/>
          </p:cNvSpPr>
          <p:nvPr>
            <p:ph type="subTitle" idx="4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8"/>
          <p:cNvSpPr txBox="1">
            <a:spLocks noGrp="1"/>
          </p:cNvSpPr>
          <p:nvPr>
            <p:ph type="subTitle" idx="5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8"/>
          <p:cNvSpPr txBox="1">
            <a:spLocks noGrp="1"/>
          </p:cNvSpPr>
          <p:nvPr>
            <p:ph type="subTitle" idx="6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28"/>
          <p:cNvSpPr txBox="1">
            <a:spLocks noGrp="1"/>
          </p:cNvSpPr>
          <p:nvPr>
            <p:ph type="subTitle" idx="7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1" name="Google Shape;341;p28"/>
          <p:cNvSpPr txBox="1">
            <a:spLocks noGrp="1"/>
          </p:cNvSpPr>
          <p:nvPr>
            <p:ph type="subTitle" idx="8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2" name="Google Shape;342;p28"/>
          <p:cNvSpPr txBox="1">
            <a:spLocks noGrp="1"/>
          </p:cNvSpPr>
          <p:nvPr>
            <p:ph type="subTitle" idx="9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3" name="Google Shape;343;p28"/>
          <p:cNvSpPr txBox="1">
            <a:spLocks noGrp="1"/>
          </p:cNvSpPr>
          <p:nvPr>
            <p:ph type="subTitle" idx="13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4" name="Google Shape;344;p28"/>
          <p:cNvSpPr txBox="1">
            <a:spLocks noGrp="1"/>
          </p:cNvSpPr>
          <p:nvPr>
            <p:ph type="subTitle" idx="14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5" name="Google Shape;345;p28"/>
          <p:cNvSpPr txBox="1">
            <a:spLocks noGrp="1"/>
          </p:cNvSpPr>
          <p:nvPr>
            <p:ph type="subTitle" idx="15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8"/>
          <p:cNvSpPr/>
          <p:nvPr/>
        </p:nvSpPr>
        <p:spPr>
          <a:xfrm rot="775147" flipH="1">
            <a:off x="-1527367" y="-114758"/>
            <a:ext cx="2259394" cy="218984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>
            <a:spLocks noGrp="1"/>
          </p:cNvSpPr>
          <p:nvPr>
            <p:ph type="title" hasCustomPrompt="1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>
            <a:spLocks noGrp="1"/>
          </p:cNvSpPr>
          <p:nvPr>
            <p:ph type="subTitle" idx="1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3" name="Google Shape;363;p29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>
            <a:spLocks noGrp="1"/>
          </p:cNvSpPr>
          <p:nvPr>
            <p:ph type="subTitle" idx="3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5" name="Google Shape;365;p29"/>
          <p:cNvSpPr txBox="1">
            <a:spLocks noGrp="1"/>
          </p:cNvSpPr>
          <p:nvPr>
            <p:ph type="title" idx="4" hasCustomPrompt="1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>
            <a:spLocks noGrp="1"/>
          </p:cNvSpPr>
          <p:nvPr>
            <p:ph type="subTitle" idx="5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>
            <a:spLocks noGrp="1"/>
          </p:cNvSpPr>
          <p:nvPr>
            <p:ph type="title" hasCustomPrompt="1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>
            <a:spLocks noGrp="1"/>
          </p:cNvSpPr>
          <p:nvPr>
            <p:ph type="subTitle" idx="1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79" name="Google Shape;379;p30"/>
          <p:cNvSpPr txBox="1">
            <a:spLocks noGrp="1"/>
          </p:cNvSpPr>
          <p:nvPr>
            <p:ph type="subTitle" idx="2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0" name="Google Shape;380;p30"/>
          <p:cNvSpPr txBox="1">
            <a:spLocks noGrp="1"/>
          </p:cNvSpPr>
          <p:nvPr>
            <p:ph type="title" idx="3" hasCustomPrompt="1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>
            <a:spLocks noGrp="1"/>
          </p:cNvSpPr>
          <p:nvPr>
            <p:ph type="subTitle" idx="4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82" name="Google Shape;382;p30"/>
          <p:cNvSpPr txBox="1">
            <a:spLocks noGrp="1"/>
          </p:cNvSpPr>
          <p:nvPr>
            <p:ph type="subTitle" idx="5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3" name="Google Shape;383;p30"/>
          <p:cNvSpPr txBox="1">
            <a:spLocks noGrp="1"/>
          </p:cNvSpPr>
          <p:nvPr>
            <p:ph type="title" idx="6" hasCustomPrompt="1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>
            <a:spLocks noGrp="1"/>
          </p:cNvSpPr>
          <p:nvPr>
            <p:ph type="subTitle" idx="7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85" name="Google Shape;385;p30"/>
          <p:cNvSpPr txBox="1">
            <a:spLocks noGrp="1"/>
          </p:cNvSpPr>
          <p:nvPr>
            <p:ph type="subTitle" idx="8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6" name="Google Shape;386;p30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>
            <a:spLocks noGrp="1"/>
          </p:cNvSpPr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31"/>
          <p:cNvSpPr txBox="1">
            <a:spLocks noGrp="1"/>
          </p:cNvSpPr>
          <p:nvPr>
            <p:ph type="subTitle" idx="1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lang="en" sz="1200" b="1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lang="en" sz="1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200" b="1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3"/>
          <p:cNvSpPr/>
          <p:nvPr/>
        </p:nvSpPr>
        <p:spPr>
          <a:xfrm rot="3555162" flipH="1">
            <a:off x="-993615" y="620242"/>
            <a:ext cx="1625808" cy="1526544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rot="10800000" flipH="1">
              <a:off x="4935811" y="4414372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1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2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3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4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 rot="2256459" flipH="1">
            <a:off x="-1314778" y="2364914"/>
            <a:ext cx="2210833" cy="2142776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subTitle" idx="1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>
            <a:spLocks noGrp="1"/>
          </p:cNvSpPr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subTitle" idx="1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avLst/>
            <a:gdLst/>
            <a:ahLst/>
            <a:cxnLst/>
            <a:rect l="l" t="t" r="r" b="b"/>
            <a:pathLst>
              <a:path w="1444" h="2226" extrusionOk="0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avLst/>
            <a:gdLst/>
            <a:ahLst/>
            <a:cxnLst/>
            <a:rect l="l" t="t" r="r" b="b"/>
            <a:pathLst>
              <a:path w="1472" h="2226" extrusionOk="0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>
            <a:spLocks noGrp="1"/>
          </p:cNvSpPr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Four</a:t>
            </a:r>
            <a:br>
              <a:rPr lang="en" sz="4100" b="0"/>
            </a:br>
            <a:r>
              <a:rPr lang="en" sz="2300" b="0"/>
              <a:t>Advance Class</a:t>
            </a:r>
            <a:endParaRPr sz="2300" b="0"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8" h="35085" extrusionOk="0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4" h="12595" extrusionOk="0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" h="532" extrusionOk="0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9" h="1126" extrusionOk="0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" h="2590" extrusionOk="0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2590" extrusionOk="0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8" h="708" extrusionOk="0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708" extrusionOk="0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14" extrusionOk="0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" h="114" extrusionOk="0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2216" extrusionOk="0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8261" extrusionOk="0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596" extrusionOk="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665" h="14206" extrusionOk="0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38" h="11999" extrusionOk="0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90" extrusionOk="0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12" h="3984" extrusionOk="0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6014" extrusionOk="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87" h="1225" extrusionOk="0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648" extrusionOk="0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8" h="3744" extrusionOk="0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298" extrusionOk="0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48" h="2216" extrusionOk="0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1" h="503" extrusionOk="0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7" h="3298" extrusionOk="0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2" h="1837" extrusionOk="0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2" h="998" extrusionOk="0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" h="1034" extrusionOk="0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154" extrusionOk="0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54" extrusionOk="0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2" h="1126" extrusionOk="0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1119" extrusionOk="0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1062" extrusionOk="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" h="1901" extrusionOk="0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" h="1769" extrusionOk="0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9" h="2039" extrusionOk="0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901" extrusionOk="0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4" h="1769" extrusionOk="0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2039" extrusionOk="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76" extrusionOk="0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8" h="1176" extrusionOk="0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1097" extrusionOk="0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" h="1097" extrusionOk="0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7" h="1027" extrusionOk="0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9" h="1735" extrusionOk="0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4" h="3453" extrusionOk="0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2095" extrusionOk="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7" h="5307" extrusionOk="0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28" h="4083" extrusionOk="0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3305" extrusionOk="0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" h="4431" extrusionOk="0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75" extrusionOk="0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" h="800" extrusionOk="0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178" extrusionOk="0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08" extrusionOk="0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560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" h="708" extrusionOk="0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326" extrusionOk="0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231" extrusionOk="0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" h="558" extrusionOk="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" h="844" extrusionOk="0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503" extrusionOk="0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4639" extrusionOk="0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2" h="949" extrusionOk="0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1" h="2816" extrusionOk="0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149" extrusionOk="0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432" extrusionOk="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" h="567" extrusionOk="0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652" extrusionOk="0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411" extrusionOk="0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3" extrusionOk="0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0" h="1657" extrusionOk="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9" h="4964" extrusionOk="0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4" h="13612" extrusionOk="0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8" h="13676" extrusionOk="0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444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1324" extrusionOk="0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" h="390" extrusionOk="0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447" extrusionOk="0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6" h="4620" extrusionOk="0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11" h="18044" extrusionOk="0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22" h="11645" extrusionOk="0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11557" extrusionOk="0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" h="5700" extrusionOk="0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" h="5753" extrusionOk="0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4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114" extrusionOk="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9" h="8921" extrusionOk="0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5" h="1672" extrusionOk="0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2859" extrusionOk="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" h="3538" extrusionOk="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2316" extrusionOk="0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4197" extrusionOk="0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8" h="1855" extrusionOk="0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2506" extrusionOk="0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" h="1387" extrusionOk="0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005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235" extrusionOk="0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1097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" h="1119" extrusionOk="0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1132" extrusionOk="0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1126" extrusionOk="0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" h="1074" extrusionOk="0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" h="1062" extrusionOk="0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006" extrusionOk="0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034" extrusionOk="0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411" extrusionOk="0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" h="326" extrusionOk="0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4" h="17077" extrusionOk="0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9370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2" h="16216" extrusionOk="0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1126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2" h="2711" extrusionOk="0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125" extrusionOk="0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624" extrusionOk="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>
            <a:spLocks noGrp="1"/>
          </p:cNvSpPr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Constructor</a:t>
            </a:r>
            <a:endParaRPr sz="3600"/>
          </a:p>
        </p:txBody>
      </p:sp>
      <p:sp>
        <p:nvSpPr>
          <p:cNvPr id="657" name="Google Shape;657;p35"/>
          <p:cNvSpPr txBox="1">
            <a:spLocks noGrp="1"/>
          </p:cNvSpPr>
          <p:nvPr>
            <p:ph type="title" idx="2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>
            <a:spLocks noGrp="1"/>
          </p:cNvSpPr>
          <p:nvPr>
            <p:ph type="subTitle" idx="1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Advance Class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avLst/>
              <a:gdLst/>
              <a:ahLst/>
              <a:cxnLst/>
              <a:rect l="l" t="t" r="r" b="b"/>
              <a:pathLst>
                <a:path w="34694" h="33626" extrusionOk="0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3863" extrusionOk="0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avLst/>
                <a:gdLst/>
                <a:ahLst/>
                <a:cxnLst/>
                <a:rect l="l" t="t" r="r" b="b"/>
                <a:pathLst>
                  <a:path w="2448" h="2328" extrusionOk="0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4713" extrusionOk="0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2831" extrusionOk="0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avLst/>
                <a:gdLst/>
                <a:ahLst/>
                <a:cxnLst/>
                <a:rect l="l" t="t" r="r" b="b"/>
                <a:pathLst>
                  <a:path w="5250" h="5307" extrusionOk="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avLst/>
                <a:gdLst/>
                <a:ahLst/>
                <a:cxnLst/>
                <a:rect l="l" t="t" r="r" b="b"/>
                <a:pathLst>
                  <a:path w="4458" h="4113" extrusionOk="0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avLst/>
                <a:gdLst/>
                <a:ahLst/>
                <a:cxnLst/>
                <a:rect l="l" t="t" r="r" b="b"/>
                <a:pathLst>
                  <a:path w="3595" h="3333" extrusionOk="0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avLst/>
                <a:gdLst/>
                <a:ahLst/>
                <a:cxnLst/>
                <a:rect l="l" t="t" r="r" b="b"/>
                <a:pathLst>
                  <a:path w="15063" h="9933" extrusionOk="0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242" extrusionOk="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270" extrusionOk="0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794" h="291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avLst/>
                <a:gdLst/>
                <a:ahLst/>
                <a:cxnLst/>
                <a:rect l="l" t="t" r="r" b="b"/>
                <a:pathLst>
                  <a:path w="29" h="475" extrusionOk="0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29" h="970" extrusionOk="0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avLst/>
              <a:gdLst/>
              <a:ahLst/>
              <a:cxnLst/>
              <a:rect l="l" t="t" r="r" b="b"/>
              <a:pathLst>
                <a:path w="7139" h="1119" extrusionOk="0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avLst/>
              <a:gdLst/>
              <a:ahLst/>
              <a:cxnLst/>
              <a:rect l="l" t="t" r="r" b="b"/>
              <a:pathLst>
                <a:path w="7139" h="4245" extrusionOk="0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avLst/>
              <a:gdLst/>
              <a:ahLst/>
              <a:cxnLst/>
              <a:rect l="l" t="t" r="r" b="b"/>
              <a:pathLst>
                <a:path w="4154" h="121" extrusionOk="0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avLst/>
              <a:gdLst/>
              <a:ahLst/>
              <a:cxnLst/>
              <a:rect l="l" t="t" r="r" b="b"/>
              <a:pathLst>
                <a:path w="4154" h="114" extrusionOk="0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avLst/>
              <a:gdLst/>
              <a:ahLst/>
              <a:cxnLst/>
              <a:rect l="l" t="t" r="r" b="b"/>
              <a:pathLst>
                <a:path w="4154" h="122" extrusionOk="0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avLst/>
              <a:gdLst/>
              <a:ahLst/>
              <a:cxnLst/>
              <a:rect l="l" t="t" r="r" b="b"/>
              <a:pathLst>
                <a:path w="4154" h="122" extrusionOk="0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avLst/>
              <a:gdLst/>
              <a:ahLst/>
              <a:cxnLst/>
              <a:rect l="l" t="t" r="r" b="b"/>
              <a:pathLst>
                <a:path w="532" h="629" extrusionOk="0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58" extrusionOk="0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2067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2060" extrusionOk="0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1807" extrusionOk="0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006" extrusionOk="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avLst/>
                <a:gdLst/>
                <a:ahLst/>
                <a:cxnLst/>
                <a:rect l="l" t="t" r="r" b="b"/>
                <a:pathLst>
                  <a:path w="9587" h="6995" extrusionOk="0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avLst/>
                <a:gdLst/>
                <a:ahLst/>
                <a:cxnLst/>
                <a:rect l="l" t="t" r="r" b="b"/>
                <a:pathLst>
                  <a:path w="16123" h="58" extrusionOk="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avLst/>
                <a:gdLst/>
                <a:ahLst/>
                <a:cxnLst/>
                <a:rect l="l" t="t" r="r" b="b"/>
                <a:pathLst>
                  <a:path w="18012" h="57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8" extrusionOk="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avLst/>
                <a:gdLst/>
                <a:ahLst/>
                <a:cxnLst/>
                <a:rect l="l" t="t" r="r" b="b"/>
                <a:pathLst>
                  <a:path w="5017" h="6859" extrusionOk="0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avLst/>
                <a:gdLst/>
                <a:ahLst/>
                <a:cxnLst/>
                <a:rect l="l" t="t" r="r" b="b"/>
                <a:pathLst>
                  <a:path w="9841" h="9587" extrusionOk="0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26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412" extrusionOk="0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128" extrusionOk="0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5250" h="2607" extrusionOk="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avLst/>
                <a:gdLst/>
                <a:ahLst/>
                <a:cxnLst/>
                <a:rect l="l" t="t" r="r" b="b"/>
                <a:pathLst>
                  <a:path w="17927" h="7274" extrusionOk="0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avLst/>
                <a:gdLst/>
                <a:ahLst/>
                <a:cxnLst/>
                <a:rect l="l" t="t" r="r" b="b"/>
                <a:pathLst>
                  <a:path w="4981" h="2364" extrusionOk="0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3727" extrusionOk="0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avLst/>
                <a:gdLst/>
                <a:ahLst/>
                <a:cxnLst/>
                <a:rect l="l" t="t" r="r" b="b"/>
                <a:pathLst>
                  <a:path w="6983" h="7317" extrusionOk="0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avLst/>
                <a:gdLst/>
                <a:ahLst/>
                <a:cxnLst/>
                <a:rect l="l" t="t" r="r" b="b"/>
                <a:pathLst>
                  <a:path w="3983" h="3594" extrusionOk="0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avLst/>
                <a:gdLst/>
                <a:ahLst/>
                <a:cxnLst/>
                <a:rect l="l" t="t" r="r" b="b"/>
                <a:pathLst>
                  <a:path w="6601" h="4374" extrusionOk="0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70" extrusionOk="0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956" extrusionOk="0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88" extrusionOk="0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3955" extrusionOk="0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avLst/>
                <a:gdLst/>
                <a:ahLst/>
                <a:cxnLst/>
                <a:rect l="l" t="t" r="r" b="b"/>
                <a:pathLst>
                  <a:path w="7160" h="354" extrusionOk="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3242" extrusionOk="0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2" extrusionOk="0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avLst/>
                <a:gdLst/>
                <a:ahLst/>
                <a:cxnLst/>
                <a:rect l="l" t="t" r="r" b="b"/>
                <a:pathLst>
                  <a:path w="532" h="503" extrusionOk="0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366" extrusionOk="0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avLst/>
                <a:gdLst/>
                <a:ahLst/>
                <a:cxnLst/>
                <a:rect l="l" t="t" r="r" b="b"/>
                <a:pathLst>
                  <a:path w="235" h="664" extrusionOk="0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50" extrusionOk="0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34" extrusionOk="0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994" extrusionOk="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904" extrusionOk="0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532" extrusionOk="0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avLst/>
                <a:gdLst/>
                <a:ahLst/>
                <a:cxnLst/>
                <a:rect l="l" t="t" r="r" b="b"/>
                <a:pathLst>
                  <a:path w="942" h="1444" extrusionOk="0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avLst/>
                <a:gdLst/>
                <a:ahLst/>
                <a:cxnLst/>
                <a:rect l="l" t="t" r="r" b="b"/>
                <a:pathLst>
                  <a:path w="829" h="1452" extrusionOk="0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avLst/>
                <a:gdLst/>
                <a:ahLst/>
                <a:cxnLst/>
                <a:rect l="l" t="t" r="r" b="b"/>
                <a:pathLst>
                  <a:path w="439" h="737" extrusionOk="0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13" extrusionOk="0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avLst/>
                <a:gdLst/>
                <a:ahLst/>
                <a:cxnLst/>
                <a:rect l="l" t="t" r="r" b="b"/>
                <a:pathLst>
                  <a:path w="178" h="177" extrusionOk="0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avLst/>
                <a:gdLst/>
                <a:ahLst/>
                <a:cxnLst/>
                <a:rect l="l" t="t" r="r" b="b"/>
                <a:pathLst>
                  <a:path w="588" h="247" extrusionOk="0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708" extrusionOk="0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263" extrusionOk="0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avLst/>
                <a:gdLst/>
                <a:ahLst/>
                <a:cxnLst/>
                <a:rect l="l" t="t" r="r" b="b"/>
                <a:pathLst>
                  <a:path w="86" h="651" extrusionOk="0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974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298" extrusionOk="0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avLst/>
                <a:gdLst/>
                <a:ahLst/>
                <a:cxnLst/>
                <a:rect l="l" t="t" r="r" b="b"/>
                <a:pathLst>
                  <a:path w="977" h="2718" extrusionOk="0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718" extrusionOk="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63" extrusionOk="0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331" extrusionOk="0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avLst/>
                <a:gdLst/>
                <a:ahLst/>
                <a:cxnLst/>
                <a:rect l="l" t="t" r="r" b="b"/>
                <a:pathLst>
                  <a:path w="651" h="3361" extrusionOk="0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121" extrusionOk="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942" extrusionOk="0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793" extrusionOk="0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avLst/>
                <a:gdLst/>
                <a:ahLst/>
                <a:cxnLst/>
                <a:rect l="l" t="t" r="r" b="b"/>
                <a:pathLst>
                  <a:path w="977" h="2746" extrusionOk="0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746" extrusionOk="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1360" extrusionOk="0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681" h="3362" extrusionOk="0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362" extrusionOk="0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970" extrusionOk="0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970" extrusionOk="0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avLst/>
                <a:gdLst/>
                <a:ahLst/>
                <a:cxnLst/>
                <a:rect l="l" t="t" r="r" b="b"/>
                <a:pathLst>
                  <a:path w="914" h="122" extrusionOk="0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avLst/>
                <a:gdLst/>
                <a:ahLst/>
                <a:cxnLst/>
                <a:rect l="l" t="t" r="r" b="b"/>
                <a:pathLst>
                  <a:path w="948" h="122" extrusionOk="0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914" extrusionOk="0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360" extrusionOk="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122" h="914" extrusionOk="0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5" h="1811" extrusionOk="0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21" extrusionOk="0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21" extrusionOk="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720" extrusionOk="0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445" extrusionOk="0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94" extrusionOk="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1062" extrusionOk="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21" extrusionOk="0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93" name="Google Shape;793;p35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6"/>
          <p:cNvSpPr txBox="1">
            <a:spLocks noGrp="1"/>
          </p:cNvSpPr>
          <p:nvPr>
            <p:ph type="title"/>
          </p:nvPr>
        </p:nvSpPr>
        <p:spPr>
          <a:xfrm>
            <a:off x="554300" y="659700"/>
            <a:ext cx="5548200" cy="7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Constructor</a:t>
            </a:r>
            <a:endParaRPr/>
          </a:p>
        </p:txBody>
      </p:sp>
      <p:sp>
        <p:nvSpPr>
          <p:cNvPr id="799" name="Google Shape;799;p36"/>
          <p:cNvSpPr txBox="1">
            <a:spLocks noGrp="1"/>
          </p:cNvSpPr>
          <p:nvPr>
            <p:ph type="subTitle" idx="1"/>
          </p:nvPr>
        </p:nvSpPr>
        <p:spPr>
          <a:xfrm>
            <a:off x="554300" y="1874725"/>
            <a:ext cx="2949300" cy="223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Metode khusus yang dipanggil saat </a:t>
            </a:r>
            <a:r>
              <a:rPr lang="en" sz="1900" b="1">
                <a:solidFill>
                  <a:schemeClr val="accent6"/>
                </a:solidFill>
                <a:highlight>
                  <a:schemeClr val="accent5"/>
                </a:highlight>
              </a:rPr>
              <a:t>objek baru dibuat</a:t>
            </a:r>
            <a:r>
              <a:rPr lang="en" sz="1900"/>
              <a:t> dari suatu kelas dan berfungsi untuk menentukan </a:t>
            </a:r>
            <a:r>
              <a:rPr lang="en" sz="1900" b="1">
                <a:solidFill>
                  <a:schemeClr val="lt1"/>
                </a:solidFill>
                <a:highlight>
                  <a:schemeClr val="accent5"/>
                </a:highlight>
              </a:rPr>
              <a:t>nilai awal</a:t>
            </a:r>
            <a:r>
              <a:rPr lang="en" sz="1900">
                <a:solidFill>
                  <a:schemeClr val="lt1"/>
                </a:solidFill>
                <a:highlight>
                  <a:schemeClr val="accent5"/>
                </a:highlight>
              </a:rPr>
              <a:t> atau </a:t>
            </a:r>
            <a:r>
              <a:rPr lang="en" sz="1900" b="1">
                <a:solidFill>
                  <a:schemeClr val="lt1"/>
                </a:solidFill>
                <a:highlight>
                  <a:schemeClr val="accent5"/>
                </a:highlight>
              </a:rPr>
              <a:t>kondisi awal</a:t>
            </a:r>
            <a:r>
              <a:rPr lang="en" sz="1900"/>
              <a:t> dari suatu kelas</a:t>
            </a:r>
            <a:endParaRPr sz="1900" i="1"/>
          </a:p>
        </p:txBody>
      </p:sp>
      <p:sp>
        <p:nvSpPr>
          <p:cNvPr id="800" name="Google Shape;800;p36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6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2" name="Google Shape;80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9875" y="1667200"/>
            <a:ext cx="5335599" cy="2446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7"/>
          <p:cNvSpPr txBox="1">
            <a:spLocks noGrp="1"/>
          </p:cNvSpPr>
          <p:nvPr>
            <p:ph type="title"/>
          </p:nvPr>
        </p:nvSpPr>
        <p:spPr>
          <a:xfrm>
            <a:off x="700800" y="291375"/>
            <a:ext cx="7742400" cy="4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ato"/>
                <a:ea typeface="Lato"/>
                <a:cs typeface="Lato"/>
                <a:sym typeface="Lato"/>
              </a:rPr>
              <a:t>Kenapa Perlu Menggunakan</a:t>
            </a:r>
            <a:r>
              <a:rPr lang="en" sz="2300" b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2300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Constructor  </a:t>
            </a:r>
            <a:r>
              <a:rPr lang="en" sz="2300">
                <a:latin typeface="Lato"/>
                <a:ea typeface="Lato"/>
                <a:cs typeface="Lato"/>
                <a:sym typeface="Lato"/>
              </a:rPr>
              <a:t> ?</a:t>
            </a:r>
            <a:endParaRPr sz="3500">
              <a:highlight>
                <a:schemeClr val="accent5"/>
              </a:highlight>
            </a:endParaRPr>
          </a:p>
        </p:txBody>
      </p:sp>
      <p:grpSp>
        <p:nvGrpSpPr>
          <p:cNvPr id="808" name="Google Shape;808;p37"/>
          <p:cNvGrpSpPr/>
          <p:nvPr/>
        </p:nvGrpSpPr>
        <p:grpSpPr>
          <a:xfrm>
            <a:off x="3467140" y="4279075"/>
            <a:ext cx="360758" cy="258297"/>
            <a:chOff x="4992850" y="4345375"/>
            <a:chExt cx="607336" cy="638400"/>
          </a:xfrm>
        </p:grpSpPr>
        <p:sp>
          <p:nvSpPr>
            <p:cNvPr id="809" name="Google Shape;809;p3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37"/>
          <p:cNvGrpSpPr/>
          <p:nvPr/>
        </p:nvGrpSpPr>
        <p:grpSpPr>
          <a:xfrm>
            <a:off x="5153547" y="1398735"/>
            <a:ext cx="3429621" cy="3207869"/>
            <a:chOff x="3889166" y="370287"/>
            <a:chExt cx="1437755" cy="1344793"/>
          </a:xfrm>
        </p:grpSpPr>
        <p:sp>
          <p:nvSpPr>
            <p:cNvPr id="812" name="Google Shape;812;p37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5274407" y="370287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5228494" y="370287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6" name="Google Shape;816;p37"/>
          <p:cNvSpPr txBox="1"/>
          <p:nvPr/>
        </p:nvSpPr>
        <p:spPr>
          <a:xfrm>
            <a:off x="3072000" y="4482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17" name="Google Shape;81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00" y="1158500"/>
            <a:ext cx="4595193" cy="332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4225" y="1158500"/>
            <a:ext cx="4347386" cy="3324025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37"/>
          <p:cNvSpPr txBox="1"/>
          <p:nvPr/>
        </p:nvSpPr>
        <p:spPr>
          <a:xfrm>
            <a:off x="700800" y="6968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highlight>
                  <a:schemeClr val="accent2"/>
                </a:highlight>
                <a:latin typeface="Lato"/>
                <a:ea typeface="Lato"/>
                <a:cs typeface="Lato"/>
                <a:sym typeface="Lato"/>
              </a:rPr>
              <a:t>Using Constructor</a:t>
            </a:r>
            <a:endParaRPr sz="900">
              <a:highlight>
                <a:schemeClr val="accent2"/>
              </a:highlight>
            </a:endParaRPr>
          </a:p>
        </p:txBody>
      </p:sp>
      <p:sp>
        <p:nvSpPr>
          <p:cNvPr id="820" name="Google Shape;820;p37"/>
          <p:cNvSpPr txBox="1"/>
          <p:nvPr/>
        </p:nvSpPr>
        <p:spPr>
          <a:xfrm>
            <a:off x="5535125" y="6968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highlight>
                  <a:schemeClr val="accent2"/>
                </a:highlight>
                <a:latin typeface="Lato"/>
                <a:ea typeface="Lato"/>
                <a:cs typeface="Lato"/>
                <a:sym typeface="Lato"/>
              </a:rPr>
              <a:t>Not Using  Constructor</a:t>
            </a:r>
            <a:endParaRPr sz="1800" b="1">
              <a:solidFill>
                <a:schemeClr val="lt1"/>
              </a:solidFill>
              <a:highlight>
                <a:schemeClr val="accent2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38"/>
          <p:cNvSpPr txBox="1">
            <a:spLocks noGrp="1"/>
          </p:cNvSpPr>
          <p:nvPr>
            <p:ph type="title"/>
          </p:nvPr>
        </p:nvSpPr>
        <p:spPr>
          <a:xfrm>
            <a:off x="3938650" y="2377375"/>
            <a:ext cx="44934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Constuctor - Method</a:t>
            </a:r>
            <a:endParaRPr sz="3100"/>
          </a:p>
        </p:txBody>
      </p:sp>
      <p:sp>
        <p:nvSpPr>
          <p:cNvPr id="826" name="Google Shape;826;p38"/>
          <p:cNvSpPr txBox="1">
            <a:spLocks noGrp="1"/>
          </p:cNvSpPr>
          <p:nvPr>
            <p:ph type="title" idx="2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827" name="Google Shape;827;p38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Advance Class</a:t>
            </a:r>
            <a:endParaRPr/>
          </a:p>
        </p:txBody>
      </p:sp>
      <p:sp>
        <p:nvSpPr>
          <p:cNvPr id="828" name="Google Shape;828;p38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9" name="Google Shape;829;p38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830" name="Google Shape;830;p38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831" name="Google Shape;831;p38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avLst/>
                <a:gdLst/>
                <a:ahLst/>
                <a:cxnLst/>
                <a:rect l="l" t="t" r="r" b="b"/>
                <a:pathLst>
                  <a:path w="42568" h="35085" extrusionOk="0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8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9619" extrusionOk="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33" name="Google Shape;833;p38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834" name="Google Shape;834;p38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" h="4815" extrusionOk="0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5" name="Google Shape;835;p38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6" name="Google Shape;836;p38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7" name="Google Shape;837;p38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5" h="2712" extrusionOk="0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" name="Google Shape;838;p38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1016" extrusionOk="0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" name="Google Shape;839;p38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" h="3068" extrusionOk="0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0" name="Google Shape;840;p38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322" extrusionOk="0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1" name="Google Shape;841;p38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379" extrusionOk="0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2" name="Google Shape;842;p38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1100" extrusionOk="0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3" name="Google Shape;843;p38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8" h="884" extrusionOk="0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4" name="Google Shape;844;p38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8" h="1190" extrusionOk="0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5" name="Google Shape;845;p38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12751" extrusionOk="0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6" name="Google Shape;846;p38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12404" extrusionOk="0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7" name="Google Shape;847;p38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2" h="12203" extrusionOk="0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8" name="Google Shape;848;p38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1" h="3901" extrusionOk="0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9" name="Google Shape;849;p38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3873" extrusionOk="0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0" name="Google Shape;850;p38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8" h="2879" extrusionOk="0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1" name="Google Shape;851;p38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" h="455" extrusionOk="0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2" name="Google Shape;852;p38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8" h="308" extrusionOk="0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3" name="Google Shape;853;p38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7" h="2819" extrusionOk="0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4" name="Google Shape;854;p38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508" extrusionOk="0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5" name="Google Shape;855;p38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2" h="418" extrusionOk="0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6" name="Google Shape;856;p38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4384" extrusionOk="0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7" name="Google Shape;857;p38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3" h="4495" extrusionOk="0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8" name="Google Shape;858;p38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" h="2205" extrusionOk="0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9" name="Google Shape;859;p38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57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0" name="Google Shape;860;p38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2" h="398" extrusionOk="0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1" name="Google Shape;861;p38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" h="969" extrusionOk="0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" name="Google Shape;862;p38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163" extrusionOk="0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3" name="Google Shape;863;p38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183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864" name="Google Shape;864;p38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865" name="Google Shape;865;p38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8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7" name="Google Shape;867;p38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868" name="Google Shape;868;p38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8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0" name="Google Shape;870;p38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871" name="Google Shape;871;p38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8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3" name="Google Shape;873;p38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874" name="Google Shape;874;p38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38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38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34" extrusionOk="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38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38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970" extrusionOk="0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38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885" h="970" extrusionOk="0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38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970" extrusionOk="0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38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38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38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38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38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38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7" name="Google Shape;887;p38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888" name="Google Shape;888;p38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38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38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38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38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38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38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623" h="921" extrusionOk="0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38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857" h="921" extrusionOk="0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38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942" h="921" extrusionOk="0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38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38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86" h="885" extrusionOk="0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9" name="Google Shape;899;p38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900" name="Google Shape;900;p38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avLst/>
                <a:gdLst/>
                <a:ahLst/>
                <a:cxnLst/>
                <a:rect l="l" t="t" r="r" b="b"/>
                <a:pathLst>
                  <a:path w="949" h="913" extrusionOk="0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38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998" extrusionOk="0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8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8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8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03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8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154" extrusionOk="0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8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154" extrusionOk="0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8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8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8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772" h="1126" extrusionOk="0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8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avLst/>
                <a:gdLst/>
                <a:ahLst/>
                <a:cxnLst/>
                <a:rect l="l" t="t" r="r" b="b"/>
                <a:pathLst>
                  <a:path w="122" h="1119" extrusionOk="0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8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8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062" extrusionOk="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8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8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901" extrusionOk="0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8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769" extrusionOk="0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8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2039" extrusionOk="0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8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901" extrusionOk="0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8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769" extrusionOk="0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8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2039" extrusionOk="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0" name="Google Shape;920;p38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921" name="Google Shape;921;p38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453" extrusionOk="0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38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095" extrusionOk="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38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307" extrusionOk="0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38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avLst/>
                <a:gdLst/>
                <a:ahLst/>
                <a:cxnLst/>
                <a:rect l="l" t="t" r="r" b="b"/>
                <a:pathLst>
                  <a:path w="4628" h="4083" extrusionOk="0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38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3305" extrusionOk="0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6" name="Google Shape;926;p38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927" name="Google Shape;927;p38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4639" extrusionOk="0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8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949" extrusionOk="0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8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816" extrusionOk="0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8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49" extrusionOk="0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8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2" extrusionOk="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8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avLst/>
                <a:gdLst/>
                <a:ahLst/>
                <a:cxnLst/>
                <a:rect l="l" t="t" r="r" b="b"/>
                <a:pathLst>
                  <a:path w="149" h="567" extrusionOk="0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8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652" extrusionOk="0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8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11" extrusionOk="0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8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3" extrusionOk="0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8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657" extrusionOk="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37" name="Google Shape;937;p38"/>
          <p:cNvSpPr txBox="1"/>
          <p:nvPr/>
        </p:nvSpPr>
        <p:spPr>
          <a:xfrm>
            <a:off x="5432225" y="44687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39"/>
          <p:cNvSpPr txBox="1">
            <a:spLocks noGrp="1"/>
          </p:cNvSpPr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943" name="Google Shape;943;p39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944" name="Google Shape;944;p39"/>
            <p:cNvSpPr/>
            <p:nvPr/>
          </p:nvSpPr>
          <p:spPr>
            <a:xfrm>
              <a:off x="2770216" y="1172311"/>
              <a:ext cx="3514928" cy="2228226"/>
            </a:xfrm>
            <a:custGeom>
              <a:avLst/>
              <a:gdLst/>
              <a:ahLst/>
              <a:cxnLst/>
              <a:rect l="l" t="t" r="r" b="b"/>
              <a:pathLst>
                <a:path w="47371" h="30030" extrusionOk="0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45" name="Google Shape;945;p39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946" name="Google Shape;946;p39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avLst/>
                <a:gdLst/>
                <a:ahLst/>
                <a:cxnLst/>
                <a:rect l="l" t="t" r="r" b="b"/>
                <a:pathLst>
                  <a:path w="673" h="1090" extrusionOk="0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39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90" extrusionOk="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39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avLst/>
                <a:gdLst/>
                <a:ahLst/>
                <a:cxnLst/>
                <a:rect l="l" t="t" r="r" b="b"/>
                <a:pathLst>
                  <a:path w="708" h="1026" extrusionOk="0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39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39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617" h="949" extrusionOk="0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9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886" h="949" extrusionOk="0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9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98" h="949" extrusionOk="0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9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781" extrusionOk="0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9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593" extrusionOk="0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39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39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781" extrusionOk="0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39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593" extrusionOk="0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9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854" extrusionOk="0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9" name="Google Shape;959;p39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960" name="Google Shape;960;p39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avLst/>
                <a:gdLst/>
                <a:ahLst/>
                <a:cxnLst/>
                <a:rect l="l" t="t" r="r" b="b"/>
                <a:pathLst>
                  <a:path w="15833" h="13237" extrusionOk="0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39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avLst/>
                <a:gdLst/>
                <a:ahLst/>
                <a:cxnLst/>
                <a:rect l="l" t="t" r="r" b="b"/>
                <a:pathLst>
                  <a:path w="121" h="624" extrusionOk="0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39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avLst/>
                <a:gdLst/>
                <a:ahLst/>
                <a:cxnLst/>
                <a:rect l="l" t="t" r="r" b="b"/>
                <a:pathLst>
                  <a:path w="680" h="8702" extrusionOk="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39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avLst/>
                <a:gdLst/>
                <a:ahLst/>
                <a:cxnLst/>
                <a:rect l="l" t="t" r="r" b="b"/>
                <a:pathLst>
                  <a:path w="207" h="11172" extrusionOk="0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39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avLst/>
                <a:gdLst/>
                <a:ahLst/>
                <a:cxnLst/>
                <a:rect l="l" t="t" r="r" b="b"/>
                <a:pathLst>
                  <a:path w="5484" h="1239" extrusionOk="0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39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508" extrusionOk="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39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3948" extrusionOk="0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39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2123" extrusionOk="0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39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avLst/>
                <a:gdLst/>
                <a:ahLst/>
                <a:cxnLst/>
                <a:rect l="l" t="t" r="r" b="b"/>
                <a:pathLst>
                  <a:path w="709" h="709" extrusionOk="0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39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765" extrusionOk="0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39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1" extrusionOk="0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39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821" extrusionOk="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39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801" extrusionOk="0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39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885" extrusionOk="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39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559" h="885" extrusionOk="0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39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6785" extrusionOk="0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39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122" extrusionOk="0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39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178" extrusionOk="0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8" name="Google Shape;978;p39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979" name="Google Shape;979;p39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avLst/>
                <a:gdLst/>
                <a:ahLst/>
                <a:cxnLst/>
                <a:rect l="l" t="t" r="r" b="b"/>
                <a:pathLst>
                  <a:path w="21903" h="16803" extrusionOk="0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39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avLst/>
                <a:gdLst/>
                <a:ahLst/>
                <a:cxnLst/>
                <a:rect l="l" t="t" r="r" b="b"/>
                <a:pathLst>
                  <a:path w="10110" h="13266" extrusionOk="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39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avLst/>
                <a:gdLst/>
                <a:ahLst/>
                <a:cxnLst/>
                <a:rect l="l" t="t" r="r" b="b"/>
                <a:pathLst>
                  <a:path w="10082" h="13266" extrusionOk="0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39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avLst/>
                <a:gdLst/>
                <a:ahLst/>
                <a:cxnLst/>
                <a:rect l="l" t="t" r="r" b="b"/>
                <a:pathLst>
                  <a:path w="10111" h="13294" extrusionOk="0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39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avLst/>
                <a:gdLst/>
                <a:ahLst/>
                <a:cxnLst/>
                <a:rect l="l" t="t" r="r" b="b"/>
                <a:pathLst>
                  <a:path w="9664" h="13209" extrusionOk="0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39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39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78" h="765" extrusionOk="0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39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7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39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623" extrusionOk="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39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623" extrusionOk="0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39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93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39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35" extrusionOk="0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39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39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39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2" h="765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39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765" extrusionOk="0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39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765" extrusionOk="0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39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765" extrusionOk="0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39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8" extrusionOk="0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39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95" extrusionOk="0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39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39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39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95" extrusionOk="0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39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39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39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23" extrusionOk="0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39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39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39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39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765" extrusionOk="0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39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765" extrusionOk="0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39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765" extrusionOk="0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39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39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60" extrusionOk="0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39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39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39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60" extrusionOk="0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39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39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39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23" extrusionOk="0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39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39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39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39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765" extrusionOk="0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39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39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4" h="765" extrusionOk="0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39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0" extrusionOk="0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39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16" extrusionOk="0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39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39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39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39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93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39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39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1" extrusionOk="0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39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39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39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39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14" h="772" extrusionOk="0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39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7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39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39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39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9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39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39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93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39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9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39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9" extrusionOk="0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39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39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39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39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39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54" h="559" extrusionOk="0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39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39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39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59" extrusionOk="0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39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39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39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559" extrusionOk="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39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39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39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39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1" name="Google Shape;1061;p39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062" name="Google Shape;1062;p39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avLst/>
                <a:gdLst/>
                <a:ahLst/>
                <a:cxnLst/>
                <a:rect l="l" t="t" r="r" b="b"/>
                <a:pathLst>
                  <a:path w="20870" h="28438" extrusionOk="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39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3736" extrusionOk="0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39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3771" extrusionOk="0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39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411" extrusionOk="0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39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2187" extrusionOk="0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39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475" h="581" extrusionOk="0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39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31" extrusionOk="0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39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588" extrusionOk="0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39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291" h="571" extrusionOk="0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39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1308" extrusionOk="0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39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1633" extrusionOk="0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39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708" h="503" extrusionOk="0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39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91" extrusionOk="0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39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942" h="600" extrusionOk="0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39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53" extrusionOk="0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39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89" extrusionOk="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39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avLst/>
                <a:gdLst/>
                <a:ahLst/>
                <a:cxnLst/>
                <a:rect l="l" t="t" r="r" b="b"/>
                <a:pathLst>
                  <a:path w="794" h="326" extrusionOk="0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39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709" h="245" extrusionOk="0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39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90" extrusionOk="0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39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247" extrusionOk="0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39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765" h="218" extrusionOk="0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39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589" extrusionOk="0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4" name="Google Shape;1084;p39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085" name="Google Shape;1085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1" name="Google Shape;1091;p39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092" name="Google Shape;1092;p39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9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9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9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9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39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39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39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00" name="Google Shape;1100;p39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101" name="Google Shape;1101;p3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3" name="Google Shape;1103;p39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4" name="Google Shape;1104;p39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105" name="Google Shape;1105;p39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9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9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9" name="Google Shape;1109;p39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39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1" name="Google Shape;1111;p39"/>
          <p:cNvSpPr txBox="1">
            <a:spLocks noGrp="1"/>
          </p:cNvSpPr>
          <p:nvPr>
            <p:ph type="subTitle" idx="4294967295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On-screen Show (16:9)</PresentationFormat>
  <Paragraphs>18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Bebas Neue</vt:lpstr>
      <vt:lpstr>DM Sans</vt:lpstr>
      <vt:lpstr>Lato</vt:lpstr>
      <vt:lpstr>Lato Light</vt:lpstr>
      <vt:lpstr>Nunito Light</vt:lpstr>
      <vt:lpstr>Poppins</vt:lpstr>
      <vt:lpstr>PT Sans</vt:lpstr>
      <vt:lpstr>Brackets Lesson for Coding and Programming by Slidesgo</vt:lpstr>
      <vt:lpstr>Chapter Four Advance Class</vt:lpstr>
      <vt:lpstr>Constructor</vt:lpstr>
      <vt:lpstr>Constructor</vt:lpstr>
      <vt:lpstr>Kenapa Perlu Menggunakan  Constructor   ?</vt:lpstr>
      <vt:lpstr>Constuctor - Method</vt:lpstr>
      <vt:lpstr>Selesai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Four Advance Class</dc:title>
  <cp:lastModifiedBy>Randy Estian</cp:lastModifiedBy>
  <cp:revision>1</cp:revision>
  <dcterms:modified xsi:type="dcterms:W3CDTF">2025-04-11T06:26:07Z</dcterms:modified>
</cp:coreProperties>
</file>