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14"/>
  </p:normalViewPr>
  <p:slideViewPr>
    <p:cSldViewPr snapToGrid="0">
      <p:cViewPr>
        <p:scale>
          <a:sx n="96" d="100"/>
          <a:sy n="96" d="100"/>
        </p:scale>
        <p:origin x="10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y-to-Use Video Editing Software for Small Businesses">
            <a:extLst>
              <a:ext uri="{FF2B5EF4-FFF2-40B4-BE49-F238E27FC236}">
                <a16:creationId xmlns:a16="http://schemas.microsoft.com/office/drawing/2014/main" id="{EEB58B76-C345-440D-F95C-077E74A87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-280" r="49734" b="516"/>
          <a:stretch/>
        </p:blipFill>
        <p:spPr bwMode="auto">
          <a:xfrm>
            <a:off x="9321800" y="828304"/>
            <a:ext cx="2832100" cy="52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950CB-1397-CAED-B537-8857BC18A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ADOBE PREMIERE PRO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CD1F4-E4B1-AFC1-685B-6B41FC707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Muhammad Redintan Justin</a:t>
            </a:r>
          </a:p>
        </p:txBody>
      </p:sp>
    </p:spTree>
    <p:extLst>
      <p:ext uri="{BB962C8B-B14F-4D97-AF65-F5344CB8AC3E}">
        <p14:creationId xmlns:p14="http://schemas.microsoft.com/office/powerpoint/2010/main" val="192659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873A-A5E0-FA2B-88DF-78E26619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225437"/>
            <a:ext cx="2947482" cy="1238363"/>
          </a:xfrm>
        </p:spPr>
        <p:txBody>
          <a:bodyPr anchor="t"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Saat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kita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membuka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aplikasi</a:t>
            </a:r>
            <a:r>
              <a:rPr lang="ms-MY" sz="1400" spc="-4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adobe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premiere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maka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akan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tampil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sebuah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seperti</a:t>
            </a:r>
            <a:r>
              <a:rPr lang="ms-MY" sz="1400" spc="-4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gambar</a:t>
            </a:r>
            <a:r>
              <a:rPr lang="ms-MY" sz="1400" spc="-3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ms-MY" sz="1400" spc="-4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kiri</a:t>
            </a:r>
            <a:r>
              <a:rPr lang="ms-MY" sz="1400" spc="-5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s-MY" sz="1400" spc="-1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ID" sz="14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626615-792D-D662-2BB2-6B13F3FB1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23841"/>
            <a:ext cx="7315200" cy="46007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24281D-2E5D-96F7-66D3-B4B836B20453}"/>
              </a:ext>
            </a:extLst>
          </p:cNvPr>
          <p:cNvSpPr txBox="1"/>
          <p:nvPr/>
        </p:nvSpPr>
        <p:spPr>
          <a:xfrm>
            <a:off x="252919" y="2630438"/>
            <a:ext cx="29474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Project berfungsi untuk memulai sebuah </a:t>
            </a:r>
            <a:r>
              <a:rPr lang="ms-MY" sz="1400" spc="-45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baru / lembar kerja baru.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ms-MY" sz="1400" spc="-45" dirty="0">
              <a:solidFill>
                <a:srgbClr val="24242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ms-MY" sz="1400" spc="-45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 berfungsi untuk membuka </a:t>
            </a:r>
            <a:r>
              <a:rPr lang="ms-MY" sz="1400" spc="-45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telah kita buat sebelumnya.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ms-MY" sz="1400" spc="-45" dirty="0">
              <a:solidFill>
                <a:srgbClr val="24242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ms-MY" sz="1400" spc="-45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 berfungsi sebagai </a:t>
            </a:r>
            <a:r>
              <a:rPr lang="ms-MY" sz="1400" spc="-45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untuk menampilkan </a:t>
            </a:r>
            <a:r>
              <a:rPr lang="ms-MY" sz="1400" spc="-45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telah di buat di mulai dari </a:t>
            </a:r>
            <a:r>
              <a:rPr lang="ms-MY" sz="1400" spc="-45" dirty="0" err="1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terbaru.</a:t>
            </a:r>
            <a:br>
              <a:rPr lang="ms-MY" sz="1400" spc="-45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95589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F3DE50-36B7-46E5-458D-5D94781E713B}"/>
              </a:ext>
            </a:extLst>
          </p:cNvPr>
          <p:cNvSpPr txBox="1"/>
          <p:nvPr/>
        </p:nvSpPr>
        <p:spPr>
          <a:xfrm>
            <a:off x="136856" y="825010"/>
            <a:ext cx="3239581" cy="564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23825" lvl="0" indent="-22860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buAutoNum type="arabicPeriod"/>
              <a:tabLst>
                <a:tab pos="640715" algn="l"/>
                <a:tab pos="641350" algn="l"/>
              </a:tabLst>
            </a:pPr>
            <a:r>
              <a:rPr lang="en-ID" sz="1200" b="1" dirty="0"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Menu Bar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Menu Bar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adalah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baris menu-menu yang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mempunyai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sub menu masing- masing.</a:t>
            </a:r>
          </a:p>
          <a:p>
            <a:pPr marL="228600" marR="123825" lvl="0" indent="-22860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buAutoNum type="arabicPeriod"/>
              <a:tabLst>
                <a:tab pos="640715" algn="l"/>
                <a:tab pos="641350" algn="l"/>
              </a:tabLst>
            </a:pPr>
            <a:endParaRPr lang="en-ID" sz="1200" b="1" dirty="0">
              <a:latin typeface="Verdana" panose="020B0604030504040204" pitchFamily="34" charset="0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b="1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2. Project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Project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adalah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dimana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tempat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untuk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melihat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daftar list video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maupun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musik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yang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masukkan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kedalam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adobe premiere.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endParaRPr lang="en-ID" sz="1200" dirty="0">
              <a:effectLst/>
              <a:latin typeface="Verdana" panose="020B0604030504040204" pitchFamily="34" charset="0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b="1" dirty="0"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3</a:t>
            </a:r>
            <a:r>
              <a:rPr lang="en-ID" sz="1200" b="1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. Source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Source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adalah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layar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dimana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akan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mengedit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video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mentahan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yang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berada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pada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layar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pertama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yaitu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pada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layar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Project.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endParaRPr lang="en-ID" sz="1200" b="1" dirty="0">
              <a:effectLst/>
              <a:latin typeface="Verdana" panose="020B0604030504040204" pitchFamily="34" charset="0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b="1" dirty="0"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4</a:t>
            </a:r>
            <a:r>
              <a:rPr lang="en-ID" sz="1200" b="1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. Timeline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Timeline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adalah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layar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dimana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tempat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untuk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menyimpan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hasil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list video dan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musik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yang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telah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edit di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layar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Project.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endParaRPr lang="en-ID" sz="1200" dirty="0">
              <a:effectLst/>
              <a:latin typeface="Verdana" panose="020B0604030504040204" pitchFamily="34" charset="0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b="1" dirty="0"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5</a:t>
            </a:r>
            <a:r>
              <a:rPr lang="en-ID" sz="1200" b="1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. Program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Program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adalah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layar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dimana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tempat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untuk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melihat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hasil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dari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editan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kita</a:t>
            </a:r>
            <a:r>
              <a:rPr lang="en-ID" sz="1200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.</a:t>
            </a:r>
          </a:p>
          <a:p>
            <a:pPr marR="123825" lvl="0" algn="just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42424"/>
              </a:buClr>
              <a:buSzPct val="100000"/>
              <a:tabLst>
                <a:tab pos="640715" algn="l"/>
                <a:tab pos="641350" algn="l"/>
              </a:tabLst>
            </a:pPr>
            <a:endParaRPr lang="en-ID" sz="1200" dirty="0">
              <a:effectLst/>
              <a:latin typeface="Verdana" panose="020B0604030504040204" pitchFamily="34" charset="0"/>
              <a:ea typeface="Courier New" panose="02070309020205020404" pitchFamily="49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F5096F-06E0-CBA5-4FA4-43035F3FA1BD}"/>
              </a:ext>
            </a:extLst>
          </p:cNvPr>
          <p:cNvSpPr/>
          <p:nvPr/>
        </p:nvSpPr>
        <p:spPr>
          <a:xfrm>
            <a:off x="6314758" y="3855720"/>
            <a:ext cx="4869180" cy="167581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71B5A7-AA51-C0ED-C9D6-98521305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3" y="1218723"/>
            <a:ext cx="7772400" cy="44205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9F44462-E5F0-DB50-B1EA-91E65945FF14}"/>
              </a:ext>
            </a:extLst>
          </p:cNvPr>
          <p:cNvSpPr txBox="1"/>
          <p:nvPr/>
        </p:nvSpPr>
        <p:spPr>
          <a:xfrm>
            <a:off x="4407459" y="2390629"/>
            <a:ext cx="168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DA46F1-6BC2-D750-7002-32B5B76F1BF1}"/>
              </a:ext>
            </a:extLst>
          </p:cNvPr>
          <p:cNvSpPr txBox="1"/>
          <p:nvPr/>
        </p:nvSpPr>
        <p:spPr>
          <a:xfrm>
            <a:off x="8627766" y="2355459"/>
            <a:ext cx="168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914A06-789F-B813-A6CB-385D0DCA2D73}"/>
              </a:ext>
            </a:extLst>
          </p:cNvPr>
          <p:cNvSpPr txBox="1"/>
          <p:nvPr/>
        </p:nvSpPr>
        <p:spPr>
          <a:xfrm>
            <a:off x="7936104" y="4629736"/>
            <a:ext cx="168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TIMELINE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34DFF-0A8C-7534-EA71-6126A8984D16}"/>
              </a:ext>
            </a:extLst>
          </p:cNvPr>
          <p:cNvSpPr txBox="1"/>
          <p:nvPr/>
        </p:nvSpPr>
        <p:spPr>
          <a:xfrm>
            <a:off x="3961981" y="4618013"/>
            <a:ext cx="168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ABB2C6-E4E5-3952-ECEF-0A9418D90D9C}"/>
              </a:ext>
            </a:extLst>
          </p:cNvPr>
          <p:cNvSpPr txBox="1"/>
          <p:nvPr/>
        </p:nvSpPr>
        <p:spPr>
          <a:xfrm>
            <a:off x="4806251" y="907605"/>
            <a:ext cx="168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effectLst/>
                <a:latin typeface="Verdana" panose="020B0604030504040204" pitchFamily="34" charset="0"/>
                <a:ea typeface="Courier New" panose="02070309020205020404" pitchFamily="49" charset="0"/>
                <a:cs typeface="Verdana" panose="020B0604030504040204" pitchFamily="34" charset="0"/>
              </a:rPr>
              <a:t>MENU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957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4A10A79-4E4A-CD7E-AEBB-8D89722D3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907" y="1519236"/>
            <a:ext cx="723900" cy="3810000"/>
          </a:xfr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CAA4776-8A22-FECE-E8CD-87AC692CC60F}"/>
              </a:ext>
            </a:extLst>
          </p:cNvPr>
          <p:cNvSpPr txBox="1"/>
          <p:nvPr/>
        </p:nvSpPr>
        <p:spPr>
          <a:xfrm>
            <a:off x="3660530" y="633387"/>
            <a:ext cx="7851531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 Tool (V)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menggeser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salah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pada timeline.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Selection Tool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Kanan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(M),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semua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track 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Selection Tool Kiri (M),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semua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track 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Ripple Edit Tool (B),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menyesuaikan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memindahkan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lainnya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timeline agar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seimbang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Rolling Edit Tool (N)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menyesuaikan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diantara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tanpa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mempengaruhi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timeline.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 Stretch Tool (X),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mengubah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mempercepat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memperlambat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speed pada video.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Razor Tool (C),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memotong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maupun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audio pada timeline.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Slip Tool (Y),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memindahkan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maupun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jumlah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bersamaan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tanpa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memengaruhi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timeline.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Tool (U),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memindahkan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bolak-balik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pada timeline.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 Tool (P),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archor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pada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Tool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juga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hingga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100%.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 Tool (H),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menggerakan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tampilan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pada timeline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horizontal 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maupun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vertical.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 Tool (Z),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berfungsi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memperkecil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ataupun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memperbesar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tampilan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pada timeline.</a:t>
            </a:r>
          </a:p>
        </p:txBody>
      </p:sp>
    </p:spTree>
    <p:extLst>
      <p:ext uri="{BB962C8B-B14F-4D97-AF65-F5344CB8AC3E}">
        <p14:creationId xmlns:p14="http://schemas.microsoft.com/office/powerpoint/2010/main" val="37540079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1BCD-BB91-CB54-F9C7-EA7C4D80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SEQUENCE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Sebelum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memasuki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tahapan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editing,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pertama-tama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harus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dilakukan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sequence 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Menu Bar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File – New – Sequence – Preset /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Setting - 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4BDFDB-1C09-2F7F-6DED-EAD7202FF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611" y="425116"/>
            <a:ext cx="5281553" cy="30038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4A362-AD34-7467-0D3D-A11A98CB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11" y="3520621"/>
            <a:ext cx="5281553" cy="30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587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2598-72C5-77E6-FA03-5235C161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SELAMAT</a:t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BERKARYA</a:t>
            </a:r>
          </a:p>
        </p:txBody>
      </p:sp>
      <p:pic>
        <p:nvPicPr>
          <p:cNvPr id="3074" name="Picture 2" descr="5 Rekomendasi Aplikasi Edit Video Pada PC - Argia Academy">
            <a:extLst>
              <a:ext uri="{FF2B5EF4-FFF2-40B4-BE49-F238E27FC236}">
                <a16:creationId xmlns:a16="http://schemas.microsoft.com/office/drawing/2014/main" id="{F297FA2F-50FF-CB9A-552C-D940BB88D3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304925"/>
            <a:ext cx="73152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5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80</TotalTime>
  <Words>445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Corbel</vt:lpstr>
      <vt:lpstr>Verdana</vt:lpstr>
      <vt:lpstr>Wingdings 2</vt:lpstr>
      <vt:lpstr>Frame</vt:lpstr>
      <vt:lpstr>ADOBE PREMIERE PRO</vt:lpstr>
      <vt:lpstr>1. Saat kita membuka aplikasi adobe premiere maka akan tampil sebuah form seperti pada gambar di kiri ini.   </vt:lpstr>
      <vt:lpstr>PowerPoint Presentation</vt:lpstr>
      <vt:lpstr>PowerPoint Presentation</vt:lpstr>
      <vt:lpstr>NEW SEQUENCE  Sebelum memasuki tahapan editing, pertama-tama yang harus dilakukan adalah membuat sequence :  Pada Menu Bar klik : File – New – Sequence – Preset / Custome Setting - OK</vt:lpstr>
      <vt:lpstr>SELAMAT BERKARYA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PREMIERE PRO</dc:title>
  <dc:creator>Redintan Justin</dc:creator>
  <cp:lastModifiedBy>Redintan Justin</cp:lastModifiedBy>
  <cp:revision>2</cp:revision>
  <dcterms:created xsi:type="dcterms:W3CDTF">2024-01-04T05:58:00Z</dcterms:created>
  <dcterms:modified xsi:type="dcterms:W3CDTF">2024-01-04T07:19:00Z</dcterms:modified>
</cp:coreProperties>
</file>