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31" r:id="rId4"/>
    <p:sldId id="305" r:id="rId5"/>
    <p:sldId id="321" r:id="rId6"/>
    <p:sldId id="323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>
        <p:scale>
          <a:sx n="75" d="100"/>
          <a:sy n="75" d="100"/>
        </p:scale>
        <p:origin x="1140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PIDANA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792088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laksanakan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tergolong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/>
          <a:lstStyle/>
          <a:p>
            <a:pPr algn="l"/>
            <a:r>
              <a:rPr lang="en-US" b="1" dirty="0" err="1" smtClean="0"/>
              <a:t>Tugas</a:t>
            </a:r>
            <a:r>
              <a:rPr lang="en-US" b="1" dirty="0" smtClean="0"/>
              <a:t> </a:t>
            </a:r>
            <a:r>
              <a:rPr lang="en-US" b="1" dirty="0" err="1" smtClean="0"/>
              <a:t>hukum</a:t>
            </a:r>
            <a:r>
              <a:rPr lang="en-US" b="1" dirty="0" smtClean="0"/>
              <a:t> acara </a:t>
            </a:r>
            <a:r>
              <a:rPr lang="en-US" b="1" dirty="0" err="1" smtClean="0"/>
              <a:t>pidana</a:t>
            </a:r>
            <a:r>
              <a:rPr lang="en-US" b="1" dirty="0" smtClean="0"/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materiil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hakim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bersalah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/</a:t>
            </a:r>
            <a:r>
              <a:rPr lang="en-US" dirty="0" err="1" smtClean="0"/>
              <a:t>sekelompok</a:t>
            </a:r>
            <a:r>
              <a:rPr lang="en-US" dirty="0" smtClean="0"/>
              <a:t> orang yang di </a:t>
            </a:r>
            <a:r>
              <a:rPr lang="en-US" dirty="0" err="1" smtClean="0"/>
              <a:t>sangka</a:t>
            </a:r>
            <a:r>
              <a:rPr lang="en-US" dirty="0" smtClean="0"/>
              <a:t>/di </a:t>
            </a:r>
            <a:r>
              <a:rPr lang="en-US" dirty="0" err="1" smtClean="0"/>
              <a:t>dakwa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endParaRPr lang="en-US" dirty="0" smtClean="0"/>
          </a:p>
          <a:p>
            <a:pPr marL="514350" indent="-514350" algn="l">
              <a:buAutoNum type="arabicPeriod"/>
            </a:pP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hakim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lalui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aparat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pelanggarnya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rincian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macam-macam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jatuhkan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PIDANA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7715200" cy="3584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ringan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praduga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bersalah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oportunitas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perlakukan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jabatannya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akusator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inkisitor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yang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Penuntut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Penyidik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Penasihat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8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siding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5248</TotalTime>
  <Words>252</Words>
  <Application>Microsoft Office PowerPoint</Application>
  <PresentationFormat>On-screen Show (4:3)</PresentationFormat>
  <Paragraphs>39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522</cp:revision>
  <cp:lastPrinted>2017-08-29T02:54:51Z</cp:lastPrinted>
  <dcterms:created xsi:type="dcterms:W3CDTF">2010-04-18T12:06:30Z</dcterms:created>
  <dcterms:modified xsi:type="dcterms:W3CDTF">2023-12-01T05:35:54Z</dcterms:modified>
</cp:coreProperties>
</file>