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318" r:id="rId3"/>
    <p:sldId id="331" r:id="rId4"/>
    <p:sldId id="305" r:id="rId5"/>
    <p:sldId id="321" r:id="rId6"/>
    <p:sldId id="323" r:id="rId7"/>
    <p:sldId id="300" r:id="rId8"/>
  </p:sldIdLst>
  <p:sldSz cx="9144000" cy="6858000" type="screen4x3"/>
  <p:notesSz cx="7045325" cy="9345613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0" autoAdjust="0"/>
    <p:restoredTop sz="94580" autoAdjust="0"/>
  </p:normalViewPr>
  <p:slideViewPr>
    <p:cSldViewPr>
      <p:cViewPr>
        <p:scale>
          <a:sx n="75" d="100"/>
          <a:sy n="75" d="100"/>
        </p:scale>
        <p:origin x="1140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102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39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75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SEJARAH TATA HUKUM INDONESIA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SEJARAH TATA HUKUM INDONESIA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timing>
    <p:tnLst>
      <p:par>
        <p:cTn id="1" dur="indefinite" restart="never" nodeType="tmRoot"/>
      </p:par>
    </p:tnLst>
  </p:timing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ACARA PIDANA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9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196752"/>
            <a:ext cx="7920880" cy="4637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b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b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b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b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b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b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formil</a:t>
            </a:r>
            <a:r>
              <a:rPr lang="en-ID" b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</a:p>
          <a:p>
            <a:pPr algn="l"/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alat-alat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perlengkapan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melaksanakan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tuntutan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memperoleh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oleh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siapa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laksanakan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kelompok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yang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r>
              <a:rPr lang="en-ID" b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b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b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b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b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b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b="1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Materiil</a:t>
            </a:r>
            <a:r>
              <a:rPr lang="en-ID" b="1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):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algn="l"/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Peraturan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tergolong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1052736"/>
            <a:ext cx="7488832" cy="4586064"/>
          </a:xfrm>
        </p:spPr>
        <p:txBody>
          <a:bodyPr/>
          <a:lstStyle/>
          <a:p>
            <a:pPr algn="l"/>
            <a:r>
              <a:rPr lang="en-US" b="1" dirty="0" err="1" smtClean="0"/>
              <a:t>Tugas</a:t>
            </a:r>
            <a:r>
              <a:rPr lang="en-US" b="1" dirty="0" smtClean="0"/>
              <a:t> </a:t>
            </a:r>
            <a:r>
              <a:rPr lang="en-US" b="1" dirty="0" err="1" smtClean="0"/>
              <a:t>hukum</a:t>
            </a:r>
            <a:r>
              <a:rPr lang="en-US" b="1" dirty="0" smtClean="0"/>
              <a:t> acara </a:t>
            </a:r>
            <a:r>
              <a:rPr lang="en-US" b="1" dirty="0" err="1" smtClean="0"/>
              <a:t>pidana</a:t>
            </a:r>
            <a:r>
              <a:rPr lang="en-US" b="1" dirty="0" smtClean="0"/>
              <a:t> :</a:t>
            </a:r>
          </a:p>
          <a:p>
            <a:pPr marL="514350" indent="-514350" algn="l">
              <a:buAutoNum type="arabicPeriod"/>
            </a:pP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kebenaran</a:t>
            </a:r>
            <a:r>
              <a:rPr lang="en-US" dirty="0" smtClean="0"/>
              <a:t> </a:t>
            </a:r>
            <a:r>
              <a:rPr lang="en-US" dirty="0" err="1" smtClean="0"/>
              <a:t>materiil</a:t>
            </a:r>
            <a:endParaRPr lang="en-US" dirty="0" smtClean="0"/>
          </a:p>
          <a:p>
            <a:pPr marL="514350" indent="-514350" algn="l">
              <a:buAutoNum type="arabicPeriod"/>
            </a:pP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hakim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bersalah</a:t>
            </a:r>
            <a:r>
              <a:rPr lang="en-US" dirty="0" smtClean="0"/>
              <a:t> </a:t>
            </a:r>
            <a:r>
              <a:rPr lang="en-US" dirty="0" err="1" smtClean="0"/>
              <a:t>tidaknya</a:t>
            </a:r>
            <a:r>
              <a:rPr lang="en-US" dirty="0" smtClean="0"/>
              <a:t> </a:t>
            </a:r>
            <a:r>
              <a:rPr lang="en-US" dirty="0" err="1" smtClean="0"/>
              <a:t>seseorang</a:t>
            </a:r>
            <a:r>
              <a:rPr lang="en-US" dirty="0" smtClean="0"/>
              <a:t>/</a:t>
            </a:r>
            <a:r>
              <a:rPr lang="en-US" dirty="0" err="1" smtClean="0"/>
              <a:t>sekelompok</a:t>
            </a:r>
            <a:r>
              <a:rPr lang="en-US" dirty="0" smtClean="0"/>
              <a:t> orang yang di </a:t>
            </a:r>
            <a:r>
              <a:rPr lang="en-US" dirty="0" err="1" smtClean="0"/>
              <a:t>sangka</a:t>
            </a:r>
            <a:r>
              <a:rPr lang="en-US" dirty="0" smtClean="0"/>
              <a:t>/di </a:t>
            </a:r>
            <a:r>
              <a:rPr lang="en-US" dirty="0" err="1" smtClean="0"/>
              <a:t>dakwa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perbuatan</a:t>
            </a:r>
            <a:r>
              <a:rPr lang="en-US" dirty="0" smtClean="0"/>
              <a:t> </a:t>
            </a:r>
            <a:r>
              <a:rPr lang="en-US" dirty="0" err="1" smtClean="0"/>
              <a:t>pidana</a:t>
            </a:r>
            <a:endParaRPr lang="en-US" dirty="0" smtClean="0"/>
          </a:p>
          <a:p>
            <a:pPr marL="514350" indent="-514350" algn="l">
              <a:buAutoNum type="arabicPeriod"/>
            </a:pP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hakim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85967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yang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lalui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oleh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aparat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penegak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rangka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mempertahankan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materiil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pelanggarnya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memuat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rincian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pelaku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macam-macam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jatuhkan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pelanggar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03623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32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ASAS-ASAS HUKUM ACARA PIDANA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7715200" cy="3584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AutoNum type="arabicPeriod"/>
            </a:pP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Peradilan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cepat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sederhana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biaya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ringan</a:t>
            </a:r>
            <a:endParaRPr lang="en-ID" sz="2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praduga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bersalah</a:t>
            </a:r>
            <a:endParaRPr lang="en-ID" sz="2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oportunitas</a:t>
            </a:r>
            <a:endParaRPr lang="en-ID" sz="2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terbuka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endParaRPr lang="en-ID" sz="2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di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perlakukan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depan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</a:t>
            </a:r>
          </a:p>
          <a:p>
            <a:pPr marL="457200" indent="-457200" algn="l">
              <a:buAutoNum type="arabicPeriod"/>
            </a:pP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Peradilan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lakukan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oleh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jabatannya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endParaRPr lang="en-ID" sz="2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tersangka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terdakwa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berhak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mendapat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bantuan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ID" sz="2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akusator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inkisitor</a:t>
            </a:r>
            <a:endParaRPr lang="en-ID" sz="2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yang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lisan</a:t>
            </a:r>
            <a:endParaRPr lang="en-ID" sz="2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endParaRPr lang="en-ID" sz="2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899887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836712"/>
            <a:ext cx="8229600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Pihak-pihak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514350" indent="-514350" algn="l">
              <a:buAutoNum type="arabicPeriod"/>
            </a:pP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Tersangka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terdakwa</a:t>
            </a:r>
            <a:endParaRPr lang="en-ID" sz="24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Penuntut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jaksa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 algn="l">
              <a:buAutoNum type="arabicPeriod"/>
            </a:pP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Penyidik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penyelidik</a:t>
            </a:r>
            <a:endParaRPr lang="en-ID" sz="24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Penasihat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ID" sz="24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18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Proses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3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514350" indent="-514350" algn="l">
              <a:buAutoNum type="arabicPeriod"/>
            </a:pP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pendahuluan</a:t>
            </a:r>
            <a:endParaRPr lang="en-ID" sz="24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Pemeriksaan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siding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endParaRPr lang="en-ID" sz="24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pidana</a:t>
            </a:r>
            <a:endParaRPr lang="en-ID" sz="24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Upaya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endParaRPr lang="en-ID" sz="24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Putusan</a:t>
            </a:r>
            <a:r>
              <a:rPr lang="en-ID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endParaRPr lang="en-ID" sz="24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endParaRPr lang="en-ID" sz="24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endParaRPr lang="en-ID" sz="26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6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39057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5248</TotalTime>
  <Words>252</Words>
  <Application>Microsoft Office PowerPoint</Application>
  <PresentationFormat>On-screen Show (4:3)</PresentationFormat>
  <Paragraphs>39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Adminbsm</cp:lastModifiedBy>
  <cp:revision>522</cp:revision>
  <cp:lastPrinted>2017-08-29T02:54:51Z</cp:lastPrinted>
  <dcterms:created xsi:type="dcterms:W3CDTF">2010-04-18T12:06:30Z</dcterms:created>
  <dcterms:modified xsi:type="dcterms:W3CDTF">2023-12-01T05:35:54Z</dcterms:modified>
</cp:coreProperties>
</file>