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95" r:id="rId3"/>
    <p:sldId id="294" r:id="rId4"/>
    <p:sldId id="275" r:id="rId5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941D049-4152-42C8-AE0D-2B8262FF4928}" type="datetimeFigureOut">
              <a:rPr lang="en-US"/>
              <a:pPr>
                <a:defRPr/>
              </a:pPr>
              <a:t>4/9/2020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F906DA2-4F03-42D9-8357-94A02932B8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0C22DC3-2968-446B-80D3-6612A858EE8E}" type="datetimeFigureOut">
              <a:rPr lang="en-US"/>
              <a:pPr>
                <a:defRPr/>
              </a:pPr>
              <a:t>4/9/2020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C847E9-73CD-44E5-A2DC-37823583E9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D56C5-41C2-4088-A3FC-4B9CDBB96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94E30E-9E38-43F5-B29B-99575259B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B8831-55CC-4C8C-AB7A-ACF7AF34F1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299F5-4A96-4E46-8EE6-6572D370C4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2F825E-774F-47B2-8224-BB530CA1D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8B4D-16D9-4B88-8A42-F03C6DCFE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273DC-D948-413F-8342-169D81612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E60C0C-B19F-40CE-842E-7BBA43F1E8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6D39D-C59D-423B-B054-025B4787C1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9443E2-215C-4067-89C9-594E6E40D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962D1-6AF4-46CB-97D3-647A8E3D08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5817E90-7581-49FB-8CE4-3B872A41FF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2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62125"/>
            <a:ext cx="91440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ke-4</a:t>
            </a: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NEGARA DAN KONSTITUSI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( 2 )</a:t>
            </a:r>
            <a:endParaRPr lang="en-US" sz="54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E80D495-E79B-4374-BABE-95F87C3CB2E8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5984" y="5000636"/>
            <a:ext cx="473719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Perilaku</a:t>
            </a:r>
            <a:r>
              <a:rPr lang="en-US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Konstitusional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99F5-4A96-4E46-8EE6-6572D370C48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2050" name="Picture 2" descr="G:\LAMPUNG\GALERY\KARIKATUR\belajarAffiliat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7" y="785794"/>
            <a:ext cx="7401082" cy="5408889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500034" y="428604"/>
            <a:ext cx="8430651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Hari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ini</a:t>
            </a:r>
            <a:r>
              <a:rPr lang="en-US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id-ID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kalian akan mengkritisi tentang :</a:t>
            </a:r>
          </a:p>
          <a:p>
            <a:pPr algn="ctr"/>
            <a:r>
              <a:rPr lang="id-ID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Negara dan konstitusi di Indonesia</a:t>
            </a:r>
            <a:endParaRPr lang="en-US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heel spokes="2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01.Pendidikan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6D39D-C59D-423B-B054-025B4787C17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57158" y="571480"/>
            <a:ext cx="8429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id-I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Silahkan Anda tanggapi </a:t>
            </a:r>
            <a:r>
              <a:rPr lang="id-ID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diforum</a:t>
            </a:r>
          </a:p>
          <a:p>
            <a:pPr algn="ctr"/>
            <a:endParaRPr lang="id-ID" sz="40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en-US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5720" y="1357298"/>
            <a:ext cx="857256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Apa pentingnya konstitusi bagi suatu Negara?</a:t>
            </a:r>
            <a:endParaRPr lang="en-US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 descr="G:\LAMPUNG\GALERY\POLITIK\313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429000"/>
            <a:ext cx="3905270" cy="2764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 descr="IMG_20190718_193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3357562"/>
            <a:ext cx="2569696" cy="3286148"/>
          </a:xfrm>
          <a:prstGeom prst="rect">
            <a:avLst/>
          </a:prstGeom>
        </p:spPr>
      </p:pic>
    </p:spTree>
  </p:cSld>
  <p:clrMapOvr>
    <a:masterClrMapping/>
  </p:clrMapOvr>
  <p:transition spd="slow">
    <p:wheel spokes="2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01.Pendidikan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00CB29-FF30-4DD6-A91E-C4D691F914DA}" type="slidenum">
              <a:rPr lang="en-US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467</TotalTime>
  <Words>54</Words>
  <Application>Microsoft Office PowerPoint</Application>
  <PresentationFormat>On-screen Show (4:3)</PresentationFormat>
  <Paragraphs>22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93</cp:revision>
  <dcterms:created xsi:type="dcterms:W3CDTF">2010-04-18T12:06:30Z</dcterms:created>
  <dcterms:modified xsi:type="dcterms:W3CDTF">2020-04-09T12:45:40Z</dcterms:modified>
</cp:coreProperties>
</file>