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7" r:id="rId3"/>
    <p:sldId id="259" r:id="rId4"/>
    <p:sldId id="264" r:id="rId5"/>
    <p:sldId id="260" r:id="rId6"/>
    <p:sldId id="268" r:id="rId7"/>
    <p:sldId id="269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rev. ....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535A-5EF7-436B-B475-7D821B9310D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42860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Kesalahan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(error)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Proses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Pengukuran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https://slideplayer.com/slide/6816951/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5FC72-5B91-4BBC-97FF-B3C55C5D84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16627" r="21651" b="18815"/>
          <a:stretch/>
        </p:blipFill>
        <p:spPr>
          <a:xfrm>
            <a:off x="899592" y="1637350"/>
            <a:ext cx="7128792" cy="500059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5715E-1FBD-40D4-ACDF-13E7B1A47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4983" r="21651" b="19186"/>
          <a:stretch/>
        </p:blipFill>
        <p:spPr>
          <a:xfrm>
            <a:off x="492058" y="548680"/>
            <a:ext cx="8211974" cy="576064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8578B-FD0E-4757-8192-86A603057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14984" r="21650" b="17784"/>
          <a:stretch/>
        </p:blipFill>
        <p:spPr>
          <a:xfrm>
            <a:off x="407535" y="459728"/>
            <a:ext cx="8184909" cy="577758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7E8004-4F32-4B72-A378-5210AC78B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4984" r="22438" b="17784"/>
          <a:stretch/>
        </p:blipFill>
        <p:spPr>
          <a:xfrm>
            <a:off x="683568" y="368030"/>
            <a:ext cx="7992888" cy="581301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9E3D9-D760-404C-AFD4-4B759AC95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6384" r="22438" b="19185"/>
          <a:stretch/>
        </p:blipFill>
        <p:spPr>
          <a:xfrm>
            <a:off x="395535" y="345747"/>
            <a:ext cx="8453113" cy="58915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C49DC-4CD7-4DBA-93D3-EBAB90510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6384" r="21651" b="17785"/>
          <a:stretch/>
        </p:blipFill>
        <p:spPr>
          <a:xfrm>
            <a:off x="539552" y="437981"/>
            <a:ext cx="8208912" cy="575849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FAE926-EEDE-435F-A19C-416E14B69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14983" r="21651" b="19186"/>
          <a:stretch/>
        </p:blipFill>
        <p:spPr>
          <a:xfrm>
            <a:off x="467544" y="315459"/>
            <a:ext cx="8280920" cy="58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372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22</Words>
  <Application>Microsoft Office PowerPoint</Application>
  <PresentationFormat>On-screen Show (4:3)</PresentationFormat>
  <Paragraphs>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192</cp:revision>
  <dcterms:created xsi:type="dcterms:W3CDTF">2010-04-18T12:06:30Z</dcterms:created>
  <dcterms:modified xsi:type="dcterms:W3CDTF">2024-10-06T13:45:58Z</dcterms:modified>
</cp:coreProperties>
</file>