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67" r:id="rId3"/>
    <p:sldId id="259" r:id="rId4"/>
    <p:sldId id="264" r:id="rId5"/>
    <p:sldId id="260" r:id="rId6"/>
    <p:sldId id="268" r:id="rId7"/>
    <p:sldId id="269" r:id="rId8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rev. ....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58231-9198-4C99-9FBD-A70F6638DE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8535A-5EF7-436B-B475-7D821B9310DE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71472" y="428604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itchFamily="34" charset="0"/>
                <a:cs typeface="Arial" pitchFamily="34" charset="0"/>
              </a:rPr>
              <a:t>Kesalahan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(error)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Selama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Proses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Pengukuran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https://slideplayer.com/slide/6816951/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85FC72-5B91-4BBC-97FF-B3C55C5D84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88" t="16627" r="21651" b="18815"/>
          <a:stretch/>
        </p:blipFill>
        <p:spPr>
          <a:xfrm>
            <a:off x="899592" y="1637350"/>
            <a:ext cx="7128792" cy="5000598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85715E-1FBD-40D4-ACDF-13E7B1A476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14983" r="21651" b="19186"/>
          <a:stretch/>
        </p:blipFill>
        <p:spPr>
          <a:xfrm>
            <a:off x="492058" y="548680"/>
            <a:ext cx="8211974" cy="576064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B8578B-FD0E-4757-8192-86A6030575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4984" r="21650" b="17784"/>
          <a:stretch/>
        </p:blipFill>
        <p:spPr>
          <a:xfrm>
            <a:off x="407535" y="459728"/>
            <a:ext cx="8184909" cy="5777584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37E8004-4F32-4B72-A378-5210AC78B7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14984" r="22438" b="17784"/>
          <a:stretch/>
        </p:blipFill>
        <p:spPr>
          <a:xfrm>
            <a:off x="683568" y="368030"/>
            <a:ext cx="7992888" cy="5813011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79E3D9-D760-404C-AFD4-4B759AC950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16384" r="22438" b="19185"/>
          <a:stretch/>
        </p:blipFill>
        <p:spPr>
          <a:xfrm>
            <a:off x="395535" y="345747"/>
            <a:ext cx="8453113" cy="589156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D2C49DC-4CD7-4DBA-93D3-EBAB905107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16384" r="21651" b="17785"/>
          <a:stretch/>
        </p:blipFill>
        <p:spPr>
          <a:xfrm>
            <a:off x="539552" y="437981"/>
            <a:ext cx="8208912" cy="5758492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FAE926-EEDE-435F-A19C-416E14B695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14983" r="21651" b="19186"/>
          <a:stretch/>
        </p:blipFill>
        <p:spPr>
          <a:xfrm>
            <a:off x="467544" y="315459"/>
            <a:ext cx="8280920" cy="580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937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2420</TotalTime>
  <Words>22</Words>
  <Application>Microsoft Office PowerPoint</Application>
  <PresentationFormat>On-screen Show (4:3)</PresentationFormat>
  <Paragraphs>4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192</cp:revision>
  <dcterms:created xsi:type="dcterms:W3CDTF">2010-04-18T12:06:30Z</dcterms:created>
  <dcterms:modified xsi:type="dcterms:W3CDTF">2024-10-06T13:45:58Z</dcterms:modified>
</cp:coreProperties>
</file>