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</a:rPr>
              <a:t>Analisa sistem yang berjalan dan Pengenalan tools UML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52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Outline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OBJECT ORIENTED </a:t>
            </a:r>
            <a:r>
              <a:rPr lang="id-ID" b="1" dirty="0" smtClean="0"/>
              <a:t>METHODOLOGY</a:t>
            </a:r>
          </a:p>
          <a:p>
            <a:r>
              <a:rPr lang="id-ID" b="1" dirty="0" smtClean="0"/>
              <a:t>Analisis sistem yang berjalan</a:t>
            </a:r>
            <a:endParaRPr lang="id-ID" dirty="0"/>
          </a:p>
          <a:p>
            <a:r>
              <a:rPr lang="id-ID" dirty="0" smtClean="0"/>
              <a:t>Bagian – bagian tools UML</a:t>
            </a:r>
          </a:p>
          <a:p>
            <a:r>
              <a:rPr lang="id-ID" dirty="0" smtClean="0"/>
              <a:t>Diagram – diagram UML</a:t>
            </a:r>
          </a:p>
          <a:p>
            <a:r>
              <a:rPr lang="id-ID" dirty="0" smtClean="0"/>
              <a:t>Hubungan antar diagram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730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Diagram – diagram UML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Rational Rose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visual 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(powerful)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Unified Modeling Language (UML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</a:p>
          <a:p>
            <a:r>
              <a:rPr lang="id-ID" dirty="0"/>
              <a:t>Diagram – diagram UML sebagai berikut :</a:t>
            </a:r>
            <a:endParaRPr lang="id-ID" dirty="0" smtClean="0"/>
          </a:p>
          <a:p>
            <a:pPr>
              <a:buAutoNum type="arabicPeriod"/>
            </a:pPr>
            <a:r>
              <a:rPr lang="en-US" b="1" dirty="0"/>
              <a:t>Use Case Diagram</a:t>
            </a:r>
            <a:endParaRPr lang="id-ID" b="1" dirty="0"/>
          </a:p>
          <a:p>
            <a:pPr>
              <a:buAutoNum type="arabicPeriod"/>
            </a:pPr>
            <a:r>
              <a:rPr lang="en-US" b="1" dirty="0"/>
              <a:t>Class Diagram </a:t>
            </a:r>
            <a:endParaRPr lang="id-ID" dirty="0"/>
          </a:p>
          <a:p>
            <a:pPr>
              <a:buAutoNum type="arabicPeriod"/>
            </a:pPr>
            <a:r>
              <a:rPr lang="en-US" b="1" dirty="0" err="1"/>
              <a:t>Statechart</a:t>
            </a:r>
            <a:r>
              <a:rPr lang="en-US" b="1" dirty="0"/>
              <a:t> Diagram </a:t>
            </a:r>
            <a:endParaRPr lang="id-ID" b="1" dirty="0"/>
          </a:p>
          <a:p>
            <a:pPr>
              <a:buAutoNum type="arabicPeriod"/>
            </a:pPr>
            <a:r>
              <a:rPr lang="en-US" b="1" dirty="0"/>
              <a:t>Sequence Diagram </a:t>
            </a:r>
            <a:endParaRPr lang="id-ID" dirty="0"/>
          </a:p>
          <a:p>
            <a:pPr>
              <a:buAutoNum type="arabicPeriod"/>
            </a:pPr>
            <a:r>
              <a:rPr lang="en-US" b="1" dirty="0"/>
              <a:t>Collaboration Diagram</a:t>
            </a:r>
            <a:endParaRPr lang="id-ID" b="1" dirty="0"/>
          </a:p>
          <a:p>
            <a:pPr>
              <a:buAutoNum type="arabicPeriod"/>
            </a:pPr>
            <a:r>
              <a:rPr lang="en-US" b="1" dirty="0"/>
              <a:t>Activity Diagram</a:t>
            </a:r>
            <a:endParaRPr lang="id-ID" b="1" dirty="0"/>
          </a:p>
          <a:p>
            <a:pPr>
              <a:buAutoNum type="arabicPeriod"/>
            </a:pPr>
            <a:r>
              <a:rPr lang="en-US" b="1" dirty="0"/>
              <a:t>Component Diagram </a:t>
            </a:r>
            <a:endParaRPr lang="id-ID" dirty="0"/>
          </a:p>
          <a:p>
            <a:pPr>
              <a:buAutoNum type="arabicPeriod"/>
            </a:pPr>
            <a:r>
              <a:rPr lang="en-US" b="1" dirty="0"/>
              <a:t>Deployment Diagram</a:t>
            </a:r>
            <a:endParaRPr lang="id-ID" dirty="0"/>
          </a:p>
          <a:p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74568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Komponen</a:t>
            </a:r>
            <a:r>
              <a:rPr lang="en-US" b="1" dirty="0">
                <a:solidFill>
                  <a:schemeClr val="tx1"/>
                </a:solidFill>
              </a:rPr>
              <a:t> GUI Rational Rose</a:t>
            </a:r>
            <a:r>
              <a:rPr lang="id-ID" dirty="0">
                <a:solidFill>
                  <a:schemeClr val="tx1"/>
                </a:solidFill>
              </a:rPr>
              <a:t/>
            </a:r>
            <a:br>
              <a:rPr lang="id-ID" dirty="0">
                <a:solidFill>
                  <a:schemeClr val="tx1"/>
                </a:solidFill>
              </a:rPr>
            </a:br>
            <a:endParaRPr lang="id-ID" dirty="0">
              <a:solidFill>
                <a:schemeClr val="tx1"/>
              </a:solidFill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90515" y="1966243"/>
            <a:ext cx="6302616" cy="3598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54857" y="5600619"/>
            <a:ext cx="3168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080"/>
              </a:spcBef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 New Model Dialog Box</a:t>
            </a:r>
            <a:endParaRPr lang="id-ID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19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Komponen</a:t>
            </a:r>
            <a:r>
              <a:rPr lang="en-US" b="1" dirty="0">
                <a:solidFill>
                  <a:schemeClr val="tx1"/>
                </a:solidFill>
              </a:rPr>
              <a:t> GUI Rational Rose</a:t>
            </a:r>
            <a:r>
              <a:rPr lang="id-ID" dirty="0">
                <a:solidFill>
                  <a:schemeClr val="tx1"/>
                </a:solidFill>
              </a:rPr>
              <a:t/>
            </a:r>
            <a:br>
              <a:rPr lang="id-ID" dirty="0">
                <a:solidFill>
                  <a:schemeClr val="tx1"/>
                </a:solidFill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4127"/>
            <a:ext cx="8596668" cy="4813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GUI </a:t>
            </a:r>
            <a:r>
              <a:rPr lang="en-US" dirty="0" err="1"/>
              <a:t>dari</a:t>
            </a:r>
            <a:r>
              <a:rPr lang="en-US" dirty="0"/>
              <a:t> Rational Rose®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smtClean="0"/>
              <a:t>1</a:t>
            </a:r>
            <a:r>
              <a:rPr lang="en-US" dirty="0"/>
              <a:t>. Standard toolbar		5. Documentation windows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smtClean="0"/>
              <a:t>2. </a:t>
            </a:r>
            <a:r>
              <a:rPr lang="en-US" dirty="0"/>
              <a:t>Browser		</a:t>
            </a:r>
            <a:r>
              <a:rPr lang="id-ID" dirty="0" smtClean="0"/>
              <a:t>	</a:t>
            </a:r>
            <a:r>
              <a:rPr lang="en-US" dirty="0"/>
              <a:t>	6. </a:t>
            </a:r>
            <a:r>
              <a:rPr lang="en-US" dirty="0" err="1"/>
              <a:t>Spesification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smtClean="0"/>
              <a:t>3</a:t>
            </a:r>
            <a:r>
              <a:rPr lang="en-US" dirty="0"/>
              <a:t>. Diagram window		7. </a:t>
            </a:r>
            <a:r>
              <a:rPr lang="en-US" dirty="0" err="1"/>
              <a:t>Elemen</a:t>
            </a:r>
            <a:r>
              <a:rPr lang="en-US" dirty="0"/>
              <a:t> Model (icon)</a:t>
            </a:r>
            <a:endParaRPr lang="id-ID" dirty="0"/>
          </a:p>
          <a:p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299" y="1930400"/>
            <a:ext cx="4572000" cy="293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98227" y="1652113"/>
            <a:ext cx="3465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b="0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9393" y="2601041"/>
            <a:ext cx="3465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b="0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67424" y="2996722"/>
            <a:ext cx="346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98227" y="2381915"/>
            <a:ext cx="346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22621" y="3403802"/>
            <a:ext cx="346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97793" y="2996721"/>
            <a:ext cx="346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9392" y="3800854"/>
            <a:ext cx="346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endParaRPr lang="en-US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121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br>
              <a:rPr lang="id-ID" dirty="0" smtClean="0">
                <a:solidFill>
                  <a:schemeClr val="tx1"/>
                </a:solidFill>
              </a:rPr>
            </a:br>
            <a:endParaRPr lang="id-ID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AutoNum type="arabicPeriod"/>
            </a:pPr>
            <a:r>
              <a:rPr lang="id-ID" dirty="0" smtClean="0"/>
              <a:t>Jalankan UML</a:t>
            </a:r>
          </a:p>
          <a:p>
            <a:pPr lvl="0">
              <a:buAutoNum type="arabicPeriod"/>
            </a:pPr>
            <a:r>
              <a:rPr lang="id-ID" dirty="0" smtClean="0"/>
              <a:t>Dari tugas sebelumnya ‘a</a:t>
            </a:r>
            <a:r>
              <a:rPr lang="id-ID" dirty="0" smtClean="0"/>
              <a:t>mati </a:t>
            </a:r>
            <a:r>
              <a:rPr lang="id-ID" dirty="0" smtClean="0"/>
              <a:t>sistem penerimaan mahasiswa baru di IBI Darmajaya, tugas anda menganalisis dan desain dengan tahap </a:t>
            </a:r>
            <a:r>
              <a:rPr lang="id-ID" dirty="0"/>
              <a:t>pelaksanaan perancangan berorientasi objek secara </a:t>
            </a:r>
            <a:r>
              <a:rPr lang="id-ID" dirty="0" smtClean="0"/>
              <a:t>umum b</a:t>
            </a:r>
            <a:r>
              <a:rPr lang="en-US" dirty="0" err="1" smtClean="0"/>
              <a:t>erdasarkan</a:t>
            </a:r>
            <a:r>
              <a:rPr lang="en-US" dirty="0" smtClean="0"/>
              <a:t> </a:t>
            </a:r>
            <a:r>
              <a:rPr lang="en-US" i="1" dirty="0"/>
              <a:t>use case </a:t>
            </a:r>
            <a:r>
              <a:rPr lang="en-US" i="1" dirty="0" smtClean="0"/>
              <a:t>diagram</a:t>
            </a:r>
            <a:r>
              <a:rPr lang="en-US" dirty="0" smtClean="0"/>
              <a:t>, </a:t>
            </a:r>
            <a:r>
              <a:rPr lang="en-US" dirty="0" err="1"/>
              <a:t>mulailah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id-ID" dirty="0" smtClean="0"/>
              <a:t>usecase model dan usecase </a:t>
            </a:r>
            <a:r>
              <a:rPr lang="en-US" i="1" dirty="0" smtClean="0"/>
              <a:t>diagram</a:t>
            </a:r>
            <a:r>
              <a:rPr lang="en-US" dirty="0" smtClean="0"/>
              <a:t>.</a:t>
            </a:r>
            <a:endParaRPr lang="id-ID" dirty="0" smtClean="0"/>
          </a:p>
          <a:p>
            <a:pPr marL="0" lvl="0" indent="0">
              <a:buNone/>
            </a:pPr>
            <a:r>
              <a:rPr lang="id-ID" dirty="0" smtClean="0"/>
              <a:t>	- tentukan aktor</a:t>
            </a:r>
          </a:p>
          <a:p>
            <a:pPr marL="0" lvl="0" indent="0">
              <a:buNone/>
            </a:pPr>
            <a:r>
              <a:rPr lang="id-ID" dirty="0" smtClean="0"/>
              <a:t>	- tentukan usecase </a:t>
            </a:r>
          </a:p>
          <a:p>
            <a:pPr marL="0" lvl="0" indent="0">
              <a:buNone/>
            </a:pPr>
            <a:r>
              <a:rPr lang="id-ID" dirty="0" smtClean="0"/>
              <a:t>	- tentukan relasi antar usecase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737943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160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Facet</vt:lpstr>
      <vt:lpstr>Analisa sistem yang berjalan dan Pengenalan tools UML</vt:lpstr>
      <vt:lpstr>Outline</vt:lpstr>
      <vt:lpstr>Diagram – diagram UML</vt:lpstr>
      <vt:lpstr>Komponen GUI Rational Rose </vt:lpstr>
      <vt:lpstr>Komponen GUI Rational Rose </vt:lpstr>
      <vt:lpstr>Latihan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2019-10-20T08:04:36Z</dcterms:created>
  <dcterms:modified xsi:type="dcterms:W3CDTF">2019-10-20T09:34:21Z</dcterms:modified>
</cp:coreProperties>
</file>