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7"/>
  </p:handoutMasterIdLst>
  <p:sldIdLst>
    <p:sldId id="256" r:id="rId3"/>
    <p:sldId id="279" r:id="rId5"/>
    <p:sldId id="275" r:id="rId6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handoutMaster" Target="handoutMasters/handout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7330" y="332740"/>
            <a:ext cx="2217420" cy="913130"/>
          </a:xfrm>
          <a:prstGeom prst="rect">
            <a:avLst/>
          </a:prstGeom>
        </p:spPr>
      </p:pic>
      <p:sp>
        <p:nvSpPr>
          <p:cNvPr id="2" name="Rectangle 7"/>
          <p:cNvSpPr txBox="1"/>
          <p:nvPr/>
        </p:nvSpPr>
        <p:spPr>
          <a:xfrm>
            <a:off x="1170940" y="718185"/>
            <a:ext cx="3930015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2400" b="1" dirty="0">
                <a:solidFill>
                  <a:srgbClr val="FF0000"/>
                </a:solidFill>
                <a:latin typeface="Arial Narrow Bold" panose="020B0706020202030204" charset="0"/>
              </a:rPr>
              <a:t>Ujian Tengah Semester (UTS)</a:t>
            </a:r>
            <a:endParaRPr lang="en-US" altLang="en-ID" sz="2400" b="1" u="sng" dirty="0">
              <a:solidFill>
                <a:srgbClr val="FF0000"/>
              </a:solidFill>
              <a:latin typeface="Arial Narrow Bold" panose="020B070602020203020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506220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dirty="0"/>
              <a:t>Ujian Tengah Semester (UTS)</a:t>
            </a: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8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WPS Writer</Application>
  <PresentationFormat>On-screen Show (4:3)</PresentationFormat>
  <Paragraphs>30</Paragraphs>
  <Slides>3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9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354</cp:revision>
  <dcterms:created xsi:type="dcterms:W3CDTF">2023-09-27T16:44:37Z</dcterms:created>
  <dcterms:modified xsi:type="dcterms:W3CDTF">2023-09-27T16:44:37Z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