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4/20/2025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BC14E-8E29-83F3-D4A1-DE0D9B61D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0360" y="2080258"/>
            <a:ext cx="5974673" cy="226855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EVALUASI PEMBELAJARAN</a:t>
            </a:r>
            <a:endParaRPr lang="en-ID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DFFC6-795F-40B0-45D8-E4F3D3585E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334" y="5569235"/>
            <a:ext cx="5357600" cy="11602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Amnah, </a:t>
            </a:r>
            <a:r>
              <a:rPr lang="en-US" b="1" dirty="0" err="1"/>
              <a:t>S.Kom.,MTI</a:t>
            </a: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0215067102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95B90-2205-1393-8645-AD838B62515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C09745A1-77EA-2464-4752-721BF679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2D37350B-41A6-ABA7-C6A2-4C53F7057062}"/>
              </a:ext>
            </a:extLst>
          </p:cNvPr>
          <p:cNvSpPr txBox="1">
            <a:spLocks/>
          </p:cNvSpPr>
          <p:nvPr/>
        </p:nvSpPr>
        <p:spPr>
          <a:xfrm>
            <a:off x="1393054" y="3892835"/>
            <a:ext cx="7305176" cy="116021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PERTEMUAN – SEBELAS (LANJUTAN)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4375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50D5E-8D17-6D50-0877-78F5A0D2A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-26334"/>
            <a:ext cx="7958331" cy="1077229"/>
          </a:xfrm>
        </p:spPr>
        <p:txBody>
          <a:bodyPr/>
          <a:lstStyle/>
          <a:p>
            <a:pPr algn="l"/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Jenis test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E45F-C18B-AFD9-C6A2-0FA54EFEB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8760" y="1005840"/>
            <a:ext cx="9061379" cy="5554980"/>
          </a:xfrm>
        </p:spPr>
        <p:txBody>
          <a:bodyPr/>
          <a:lstStyle/>
          <a:p>
            <a:r>
              <a:rPr lang="en-US" dirty="0"/>
              <a:t>A. </a:t>
            </a:r>
            <a:r>
              <a:rPr lang="fr-FR" dirty="0"/>
              <a:t>Tes </a:t>
            </a:r>
            <a:r>
              <a:rPr lang="fr-FR" dirty="0" err="1"/>
              <a:t>Tertulis</a:t>
            </a:r>
            <a:r>
              <a:rPr lang="fr-FR" dirty="0"/>
              <a:t> </a:t>
            </a:r>
            <a:r>
              <a:rPr lang="fr-FR" dirty="0" err="1"/>
              <a:t>Bentuk</a:t>
            </a:r>
            <a:r>
              <a:rPr lang="fr-FR" dirty="0"/>
              <a:t> </a:t>
            </a:r>
            <a:r>
              <a:rPr lang="fr-FR" dirty="0" err="1"/>
              <a:t>Uraian</a:t>
            </a:r>
            <a:r>
              <a:rPr lang="fr-FR" dirty="0"/>
              <a:t> (Essay)</a:t>
            </a:r>
          </a:p>
          <a:p>
            <a:r>
              <a:rPr lang="fr-FR" dirty="0"/>
              <a:t>B. Tes </a:t>
            </a:r>
            <a:r>
              <a:rPr lang="fr-FR" dirty="0" err="1"/>
              <a:t>Hasil</a:t>
            </a:r>
            <a:r>
              <a:rPr lang="fr-FR" dirty="0"/>
              <a:t> </a:t>
            </a:r>
            <a:r>
              <a:rPr lang="fr-FR" dirty="0" err="1"/>
              <a:t>Belajar</a:t>
            </a:r>
            <a:r>
              <a:rPr lang="fr-FR" dirty="0"/>
              <a:t> </a:t>
            </a:r>
            <a:r>
              <a:rPr lang="fr-FR" dirty="0" err="1"/>
              <a:t>Bentuk</a:t>
            </a:r>
            <a:r>
              <a:rPr lang="fr-FR" dirty="0"/>
              <a:t> </a:t>
            </a:r>
            <a:r>
              <a:rPr lang="fr-FR" dirty="0" err="1"/>
              <a:t>Objektif</a:t>
            </a:r>
            <a:r>
              <a:rPr lang="fr-FR" dirty="0"/>
              <a:t> </a:t>
            </a:r>
          </a:p>
          <a:p>
            <a:r>
              <a:rPr lang="fr-FR" dirty="0"/>
              <a:t>C. </a:t>
            </a:r>
            <a:r>
              <a:rPr lang="en-US" dirty="0"/>
              <a:t>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matching (</a:t>
            </a:r>
            <a:r>
              <a:rPr lang="en-US" dirty="0" err="1"/>
              <a:t>menjodohkan</a:t>
            </a:r>
            <a:r>
              <a:rPr lang="en-US" dirty="0"/>
              <a:t>)</a:t>
            </a:r>
          </a:p>
          <a:p>
            <a:r>
              <a:rPr lang="en-US" dirty="0"/>
              <a:t>D. 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fill in (</a:t>
            </a:r>
            <a:r>
              <a:rPr lang="en-US" dirty="0" err="1"/>
              <a:t>isian</a:t>
            </a:r>
            <a:r>
              <a:rPr lang="en-US" dirty="0"/>
              <a:t>).</a:t>
            </a:r>
          </a:p>
          <a:p>
            <a:r>
              <a:rPr lang="en-US" dirty="0"/>
              <a:t>E. Test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True False (</a:t>
            </a:r>
            <a:r>
              <a:rPr lang="en-US" dirty="0" err="1"/>
              <a:t>benar</a:t>
            </a:r>
            <a:r>
              <a:rPr lang="en-US" dirty="0"/>
              <a:t> salah).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highlight>
                  <a:srgbClr val="000000"/>
                </a:highlight>
              </a:rPr>
              <a:t>(</a:t>
            </a:r>
            <a:r>
              <a:rPr lang="en-US" b="1" dirty="0" err="1">
                <a:highlight>
                  <a:srgbClr val="000000"/>
                </a:highlight>
              </a:rPr>
              <a:t>Lanjutkan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anda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baca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materi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denngan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lengkap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dibuku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dari</a:t>
            </a:r>
            <a:r>
              <a:rPr lang="en-US" b="1" dirty="0">
                <a:highlight>
                  <a:srgbClr val="000000"/>
                </a:highlight>
              </a:rPr>
              <a:t> </a:t>
            </a:r>
            <a:r>
              <a:rPr lang="en-US" b="1" dirty="0" err="1">
                <a:highlight>
                  <a:srgbClr val="000000"/>
                </a:highlight>
              </a:rPr>
              <a:t>hal</a:t>
            </a:r>
            <a:r>
              <a:rPr lang="en-US" b="1" dirty="0">
                <a:highlight>
                  <a:srgbClr val="000000"/>
                </a:highlight>
              </a:rPr>
              <a:t>. 55 – 70)</a:t>
            </a:r>
            <a:endParaRPr lang="en-ID" b="1" dirty="0">
              <a:highlight>
                <a:srgbClr val="0000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D2E13-66B9-2DCE-8BB5-0E892771B5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6F376D4D-5604-2BD5-BD06-7B255AEC2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56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DFCF-F0A7-90A4-D15F-DCB09CCC0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581" y="808056"/>
            <a:ext cx="7958331" cy="1077229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D05E3-11FF-D580-9B84-DDFC25191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2052116"/>
            <a:ext cx="8660770" cy="4394404"/>
          </a:xfrm>
        </p:spPr>
        <p:txBody>
          <a:bodyPr/>
          <a:lstStyle/>
          <a:p>
            <a:r>
              <a:rPr lang="en-US" dirty="0"/>
              <a:t>Kalian </a:t>
            </a:r>
            <a:r>
              <a:rPr lang="en-US" dirty="0" err="1"/>
              <a:t>baca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, </a:t>
            </a:r>
            <a:r>
              <a:rPr lang="en-US" dirty="0" err="1"/>
              <a:t>nanti</a:t>
            </a:r>
            <a:r>
              <a:rPr lang="en-US" dirty="0"/>
              <a:t>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jelaskan</a:t>
            </a:r>
            <a:r>
              <a:rPr lang="en-US" dirty="0"/>
              <a:t> </a:t>
            </a:r>
            <a:r>
              <a:rPr lang="en-US" dirty="0" err="1"/>
              <a:t>dikelas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B1106-8718-3FB4-C114-1DEFBF27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0" y="0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DB5F658-A0E5-0C83-4DF2-4A18C68A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10349311" y="0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5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C6011A-FB94-5741-1BC0-C813CEBE06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188" t="43215" r="41968" b="44138"/>
          <a:stretch/>
        </p:blipFill>
        <p:spPr>
          <a:xfrm>
            <a:off x="1165860" y="248856"/>
            <a:ext cx="2240183" cy="1005840"/>
          </a:xfrm>
          <a:prstGeom prst="rect">
            <a:avLst/>
          </a:prstGeom>
        </p:spPr>
      </p:pic>
      <p:pic>
        <p:nvPicPr>
          <p:cNvPr id="5" name="Picture 2" descr="Logo Institut Informatika dan Bisnis Darmajaya | Free ...">
            <a:extLst>
              <a:ext uri="{FF2B5EF4-FFF2-40B4-BE49-F238E27FC236}">
                <a16:creationId xmlns:a16="http://schemas.microsoft.com/office/drawing/2014/main" id="{4B894F7C-5DCC-577C-01E3-8533FC9DC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3" t="3348" r="1903" b="25009"/>
          <a:stretch/>
        </p:blipFill>
        <p:spPr bwMode="auto">
          <a:xfrm>
            <a:off x="9263461" y="248856"/>
            <a:ext cx="1842689" cy="180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erima Kasih, Rasa Syukur, Teks, 3D">
            <a:extLst>
              <a:ext uri="{FF2B5EF4-FFF2-40B4-BE49-F238E27FC236}">
                <a16:creationId xmlns:a16="http://schemas.microsoft.com/office/drawing/2014/main" id="{D888CEE6-6E2E-4958-00C9-256975655A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806" y="2052638"/>
            <a:ext cx="3997325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68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{74BEA1B1-C4B9-4FF4-A2D3-DF7D7A44BA8F}tf16401375</Template>
  <TotalTime>38</TotalTime>
  <Words>93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EVALUASI PEMBELAJARAN</vt:lpstr>
      <vt:lpstr>Instrumen Evaluasi Jenis test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Amnah Amnah</dc:creator>
  <cp:lastModifiedBy>Amnah Amnah</cp:lastModifiedBy>
  <cp:revision>12</cp:revision>
  <dcterms:created xsi:type="dcterms:W3CDTF">2025-02-25T09:42:11Z</dcterms:created>
  <dcterms:modified xsi:type="dcterms:W3CDTF">2025-04-20T03:04:21Z</dcterms:modified>
</cp:coreProperties>
</file>