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gif" ContentType="image/gi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27"/>
  </p:notesMasterIdLst>
  <p:sldIdLst>
    <p:sldId id="256" r:id="rId2"/>
    <p:sldId id="257" r:id="rId3"/>
    <p:sldId id="258" r:id="rId4"/>
    <p:sldId id="259" r:id="rId5"/>
    <p:sldId id="260" r:id="rId6"/>
    <p:sldId id="261" r:id="rId7"/>
    <p:sldId id="262" r:id="rId8"/>
    <p:sldId id="263" r:id="rId9"/>
    <p:sldId id="264" r:id="rId10"/>
    <p:sldId id="278" r:id="rId11"/>
    <p:sldId id="265" r:id="rId12"/>
    <p:sldId id="279" r:id="rId13"/>
    <p:sldId id="266" r:id="rId14"/>
    <p:sldId id="267" r:id="rId15"/>
    <p:sldId id="268" r:id="rId16"/>
    <p:sldId id="269" r:id="rId17"/>
    <p:sldId id="270" r:id="rId18"/>
    <p:sldId id="271" r:id="rId19"/>
    <p:sldId id="280" r:id="rId20"/>
    <p:sldId id="272" r:id="rId21"/>
    <p:sldId id="273" r:id="rId22"/>
    <p:sldId id="274" r:id="rId23"/>
    <p:sldId id="275" r:id="rId24"/>
    <p:sldId id="276" r:id="rId25"/>
    <p:sldId id="277"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D745505-E6A9-48A4-91F5-7F541AA5874C}" type="doc">
      <dgm:prSet loTypeId="urn:microsoft.com/office/officeart/2005/8/layout/list1" loCatId="list" qsTypeId="urn:microsoft.com/office/officeart/2005/8/quickstyle/simple2" qsCatId="simple" csTypeId="urn:microsoft.com/office/officeart/2005/8/colors/accent1_4" csCatId="accent1" phldr="1"/>
      <dgm:spPr/>
      <dgm:t>
        <a:bodyPr/>
        <a:lstStyle/>
        <a:p>
          <a:endParaRPr lang="en-US"/>
        </a:p>
      </dgm:t>
    </dgm:pt>
    <dgm:pt modelId="{C7A33274-95BA-482E-959F-6BDF9FED2B77}">
      <dgm:prSet phldrT="[Text]"/>
      <dgm:spPr/>
      <dgm:t>
        <a:bodyPr/>
        <a:lstStyle/>
        <a:p>
          <a:r>
            <a:rPr lang="en-US" dirty="0" err="1" smtClean="0"/>
            <a:t>Merupakan</a:t>
          </a:r>
          <a:r>
            <a:rPr lang="en-US" dirty="0" smtClean="0"/>
            <a:t> </a:t>
          </a:r>
          <a:r>
            <a:rPr lang="en-US" dirty="0" err="1" smtClean="0"/>
            <a:t>pajak</a:t>
          </a:r>
          <a:r>
            <a:rPr lang="en-US" dirty="0" smtClean="0"/>
            <a:t> yang </a:t>
          </a:r>
          <a:r>
            <a:rPr lang="en-US" dirty="0" err="1" smtClean="0"/>
            <a:t>dipungut</a:t>
          </a:r>
          <a:r>
            <a:rPr lang="en-US" dirty="0" smtClean="0"/>
            <a:t> </a:t>
          </a:r>
          <a:r>
            <a:rPr lang="en-US" dirty="0" err="1" smtClean="0"/>
            <a:t>atas</a:t>
          </a:r>
          <a:r>
            <a:rPr lang="en-US" dirty="0" smtClean="0"/>
            <a:t>:</a:t>
          </a:r>
          <a:endParaRPr lang="en-US" dirty="0"/>
        </a:p>
      </dgm:t>
    </dgm:pt>
    <dgm:pt modelId="{EFE1B297-FD10-4D8F-BFFF-8880894B30E3}" type="parTrans" cxnId="{E9B90CAA-22C0-45D3-8575-561989E8C563}">
      <dgm:prSet/>
      <dgm:spPr/>
      <dgm:t>
        <a:bodyPr/>
        <a:lstStyle/>
        <a:p>
          <a:endParaRPr lang="en-US"/>
        </a:p>
      </dgm:t>
    </dgm:pt>
    <dgm:pt modelId="{8ED3A1B0-4C9A-4E6E-92F7-D419FEF8B17E}" type="sibTrans" cxnId="{E9B90CAA-22C0-45D3-8575-561989E8C563}">
      <dgm:prSet/>
      <dgm:spPr/>
      <dgm:t>
        <a:bodyPr/>
        <a:lstStyle/>
        <a:p>
          <a:endParaRPr lang="en-US"/>
        </a:p>
      </dgm:t>
    </dgm:pt>
    <dgm:pt modelId="{B4845FE8-A161-4D47-A6AD-7179CE14323C}">
      <dgm:prSet phldrT="[Text]"/>
      <dgm:spPr/>
      <dgm:t>
        <a:bodyPr/>
        <a:lstStyle/>
        <a:p>
          <a:r>
            <a:rPr lang="en-US" dirty="0" err="1" smtClean="0"/>
            <a:t>Aktivitas</a:t>
          </a:r>
          <a:r>
            <a:rPr lang="en-US" dirty="0" smtClean="0"/>
            <a:t> </a:t>
          </a:r>
          <a:r>
            <a:rPr lang="en-US" dirty="0" err="1" smtClean="0"/>
            <a:t>pembayaran</a:t>
          </a:r>
          <a:r>
            <a:rPr lang="en-US" dirty="0" smtClean="0"/>
            <a:t> </a:t>
          </a:r>
          <a:r>
            <a:rPr lang="en-US" dirty="0" err="1" smtClean="0"/>
            <a:t>atas</a:t>
          </a:r>
          <a:r>
            <a:rPr lang="en-US" dirty="0" smtClean="0"/>
            <a:t> </a:t>
          </a:r>
          <a:r>
            <a:rPr lang="en-US" dirty="0" err="1" smtClean="0"/>
            <a:t>penyerahan</a:t>
          </a:r>
          <a:r>
            <a:rPr lang="en-US" dirty="0" smtClean="0"/>
            <a:t> </a:t>
          </a:r>
          <a:r>
            <a:rPr lang="en-US" dirty="0" err="1" smtClean="0"/>
            <a:t>barang</a:t>
          </a:r>
          <a:r>
            <a:rPr lang="en-US" dirty="0" smtClean="0"/>
            <a:t> </a:t>
          </a:r>
          <a:r>
            <a:rPr lang="en-US" dirty="0" err="1" smtClean="0"/>
            <a:t>bagi</a:t>
          </a:r>
          <a:r>
            <a:rPr lang="en-US" dirty="0" smtClean="0"/>
            <a:t> </a:t>
          </a:r>
          <a:r>
            <a:rPr lang="en-US" dirty="0" err="1" smtClean="0"/>
            <a:t>institusi</a:t>
          </a:r>
          <a:r>
            <a:rPr lang="en-US" dirty="0" smtClean="0"/>
            <a:t> </a:t>
          </a:r>
          <a:r>
            <a:rPr lang="en-US" dirty="0" err="1" smtClean="0"/>
            <a:t>pemerintah</a:t>
          </a:r>
          <a:r>
            <a:rPr lang="en-US" dirty="0" smtClean="0"/>
            <a:t>.</a:t>
          </a:r>
          <a:endParaRPr lang="en-US" dirty="0"/>
        </a:p>
      </dgm:t>
    </dgm:pt>
    <dgm:pt modelId="{B70BC64D-9728-4318-89A2-4AA624C2D716}" type="parTrans" cxnId="{C6DE07EB-1E4D-426A-B034-A348530C1066}">
      <dgm:prSet/>
      <dgm:spPr/>
      <dgm:t>
        <a:bodyPr/>
        <a:lstStyle/>
        <a:p>
          <a:endParaRPr lang="en-US"/>
        </a:p>
      </dgm:t>
    </dgm:pt>
    <dgm:pt modelId="{16A889FD-3B9F-4A6E-917A-FD897CA84F9C}" type="sibTrans" cxnId="{C6DE07EB-1E4D-426A-B034-A348530C1066}">
      <dgm:prSet/>
      <dgm:spPr/>
      <dgm:t>
        <a:bodyPr/>
        <a:lstStyle/>
        <a:p>
          <a:endParaRPr lang="en-US"/>
        </a:p>
      </dgm:t>
    </dgm:pt>
    <dgm:pt modelId="{367773F5-2F14-4B4D-8C4B-A80B5D2F2211}">
      <dgm:prSet phldrT="[Text]"/>
      <dgm:spPr/>
      <dgm:t>
        <a:bodyPr/>
        <a:lstStyle/>
        <a:p>
          <a:r>
            <a:rPr lang="en-US" dirty="0" err="1" smtClean="0"/>
            <a:t>Aktivitas</a:t>
          </a:r>
          <a:r>
            <a:rPr lang="en-US" dirty="0" smtClean="0"/>
            <a:t> </a:t>
          </a:r>
          <a:r>
            <a:rPr lang="en-US" dirty="0" err="1" smtClean="0"/>
            <a:t>penjualan</a:t>
          </a:r>
          <a:r>
            <a:rPr lang="en-US" dirty="0" smtClean="0"/>
            <a:t> </a:t>
          </a:r>
          <a:r>
            <a:rPr lang="en-US" dirty="0" err="1" smtClean="0"/>
            <a:t>barang</a:t>
          </a:r>
          <a:r>
            <a:rPr lang="en-US" dirty="0" smtClean="0"/>
            <a:t> </a:t>
          </a:r>
          <a:r>
            <a:rPr lang="en-US" dirty="0" err="1" smtClean="0"/>
            <a:t>sangat</a:t>
          </a:r>
          <a:r>
            <a:rPr lang="en-US" dirty="0" smtClean="0"/>
            <a:t>           </a:t>
          </a:r>
          <a:r>
            <a:rPr lang="en-US" dirty="0" err="1" smtClean="0"/>
            <a:t>mewah</a:t>
          </a:r>
          <a:r>
            <a:rPr lang="en-US" dirty="0" smtClean="0"/>
            <a:t>.</a:t>
          </a:r>
          <a:endParaRPr lang="en-US" dirty="0"/>
        </a:p>
      </dgm:t>
    </dgm:pt>
    <dgm:pt modelId="{EBDB6E27-D433-4955-B972-69E2EB21AA60}" type="sibTrans" cxnId="{5F7533D7-CB19-40FF-9F46-F0EE59991BB3}">
      <dgm:prSet/>
      <dgm:spPr/>
      <dgm:t>
        <a:bodyPr/>
        <a:lstStyle/>
        <a:p>
          <a:endParaRPr lang="en-US"/>
        </a:p>
      </dgm:t>
    </dgm:pt>
    <dgm:pt modelId="{68191507-2A6A-49F5-97EA-17DDFA334ADC}" type="parTrans" cxnId="{5F7533D7-CB19-40FF-9F46-F0EE59991BB3}">
      <dgm:prSet/>
      <dgm:spPr/>
      <dgm:t>
        <a:bodyPr/>
        <a:lstStyle/>
        <a:p>
          <a:endParaRPr lang="en-US"/>
        </a:p>
      </dgm:t>
    </dgm:pt>
    <dgm:pt modelId="{8AC5230C-7100-4266-9C5F-5347D6559D33}">
      <dgm:prSet phldrT="[Text]"/>
      <dgm:spPr/>
      <dgm:t>
        <a:bodyPr/>
        <a:lstStyle/>
        <a:p>
          <a:r>
            <a:rPr lang="en-US" dirty="0" err="1" smtClean="0"/>
            <a:t>Aktivitas</a:t>
          </a:r>
          <a:r>
            <a:rPr lang="en-US" dirty="0" smtClean="0"/>
            <a:t> </a:t>
          </a:r>
          <a:r>
            <a:rPr lang="en-US" dirty="0" err="1" smtClean="0"/>
            <a:t>impor</a:t>
          </a:r>
          <a:r>
            <a:rPr lang="en-US" dirty="0" smtClean="0"/>
            <a:t> </a:t>
          </a:r>
          <a:r>
            <a:rPr lang="en-US" dirty="0" err="1" smtClean="0"/>
            <a:t>barang</a:t>
          </a:r>
          <a:r>
            <a:rPr lang="en-US" dirty="0" smtClean="0"/>
            <a:t>.</a:t>
          </a:r>
          <a:endParaRPr lang="en-US" dirty="0"/>
        </a:p>
      </dgm:t>
    </dgm:pt>
    <dgm:pt modelId="{649776E2-9A06-470B-97A0-9C99056D48B3}" type="parTrans" cxnId="{3DF3E21C-1004-4FC2-BDBD-31A367D30C83}">
      <dgm:prSet/>
      <dgm:spPr/>
      <dgm:t>
        <a:bodyPr/>
        <a:lstStyle/>
        <a:p>
          <a:endParaRPr lang="en-US"/>
        </a:p>
      </dgm:t>
    </dgm:pt>
    <dgm:pt modelId="{EB35D1D7-EEE2-4934-8EE7-1A6DC4C52A36}" type="sibTrans" cxnId="{3DF3E21C-1004-4FC2-BDBD-31A367D30C83}">
      <dgm:prSet/>
      <dgm:spPr/>
      <dgm:t>
        <a:bodyPr/>
        <a:lstStyle/>
        <a:p>
          <a:endParaRPr lang="en-US"/>
        </a:p>
      </dgm:t>
    </dgm:pt>
    <dgm:pt modelId="{87165D64-BA32-4952-9DBD-02EA227332D0}">
      <dgm:prSet phldrT="[Text]"/>
      <dgm:spPr/>
      <dgm:t>
        <a:bodyPr/>
        <a:lstStyle/>
        <a:p>
          <a:r>
            <a:rPr lang="en-US" dirty="0" err="1" smtClean="0"/>
            <a:t>Aktivitas</a:t>
          </a:r>
          <a:r>
            <a:rPr lang="en-US" dirty="0" smtClean="0"/>
            <a:t> </a:t>
          </a:r>
          <a:r>
            <a:rPr lang="en-US" dirty="0" err="1" smtClean="0"/>
            <a:t>penjualan</a:t>
          </a:r>
          <a:r>
            <a:rPr lang="en-US" dirty="0" smtClean="0"/>
            <a:t> </a:t>
          </a:r>
          <a:r>
            <a:rPr lang="en-US" dirty="0" err="1" smtClean="0"/>
            <a:t>atau</a:t>
          </a:r>
          <a:r>
            <a:rPr lang="en-US" dirty="0" smtClean="0"/>
            <a:t> </a:t>
          </a:r>
          <a:r>
            <a:rPr lang="en-US" dirty="0" err="1" smtClean="0"/>
            <a:t>pembelian</a:t>
          </a:r>
          <a:r>
            <a:rPr lang="en-US" dirty="0" smtClean="0"/>
            <a:t>    </a:t>
          </a:r>
          <a:r>
            <a:rPr lang="en-US" dirty="0" err="1" smtClean="0"/>
            <a:t>barang</a:t>
          </a:r>
          <a:r>
            <a:rPr lang="en-US" dirty="0" smtClean="0"/>
            <a:t> di </a:t>
          </a:r>
          <a:r>
            <a:rPr lang="en-US" dirty="0" err="1" smtClean="0"/>
            <a:t>industri</a:t>
          </a:r>
          <a:r>
            <a:rPr lang="en-US" dirty="0" smtClean="0"/>
            <a:t> </a:t>
          </a:r>
          <a:r>
            <a:rPr lang="en-US" dirty="0" err="1" smtClean="0"/>
            <a:t>tertentu</a:t>
          </a:r>
          <a:r>
            <a:rPr lang="en-US" dirty="0" smtClean="0"/>
            <a:t>.</a:t>
          </a:r>
          <a:endParaRPr lang="en-US" dirty="0"/>
        </a:p>
      </dgm:t>
    </dgm:pt>
    <dgm:pt modelId="{AC882144-2213-43DE-9B44-ED7BBDC4685B}" type="parTrans" cxnId="{6AF7C3CD-7B3A-4070-ACD2-C78188B766F9}">
      <dgm:prSet/>
      <dgm:spPr/>
      <dgm:t>
        <a:bodyPr/>
        <a:lstStyle/>
        <a:p>
          <a:endParaRPr lang="en-US"/>
        </a:p>
      </dgm:t>
    </dgm:pt>
    <dgm:pt modelId="{3D5EF3FF-3B3E-4E8E-A3D4-3BD4F41E161F}" type="sibTrans" cxnId="{6AF7C3CD-7B3A-4070-ACD2-C78188B766F9}">
      <dgm:prSet/>
      <dgm:spPr/>
      <dgm:t>
        <a:bodyPr/>
        <a:lstStyle/>
        <a:p>
          <a:endParaRPr lang="en-US"/>
        </a:p>
      </dgm:t>
    </dgm:pt>
    <dgm:pt modelId="{2840607E-B24A-4747-8BD8-A23230A22663}" type="pres">
      <dgm:prSet presAssocID="{4D745505-E6A9-48A4-91F5-7F541AA5874C}" presName="linear" presStyleCnt="0">
        <dgm:presLayoutVars>
          <dgm:dir/>
          <dgm:animLvl val="lvl"/>
          <dgm:resizeHandles val="exact"/>
        </dgm:presLayoutVars>
      </dgm:prSet>
      <dgm:spPr/>
      <dgm:t>
        <a:bodyPr/>
        <a:lstStyle/>
        <a:p>
          <a:endParaRPr lang="en-US"/>
        </a:p>
      </dgm:t>
    </dgm:pt>
    <dgm:pt modelId="{2BD02DC7-AC5A-47EF-A3C8-5F5B72FF34AC}" type="pres">
      <dgm:prSet presAssocID="{C7A33274-95BA-482E-959F-6BDF9FED2B77}" presName="parentLin" presStyleCnt="0"/>
      <dgm:spPr/>
      <dgm:t>
        <a:bodyPr/>
        <a:lstStyle/>
        <a:p>
          <a:endParaRPr lang="en-US"/>
        </a:p>
      </dgm:t>
    </dgm:pt>
    <dgm:pt modelId="{A0B2D113-818A-4A4B-9AA9-3C239CDA3330}" type="pres">
      <dgm:prSet presAssocID="{C7A33274-95BA-482E-959F-6BDF9FED2B77}" presName="parentLeftMargin" presStyleLbl="node1" presStyleIdx="0" presStyleCnt="1"/>
      <dgm:spPr/>
      <dgm:t>
        <a:bodyPr/>
        <a:lstStyle/>
        <a:p>
          <a:endParaRPr lang="en-US"/>
        </a:p>
      </dgm:t>
    </dgm:pt>
    <dgm:pt modelId="{2B56D990-D9D6-47F7-8136-67CFD878C554}" type="pres">
      <dgm:prSet presAssocID="{C7A33274-95BA-482E-959F-6BDF9FED2B77}" presName="parentText" presStyleLbl="node1" presStyleIdx="0" presStyleCnt="1">
        <dgm:presLayoutVars>
          <dgm:chMax val="0"/>
          <dgm:bulletEnabled val="1"/>
        </dgm:presLayoutVars>
      </dgm:prSet>
      <dgm:spPr/>
      <dgm:t>
        <a:bodyPr/>
        <a:lstStyle/>
        <a:p>
          <a:endParaRPr lang="en-US"/>
        </a:p>
      </dgm:t>
    </dgm:pt>
    <dgm:pt modelId="{EBE1F7DB-E079-4104-838D-17FB0661B0BB}" type="pres">
      <dgm:prSet presAssocID="{C7A33274-95BA-482E-959F-6BDF9FED2B77}" presName="negativeSpace" presStyleCnt="0"/>
      <dgm:spPr/>
      <dgm:t>
        <a:bodyPr/>
        <a:lstStyle/>
        <a:p>
          <a:endParaRPr lang="en-US"/>
        </a:p>
      </dgm:t>
    </dgm:pt>
    <dgm:pt modelId="{7B54F6FC-0323-4902-88B3-82BA3C2F2D3E}" type="pres">
      <dgm:prSet presAssocID="{C7A33274-95BA-482E-959F-6BDF9FED2B77}" presName="childText" presStyleLbl="conFgAcc1" presStyleIdx="0" presStyleCnt="1">
        <dgm:presLayoutVars>
          <dgm:bulletEnabled val="1"/>
        </dgm:presLayoutVars>
      </dgm:prSet>
      <dgm:spPr/>
      <dgm:t>
        <a:bodyPr/>
        <a:lstStyle/>
        <a:p>
          <a:endParaRPr lang="en-US"/>
        </a:p>
      </dgm:t>
    </dgm:pt>
  </dgm:ptLst>
  <dgm:cxnLst>
    <dgm:cxn modelId="{5A3F1E3E-98B2-42E1-B313-EB852CA18FB3}" type="presOf" srcId="{367773F5-2F14-4B4D-8C4B-A80B5D2F2211}" destId="{7B54F6FC-0323-4902-88B3-82BA3C2F2D3E}" srcOrd="0" destOrd="3" presId="urn:microsoft.com/office/officeart/2005/8/layout/list1"/>
    <dgm:cxn modelId="{24935E1C-12ED-48C5-A7D0-54FDDC25898A}" type="presOf" srcId="{C7A33274-95BA-482E-959F-6BDF9FED2B77}" destId="{A0B2D113-818A-4A4B-9AA9-3C239CDA3330}" srcOrd="0" destOrd="0" presId="urn:microsoft.com/office/officeart/2005/8/layout/list1"/>
    <dgm:cxn modelId="{E9B90CAA-22C0-45D3-8575-561989E8C563}" srcId="{4D745505-E6A9-48A4-91F5-7F541AA5874C}" destId="{C7A33274-95BA-482E-959F-6BDF9FED2B77}" srcOrd="0" destOrd="0" parTransId="{EFE1B297-FD10-4D8F-BFFF-8880894B30E3}" sibTransId="{8ED3A1B0-4C9A-4E6E-92F7-D419FEF8B17E}"/>
    <dgm:cxn modelId="{9BD50646-19FD-4CCF-B15F-3280170BDD91}" type="presOf" srcId="{C7A33274-95BA-482E-959F-6BDF9FED2B77}" destId="{2B56D990-D9D6-47F7-8136-67CFD878C554}" srcOrd="1" destOrd="0" presId="urn:microsoft.com/office/officeart/2005/8/layout/list1"/>
    <dgm:cxn modelId="{3DF3E21C-1004-4FC2-BDBD-31A367D30C83}" srcId="{C7A33274-95BA-482E-959F-6BDF9FED2B77}" destId="{8AC5230C-7100-4266-9C5F-5347D6559D33}" srcOrd="1" destOrd="0" parTransId="{649776E2-9A06-470B-97A0-9C99056D48B3}" sibTransId="{EB35D1D7-EEE2-4934-8EE7-1A6DC4C52A36}"/>
    <dgm:cxn modelId="{83742099-62E8-4610-9C42-4CDE877DAD37}" type="presOf" srcId="{8AC5230C-7100-4266-9C5F-5347D6559D33}" destId="{7B54F6FC-0323-4902-88B3-82BA3C2F2D3E}" srcOrd="0" destOrd="1" presId="urn:microsoft.com/office/officeart/2005/8/layout/list1"/>
    <dgm:cxn modelId="{89B0ECC7-7CFA-4CA4-8A7D-F6A816F7CE06}" type="presOf" srcId="{4D745505-E6A9-48A4-91F5-7F541AA5874C}" destId="{2840607E-B24A-4747-8BD8-A23230A22663}" srcOrd="0" destOrd="0" presId="urn:microsoft.com/office/officeart/2005/8/layout/list1"/>
    <dgm:cxn modelId="{BF9BECC9-C69F-462F-8B9E-38A1AAFBC5A5}" type="presOf" srcId="{87165D64-BA32-4952-9DBD-02EA227332D0}" destId="{7B54F6FC-0323-4902-88B3-82BA3C2F2D3E}" srcOrd="0" destOrd="2" presId="urn:microsoft.com/office/officeart/2005/8/layout/list1"/>
    <dgm:cxn modelId="{8043AD67-F1DC-48AF-9219-3D6C2B48567E}" type="presOf" srcId="{B4845FE8-A161-4D47-A6AD-7179CE14323C}" destId="{7B54F6FC-0323-4902-88B3-82BA3C2F2D3E}" srcOrd="0" destOrd="0" presId="urn:microsoft.com/office/officeart/2005/8/layout/list1"/>
    <dgm:cxn modelId="{5F7533D7-CB19-40FF-9F46-F0EE59991BB3}" srcId="{C7A33274-95BA-482E-959F-6BDF9FED2B77}" destId="{367773F5-2F14-4B4D-8C4B-A80B5D2F2211}" srcOrd="3" destOrd="0" parTransId="{68191507-2A6A-49F5-97EA-17DDFA334ADC}" sibTransId="{EBDB6E27-D433-4955-B972-69E2EB21AA60}"/>
    <dgm:cxn modelId="{6AF7C3CD-7B3A-4070-ACD2-C78188B766F9}" srcId="{C7A33274-95BA-482E-959F-6BDF9FED2B77}" destId="{87165D64-BA32-4952-9DBD-02EA227332D0}" srcOrd="2" destOrd="0" parTransId="{AC882144-2213-43DE-9B44-ED7BBDC4685B}" sibTransId="{3D5EF3FF-3B3E-4E8E-A3D4-3BD4F41E161F}"/>
    <dgm:cxn modelId="{C6DE07EB-1E4D-426A-B034-A348530C1066}" srcId="{C7A33274-95BA-482E-959F-6BDF9FED2B77}" destId="{B4845FE8-A161-4D47-A6AD-7179CE14323C}" srcOrd="0" destOrd="0" parTransId="{B70BC64D-9728-4318-89A2-4AA624C2D716}" sibTransId="{16A889FD-3B9F-4A6E-917A-FD897CA84F9C}"/>
    <dgm:cxn modelId="{60F78978-2F99-4328-B720-D7F6D451BCB3}" type="presParOf" srcId="{2840607E-B24A-4747-8BD8-A23230A22663}" destId="{2BD02DC7-AC5A-47EF-A3C8-5F5B72FF34AC}" srcOrd="0" destOrd="0" presId="urn:microsoft.com/office/officeart/2005/8/layout/list1"/>
    <dgm:cxn modelId="{44CDA948-805B-400C-9474-786536FD1A43}" type="presParOf" srcId="{2BD02DC7-AC5A-47EF-A3C8-5F5B72FF34AC}" destId="{A0B2D113-818A-4A4B-9AA9-3C239CDA3330}" srcOrd="0" destOrd="0" presId="urn:microsoft.com/office/officeart/2005/8/layout/list1"/>
    <dgm:cxn modelId="{E7F00D27-99D7-48D9-ADEB-49F85C9692DD}" type="presParOf" srcId="{2BD02DC7-AC5A-47EF-A3C8-5F5B72FF34AC}" destId="{2B56D990-D9D6-47F7-8136-67CFD878C554}" srcOrd="1" destOrd="0" presId="urn:microsoft.com/office/officeart/2005/8/layout/list1"/>
    <dgm:cxn modelId="{473A4949-F9F6-41AB-8114-7F7C81212179}" type="presParOf" srcId="{2840607E-B24A-4747-8BD8-A23230A22663}" destId="{EBE1F7DB-E079-4104-838D-17FB0661B0BB}" srcOrd="1" destOrd="0" presId="urn:microsoft.com/office/officeart/2005/8/layout/list1"/>
    <dgm:cxn modelId="{B711A25C-F5B3-4662-910C-6328436E2700}" type="presParOf" srcId="{2840607E-B24A-4747-8BD8-A23230A22663}" destId="{7B54F6FC-0323-4902-88B3-82BA3C2F2D3E}"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0C2D784-57C1-4E37-8DF5-4B603F3E7E14}" type="doc">
      <dgm:prSet loTypeId="urn:microsoft.com/office/officeart/2005/8/layout/list1" loCatId="list" qsTypeId="urn:microsoft.com/office/officeart/2005/8/quickstyle/simple2" qsCatId="simple" csTypeId="urn:microsoft.com/office/officeart/2005/8/colors/accent2_3" csCatId="accent2" phldr="1"/>
      <dgm:spPr/>
      <dgm:t>
        <a:bodyPr/>
        <a:lstStyle/>
        <a:p>
          <a:endParaRPr lang="en-US"/>
        </a:p>
      </dgm:t>
    </dgm:pt>
    <dgm:pt modelId="{8130B7DF-6FF9-48A1-8A8A-C30758016D53}">
      <dgm:prSet phldrT="[Text]"/>
      <dgm:spPr/>
      <dgm:t>
        <a:bodyPr/>
        <a:lstStyle/>
        <a:p>
          <a:r>
            <a:rPr lang="en-US" dirty="0" err="1" smtClean="0"/>
            <a:t>Aktivitas</a:t>
          </a:r>
          <a:r>
            <a:rPr lang="en-US" dirty="0" smtClean="0"/>
            <a:t> </a:t>
          </a:r>
          <a:r>
            <a:rPr lang="en-US" dirty="0" err="1" smtClean="0"/>
            <a:t>Penyerahan</a:t>
          </a:r>
          <a:r>
            <a:rPr lang="en-US" dirty="0" smtClean="0"/>
            <a:t> </a:t>
          </a:r>
          <a:r>
            <a:rPr lang="en-US" dirty="0" err="1" smtClean="0"/>
            <a:t>Barang</a:t>
          </a:r>
          <a:endParaRPr lang="en-US" dirty="0"/>
        </a:p>
      </dgm:t>
    </dgm:pt>
    <dgm:pt modelId="{16989242-F061-4EE9-B81F-A246602F2E56}" type="parTrans" cxnId="{D6E7E64E-C54B-4C51-A326-B5255A8B304C}">
      <dgm:prSet/>
      <dgm:spPr/>
      <dgm:t>
        <a:bodyPr/>
        <a:lstStyle/>
        <a:p>
          <a:endParaRPr lang="en-US"/>
        </a:p>
      </dgm:t>
    </dgm:pt>
    <dgm:pt modelId="{5F5417CE-01EA-4CCE-93BE-39F94922931F}" type="sibTrans" cxnId="{D6E7E64E-C54B-4C51-A326-B5255A8B304C}">
      <dgm:prSet/>
      <dgm:spPr/>
      <dgm:t>
        <a:bodyPr/>
        <a:lstStyle/>
        <a:p>
          <a:endParaRPr lang="en-US"/>
        </a:p>
      </dgm:t>
    </dgm:pt>
    <dgm:pt modelId="{B8096479-1421-46D9-B96C-690658F83A26}">
      <dgm:prSet phldrT="[Text]"/>
      <dgm:spPr/>
      <dgm:t>
        <a:bodyPr/>
        <a:lstStyle/>
        <a:p>
          <a:r>
            <a:rPr lang="en-US" dirty="0" err="1" smtClean="0">
              <a:solidFill>
                <a:schemeClr val="tx1"/>
              </a:solidFill>
            </a:rPr>
            <a:t>Aktivitas</a:t>
          </a:r>
          <a:r>
            <a:rPr lang="en-US" dirty="0" smtClean="0">
              <a:solidFill>
                <a:schemeClr val="tx1"/>
              </a:solidFill>
            </a:rPr>
            <a:t> </a:t>
          </a:r>
          <a:r>
            <a:rPr lang="en-US" dirty="0" err="1" smtClean="0">
              <a:solidFill>
                <a:schemeClr val="tx1"/>
              </a:solidFill>
            </a:rPr>
            <a:t>Impor</a:t>
          </a:r>
          <a:endParaRPr lang="en-US" dirty="0">
            <a:solidFill>
              <a:schemeClr val="tx1"/>
            </a:solidFill>
          </a:endParaRPr>
        </a:p>
      </dgm:t>
    </dgm:pt>
    <dgm:pt modelId="{831C0933-3EDF-4563-8ECE-4955C033638E}" type="parTrans" cxnId="{FC71B9C5-1941-4D2B-BF98-76B916DFADD4}">
      <dgm:prSet/>
      <dgm:spPr/>
      <dgm:t>
        <a:bodyPr/>
        <a:lstStyle/>
        <a:p>
          <a:endParaRPr lang="en-US"/>
        </a:p>
      </dgm:t>
    </dgm:pt>
    <dgm:pt modelId="{3820D72D-9BDA-4734-8321-2E5647EC392B}" type="sibTrans" cxnId="{FC71B9C5-1941-4D2B-BF98-76B916DFADD4}">
      <dgm:prSet/>
      <dgm:spPr/>
      <dgm:t>
        <a:bodyPr/>
        <a:lstStyle/>
        <a:p>
          <a:endParaRPr lang="en-US"/>
        </a:p>
      </dgm:t>
    </dgm:pt>
    <dgm:pt modelId="{4C209B6D-543C-43FD-AFF1-1F305595DF44}">
      <dgm:prSet phldrT="[Text]"/>
      <dgm:spPr/>
      <dgm:t>
        <a:bodyPr/>
        <a:lstStyle/>
        <a:p>
          <a:r>
            <a:rPr lang="en-US" dirty="0" err="1" smtClean="0"/>
            <a:t>Bendahara</a:t>
          </a:r>
          <a:r>
            <a:rPr lang="en-US" dirty="0" smtClean="0"/>
            <a:t> </a:t>
          </a:r>
          <a:r>
            <a:rPr lang="en-US" dirty="0" err="1" smtClean="0"/>
            <a:t>pengeluaran</a:t>
          </a:r>
          <a:r>
            <a:rPr lang="en-US" dirty="0" smtClean="0"/>
            <a:t> </a:t>
          </a:r>
          <a:r>
            <a:rPr lang="en-US" dirty="0" err="1" smtClean="0"/>
            <a:t>untuk</a:t>
          </a:r>
          <a:r>
            <a:rPr lang="en-US" dirty="0" smtClean="0"/>
            <a:t> </a:t>
          </a:r>
          <a:r>
            <a:rPr lang="en-US" dirty="0" err="1" smtClean="0"/>
            <a:t>mekanisme</a:t>
          </a:r>
          <a:r>
            <a:rPr lang="en-US" dirty="0" smtClean="0"/>
            <a:t> </a:t>
          </a:r>
          <a:r>
            <a:rPr lang="en-US" dirty="0" err="1" smtClean="0"/>
            <a:t>Uang</a:t>
          </a:r>
          <a:r>
            <a:rPr lang="en-US" dirty="0" smtClean="0"/>
            <a:t> </a:t>
          </a:r>
          <a:r>
            <a:rPr lang="en-US" dirty="0" err="1" smtClean="0"/>
            <a:t>Persediaan</a:t>
          </a:r>
          <a:r>
            <a:rPr lang="en-US" dirty="0" smtClean="0"/>
            <a:t> (UP).</a:t>
          </a:r>
          <a:endParaRPr lang="en-US" dirty="0"/>
        </a:p>
      </dgm:t>
    </dgm:pt>
    <dgm:pt modelId="{EE21D8BA-5CD7-4624-810F-D2C22B8E3A67}" type="parTrans" cxnId="{32644FCD-304B-46F4-B6D9-A9D60698F05A}">
      <dgm:prSet/>
      <dgm:spPr/>
      <dgm:t>
        <a:bodyPr/>
        <a:lstStyle/>
        <a:p>
          <a:endParaRPr lang="en-US"/>
        </a:p>
      </dgm:t>
    </dgm:pt>
    <dgm:pt modelId="{69FF0FA1-CFAA-4047-94E1-61349AEC4DAD}" type="sibTrans" cxnId="{32644FCD-304B-46F4-B6D9-A9D60698F05A}">
      <dgm:prSet/>
      <dgm:spPr/>
      <dgm:t>
        <a:bodyPr/>
        <a:lstStyle/>
        <a:p>
          <a:endParaRPr lang="en-US"/>
        </a:p>
      </dgm:t>
    </dgm:pt>
    <dgm:pt modelId="{8345A5D1-C44D-4133-A79D-EBC69FD7D695}">
      <dgm:prSet phldrT="[Text]"/>
      <dgm:spPr/>
      <dgm:t>
        <a:bodyPr/>
        <a:lstStyle/>
        <a:p>
          <a:r>
            <a:rPr lang="en-US" dirty="0" err="1" smtClean="0"/>
            <a:t>Kuasa</a:t>
          </a:r>
          <a:r>
            <a:rPr lang="en-US" dirty="0" smtClean="0"/>
            <a:t> </a:t>
          </a:r>
          <a:r>
            <a:rPr lang="en-US" dirty="0" err="1" smtClean="0"/>
            <a:t>Pengguna</a:t>
          </a:r>
          <a:r>
            <a:rPr lang="en-US" dirty="0" smtClean="0"/>
            <a:t> </a:t>
          </a:r>
          <a:r>
            <a:rPr lang="en-US" dirty="0" err="1" smtClean="0"/>
            <a:t>Anggaran</a:t>
          </a:r>
          <a:r>
            <a:rPr lang="en-US" dirty="0" smtClean="0"/>
            <a:t> (KPA) </a:t>
          </a:r>
          <a:r>
            <a:rPr lang="en-US" dirty="0" err="1" smtClean="0"/>
            <a:t>atau</a:t>
          </a:r>
          <a:r>
            <a:rPr lang="en-US" dirty="0" smtClean="0"/>
            <a:t> </a:t>
          </a:r>
          <a:r>
            <a:rPr lang="en-US" dirty="0" err="1" smtClean="0"/>
            <a:t>pejabat</a:t>
          </a:r>
          <a:r>
            <a:rPr lang="en-US" dirty="0" smtClean="0"/>
            <a:t> </a:t>
          </a:r>
          <a:r>
            <a:rPr lang="en-US" dirty="0" err="1" smtClean="0"/>
            <a:t>penerbit</a:t>
          </a:r>
          <a:r>
            <a:rPr lang="en-US" dirty="0" smtClean="0"/>
            <a:t> </a:t>
          </a:r>
          <a:r>
            <a:rPr lang="en-US" dirty="0" err="1" smtClean="0"/>
            <a:t>Surat</a:t>
          </a:r>
          <a:r>
            <a:rPr lang="en-US" dirty="0" smtClean="0"/>
            <a:t> </a:t>
          </a:r>
          <a:r>
            <a:rPr lang="en-US" dirty="0" err="1" smtClean="0"/>
            <a:t>Perintah</a:t>
          </a:r>
          <a:r>
            <a:rPr lang="en-US" dirty="0" smtClean="0"/>
            <a:t> </a:t>
          </a:r>
          <a:r>
            <a:rPr lang="en-US" dirty="0" err="1" smtClean="0"/>
            <a:t>Membayar</a:t>
          </a:r>
          <a:r>
            <a:rPr lang="en-US" dirty="0" smtClean="0"/>
            <a:t> (SPM) </a:t>
          </a:r>
          <a:r>
            <a:rPr lang="en-US" dirty="0" err="1" smtClean="0"/>
            <a:t>untuk</a:t>
          </a:r>
          <a:r>
            <a:rPr lang="en-US" dirty="0" smtClean="0"/>
            <a:t> </a:t>
          </a:r>
          <a:r>
            <a:rPr lang="en-US" dirty="0" err="1" smtClean="0"/>
            <a:t>mekanisme</a:t>
          </a:r>
          <a:r>
            <a:rPr lang="en-US" dirty="0" smtClean="0"/>
            <a:t> </a:t>
          </a:r>
          <a:r>
            <a:rPr lang="en-US" dirty="0" err="1" smtClean="0"/>
            <a:t>Pembayaran</a:t>
          </a:r>
          <a:r>
            <a:rPr lang="en-US" dirty="0" smtClean="0"/>
            <a:t> </a:t>
          </a:r>
          <a:r>
            <a:rPr lang="en-US" dirty="0" err="1" smtClean="0"/>
            <a:t>Langsung</a:t>
          </a:r>
          <a:r>
            <a:rPr lang="en-US" dirty="0" smtClean="0"/>
            <a:t> (LS).</a:t>
          </a:r>
          <a:endParaRPr lang="en-US" dirty="0"/>
        </a:p>
      </dgm:t>
    </dgm:pt>
    <dgm:pt modelId="{9546B005-8148-40F1-A9D9-6601B819CD73}" type="parTrans" cxnId="{5771E391-F152-4396-AFE7-30B365320D44}">
      <dgm:prSet/>
      <dgm:spPr/>
      <dgm:t>
        <a:bodyPr/>
        <a:lstStyle/>
        <a:p>
          <a:endParaRPr lang="en-US"/>
        </a:p>
      </dgm:t>
    </dgm:pt>
    <dgm:pt modelId="{F41D300C-31A0-40F9-87FD-0519E56EB392}" type="sibTrans" cxnId="{5771E391-F152-4396-AFE7-30B365320D44}">
      <dgm:prSet/>
      <dgm:spPr/>
      <dgm:t>
        <a:bodyPr/>
        <a:lstStyle/>
        <a:p>
          <a:endParaRPr lang="en-US"/>
        </a:p>
      </dgm:t>
    </dgm:pt>
    <dgm:pt modelId="{DADEEE3A-346A-4919-8CAE-EC98A75347CB}">
      <dgm:prSet phldrT="[Text]"/>
      <dgm:spPr/>
      <dgm:t>
        <a:bodyPr/>
        <a:lstStyle/>
        <a:p>
          <a:r>
            <a:rPr lang="en-US" dirty="0" err="1" smtClean="0"/>
            <a:t>Bendahara</a:t>
          </a:r>
          <a:r>
            <a:rPr lang="en-US" dirty="0" smtClean="0"/>
            <a:t> </a:t>
          </a:r>
          <a:r>
            <a:rPr lang="en-US" dirty="0" err="1" smtClean="0"/>
            <a:t>pemerintah</a:t>
          </a:r>
          <a:r>
            <a:rPr lang="en-US" dirty="0" smtClean="0"/>
            <a:t> </a:t>
          </a:r>
          <a:r>
            <a:rPr lang="en-US" dirty="0" err="1" smtClean="0"/>
            <a:t>untuk</a:t>
          </a:r>
          <a:r>
            <a:rPr lang="en-US" dirty="0" smtClean="0"/>
            <a:t> </a:t>
          </a:r>
          <a:r>
            <a:rPr lang="en-US" dirty="0" err="1" smtClean="0"/>
            <a:t>mekanisme</a:t>
          </a:r>
          <a:r>
            <a:rPr lang="en-US" dirty="0" smtClean="0"/>
            <a:t> </a:t>
          </a:r>
          <a:r>
            <a:rPr lang="en-US" dirty="0" err="1" smtClean="0"/>
            <a:t>pembelian</a:t>
          </a:r>
          <a:r>
            <a:rPr lang="en-US" dirty="0" smtClean="0"/>
            <a:t> </a:t>
          </a:r>
          <a:r>
            <a:rPr lang="en-US" dirty="0" err="1" smtClean="0"/>
            <a:t>barang</a:t>
          </a:r>
          <a:r>
            <a:rPr lang="en-US" dirty="0" smtClean="0"/>
            <a:t>.</a:t>
          </a:r>
          <a:endParaRPr lang="en-US" dirty="0"/>
        </a:p>
      </dgm:t>
    </dgm:pt>
    <dgm:pt modelId="{044F0553-694E-4CCD-A208-02996F207495}" type="parTrans" cxnId="{6BDBE42E-3C2C-4935-96AA-7B822335C978}">
      <dgm:prSet/>
      <dgm:spPr/>
      <dgm:t>
        <a:bodyPr/>
        <a:lstStyle/>
        <a:p>
          <a:endParaRPr lang="en-US"/>
        </a:p>
      </dgm:t>
    </dgm:pt>
    <dgm:pt modelId="{BD40DCB0-206E-4385-91DC-5C980B8B244D}" type="sibTrans" cxnId="{6BDBE42E-3C2C-4935-96AA-7B822335C978}">
      <dgm:prSet/>
      <dgm:spPr/>
      <dgm:t>
        <a:bodyPr/>
        <a:lstStyle/>
        <a:p>
          <a:endParaRPr lang="en-US"/>
        </a:p>
      </dgm:t>
    </dgm:pt>
    <dgm:pt modelId="{791AFDDC-BEC8-4F56-B7BE-67291F35D6CD}">
      <dgm:prSet phldrT="[Text]"/>
      <dgm:spPr/>
      <dgm:t>
        <a:bodyPr/>
        <a:lstStyle/>
        <a:p>
          <a:r>
            <a:rPr lang="en-US" dirty="0" smtClean="0"/>
            <a:t>Bank </a:t>
          </a:r>
          <a:r>
            <a:rPr lang="en-US" dirty="0" err="1" smtClean="0"/>
            <a:t>Devisa</a:t>
          </a:r>
          <a:endParaRPr lang="en-US" dirty="0"/>
        </a:p>
      </dgm:t>
    </dgm:pt>
    <dgm:pt modelId="{A99FFD03-A08D-48B2-808B-73961752F895}" type="parTrans" cxnId="{C96C163A-AE4E-4CEA-837C-342B2DBAF328}">
      <dgm:prSet/>
      <dgm:spPr/>
      <dgm:t>
        <a:bodyPr/>
        <a:lstStyle/>
        <a:p>
          <a:endParaRPr lang="en-US"/>
        </a:p>
      </dgm:t>
    </dgm:pt>
    <dgm:pt modelId="{914858E8-1600-4F20-BB20-ECFC3435E515}" type="sibTrans" cxnId="{C96C163A-AE4E-4CEA-837C-342B2DBAF328}">
      <dgm:prSet/>
      <dgm:spPr/>
      <dgm:t>
        <a:bodyPr/>
        <a:lstStyle/>
        <a:p>
          <a:endParaRPr lang="en-US"/>
        </a:p>
      </dgm:t>
    </dgm:pt>
    <dgm:pt modelId="{03388F6D-E754-42B1-B02E-B280F5A0D4D6}">
      <dgm:prSet phldrT="[Text]"/>
      <dgm:spPr/>
      <dgm:t>
        <a:bodyPr/>
        <a:lstStyle/>
        <a:p>
          <a:r>
            <a:rPr lang="en-US" dirty="0" err="1" smtClean="0"/>
            <a:t>Direktorat</a:t>
          </a:r>
          <a:r>
            <a:rPr lang="en-US" dirty="0" smtClean="0"/>
            <a:t> </a:t>
          </a:r>
          <a:r>
            <a:rPr lang="en-US" dirty="0" err="1" smtClean="0"/>
            <a:t>Jenderal</a:t>
          </a:r>
          <a:r>
            <a:rPr lang="en-US" dirty="0" smtClean="0"/>
            <a:t> Bea </a:t>
          </a:r>
          <a:r>
            <a:rPr lang="en-US" dirty="0" err="1" smtClean="0"/>
            <a:t>dan</a:t>
          </a:r>
          <a:r>
            <a:rPr lang="en-US" dirty="0" smtClean="0"/>
            <a:t> </a:t>
          </a:r>
          <a:r>
            <a:rPr lang="en-US" dirty="0" err="1" smtClean="0"/>
            <a:t>Cukai</a:t>
          </a:r>
          <a:endParaRPr lang="en-US" dirty="0"/>
        </a:p>
      </dgm:t>
    </dgm:pt>
    <dgm:pt modelId="{1919E30D-F55C-4E9A-BBB1-80527D8D1DFA}" type="parTrans" cxnId="{03DE6FDC-21F3-4B8A-838F-88C3AD1B4CE0}">
      <dgm:prSet/>
      <dgm:spPr/>
      <dgm:t>
        <a:bodyPr/>
        <a:lstStyle/>
        <a:p>
          <a:endParaRPr lang="en-US"/>
        </a:p>
      </dgm:t>
    </dgm:pt>
    <dgm:pt modelId="{D50D12C9-CCFA-4643-B176-6987071F7F75}" type="sibTrans" cxnId="{03DE6FDC-21F3-4B8A-838F-88C3AD1B4CE0}">
      <dgm:prSet/>
      <dgm:spPr/>
      <dgm:t>
        <a:bodyPr/>
        <a:lstStyle/>
        <a:p>
          <a:endParaRPr lang="en-US"/>
        </a:p>
      </dgm:t>
    </dgm:pt>
    <dgm:pt modelId="{24A8B8A2-31BD-49C1-898B-3D40BE5772E8}" type="pres">
      <dgm:prSet presAssocID="{60C2D784-57C1-4E37-8DF5-4B603F3E7E14}" presName="linear" presStyleCnt="0">
        <dgm:presLayoutVars>
          <dgm:dir/>
          <dgm:animLvl val="lvl"/>
          <dgm:resizeHandles val="exact"/>
        </dgm:presLayoutVars>
      </dgm:prSet>
      <dgm:spPr/>
      <dgm:t>
        <a:bodyPr/>
        <a:lstStyle/>
        <a:p>
          <a:endParaRPr lang="en-US"/>
        </a:p>
      </dgm:t>
    </dgm:pt>
    <dgm:pt modelId="{36279655-845D-4D3F-B30E-B4EF508539DD}" type="pres">
      <dgm:prSet presAssocID="{8130B7DF-6FF9-48A1-8A8A-C30758016D53}" presName="parentLin" presStyleCnt="0"/>
      <dgm:spPr/>
      <dgm:t>
        <a:bodyPr/>
        <a:lstStyle/>
        <a:p>
          <a:endParaRPr lang="en-US"/>
        </a:p>
      </dgm:t>
    </dgm:pt>
    <dgm:pt modelId="{BB7B7828-443D-491D-BF86-14583C2C08BC}" type="pres">
      <dgm:prSet presAssocID="{8130B7DF-6FF9-48A1-8A8A-C30758016D53}" presName="parentLeftMargin" presStyleLbl="node1" presStyleIdx="0" presStyleCnt="2"/>
      <dgm:spPr/>
      <dgm:t>
        <a:bodyPr/>
        <a:lstStyle/>
        <a:p>
          <a:endParaRPr lang="en-US"/>
        </a:p>
      </dgm:t>
    </dgm:pt>
    <dgm:pt modelId="{C4037607-AF0C-4BA1-9A35-22620931B908}" type="pres">
      <dgm:prSet presAssocID="{8130B7DF-6FF9-48A1-8A8A-C30758016D53}" presName="parentText" presStyleLbl="node1" presStyleIdx="0" presStyleCnt="2">
        <dgm:presLayoutVars>
          <dgm:chMax val="0"/>
          <dgm:bulletEnabled val="1"/>
        </dgm:presLayoutVars>
      </dgm:prSet>
      <dgm:spPr/>
      <dgm:t>
        <a:bodyPr/>
        <a:lstStyle/>
        <a:p>
          <a:endParaRPr lang="en-US"/>
        </a:p>
      </dgm:t>
    </dgm:pt>
    <dgm:pt modelId="{0C4233C4-C7F6-4EB1-849F-70E53D4A783F}" type="pres">
      <dgm:prSet presAssocID="{8130B7DF-6FF9-48A1-8A8A-C30758016D53}" presName="negativeSpace" presStyleCnt="0"/>
      <dgm:spPr/>
      <dgm:t>
        <a:bodyPr/>
        <a:lstStyle/>
        <a:p>
          <a:endParaRPr lang="en-US"/>
        </a:p>
      </dgm:t>
    </dgm:pt>
    <dgm:pt modelId="{89F2343B-4DE8-483A-A704-E5F0F8C20D5F}" type="pres">
      <dgm:prSet presAssocID="{8130B7DF-6FF9-48A1-8A8A-C30758016D53}" presName="childText" presStyleLbl="conFgAcc1" presStyleIdx="0" presStyleCnt="2">
        <dgm:presLayoutVars>
          <dgm:bulletEnabled val="1"/>
        </dgm:presLayoutVars>
      </dgm:prSet>
      <dgm:spPr/>
      <dgm:t>
        <a:bodyPr/>
        <a:lstStyle/>
        <a:p>
          <a:endParaRPr lang="en-US"/>
        </a:p>
      </dgm:t>
    </dgm:pt>
    <dgm:pt modelId="{86BBC1E0-FC02-4A5A-9EC1-58B8D07F3F31}" type="pres">
      <dgm:prSet presAssocID="{5F5417CE-01EA-4CCE-93BE-39F94922931F}" presName="spaceBetweenRectangles" presStyleCnt="0"/>
      <dgm:spPr/>
      <dgm:t>
        <a:bodyPr/>
        <a:lstStyle/>
        <a:p>
          <a:endParaRPr lang="en-US"/>
        </a:p>
      </dgm:t>
    </dgm:pt>
    <dgm:pt modelId="{BAE426B1-D9C8-4B3D-B6C3-21292D02A633}" type="pres">
      <dgm:prSet presAssocID="{B8096479-1421-46D9-B96C-690658F83A26}" presName="parentLin" presStyleCnt="0"/>
      <dgm:spPr/>
      <dgm:t>
        <a:bodyPr/>
        <a:lstStyle/>
        <a:p>
          <a:endParaRPr lang="en-US"/>
        </a:p>
      </dgm:t>
    </dgm:pt>
    <dgm:pt modelId="{583EAA11-6782-4211-960F-A36A1EF62B34}" type="pres">
      <dgm:prSet presAssocID="{B8096479-1421-46D9-B96C-690658F83A26}" presName="parentLeftMargin" presStyleLbl="node1" presStyleIdx="0" presStyleCnt="2"/>
      <dgm:spPr/>
      <dgm:t>
        <a:bodyPr/>
        <a:lstStyle/>
        <a:p>
          <a:endParaRPr lang="en-US"/>
        </a:p>
      </dgm:t>
    </dgm:pt>
    <dgm:pt modelId="{50BA7584-8800-4FD7-A4CA-8BC6778E4C91}" type="pres">
      <dgm:prSet presAssocID="{B8096479-1421-46D9-B96C-690658F83A26}" presName="parentText" presStyleLbl="node1" presStyleIdx="1" presStyleCnt="2">
        <dgm:presLayoutVars>
          <dgm:chMax val="0"/>
          <dgm:bulletEnabled val="1"/>
        </dgm:presLayoutVars>
      </dgm:prSet>
      <dgm:spPr/>
      <dgm:t>
        <a:bodyPr/>
        <a:lstStyle/>
        <a:p>
          <a:endParaRPr lang="en-US"/>
        </a:p>
      </dgm:t>
    </dgm:pt>
    <dgm:pt modelId="{8738CAA0-C99E-4CF1-B48D-9A93821EE18B}" type="pres">
      <dgm:prSet presAssocID="{B8096479-1421-46D9-B96C-690658F83A26}" presName="negativeSpace" presStyleCnt="0"/>
      <dgm:spPr/>
      <dgm:t>
        <a:bodyPr/>
        <a:lstStyle/>
        <a:p>
          <a:endParaRPr lang="en-US"/>
        </a:p>
      </dgm:t>
    </dgm:pt>
    <dgm:pt modelId="{F797CEB7-FCA8-482F-BD4F-02DFAB62A0D4}" type="pres">
      <dgm:prSet presAssocID="{B8096479-1421-46D9-B96C-690658F83A26}" presName="childText" presStyleLbl="conFgAcc1" presStyleIdx="1" presStyleCnt="2">
        <dgm:presLayoutVars>
          <dgm:bulletEnabled val="1"/>
        </dgm:presLayoutVars>
      </dgm:prSet>
      <dgm:spPr/>
      <dgm:t>
        <a:bodyPr/>
        <a:lstStyle/>
        <a:p>
          <a:endParaRPr lang="en-US"/>
        </a:p>
      </dgm:t>
    </dgm:pt>
  </dgm:ptLst>
  <dgm:cxnLst>
    <dgm:cxn modelId="{9421C84E-2F88-4CA2-960A-92D0D4996B4C}" type="presOf" srcId="{03388F6D-E754-42B1-B02E-B280F5A0D4D6}" destId="{F797CEB7-FCA8-482F-BD4F-02DFAB62A0D4}" srcOrd="0" destOrd="1" presId="urn:microsoft.com/office/officeart/2005/8/layout/list1"/>
    <dgm:cxn modelId="{03DE6FDC-21F3-4B8A-838F-88C3AD1B4CE0}" srcId="{B8096479-1421-46D9-B96C-690658F83A26}" destId="{03388F6D-E754-42B1-B02E-B280F5A0D4D6}" srcOrd="1" destOrd="0" parTransId="{1919E30D-F55C-4E9A-BBB1-80527D8D1DFA}" sibTransId="{D50D12C9-CCFA-4643-B176-6987071F7F75}"/>
    <dgm:cxn modelId="{22AAB225-182F-46C9-BB0F-815902B05374}" type="presOf" srcId="{4C209B6D-543C-43FD-AFF1-1F305595DF44}" destId="{89F2343B-4DE8-483A-A704-E5F0F8C20D5F}" srcOrd="0" destOrd="1" presId="urn:microsoft.com/office/officeart/2005/8/layout/list1"/>
    <dgm:cxn modelId="{32644FCD-304B-46F4-B6D9-A9D60698F05A}" srcId="{8130B7DF-6FF9-48A1-8A8A-C30758016D53}" destId="{4C209B6D-543C-43FD-AFF1-1F305595DF44}" srcOrd="1" destOrd="0" parTransId="{EE21D8BA-5CD7-4624-810F-D2C22B8E3A67}" sibTransId="{69FF0FA1-CFAA-4047-94E1-61349AEC4DAD}"/>
    <dgm:cxn modelId="{5771E391-F152-4396-AFE7-30B365320D44}" srcId="{8130B7DF-6FF9-48A1-8A8A-C30758016D53}" destId="{8345A5D1-C44D-4133-A79D-EBC69FD7D695}" srcOrd="2" destOrd="0" parTransId="{9546B005-8148-40F1-A9D9-6601B819CD73}" sibTransId="{F41D300C-31A0-40F9-87FD-0519E56EB392}"/>
    <dgm:cxn modelId="{EAD29EEF-52D6-4E51-8DB1-FCF4A40E17D8}" type="presOf" srcId="{B8096479-1421-46D9-B96C-690658F83A26}" destId="{50BA7584-8800-4FD7-A4CA-8BC6778E4C91}" srcOrd="1" destOrd="0" presId="urn:microsoft.com/office/officeart/2005/8/layout/list1"/>
    <dgm:cxn modelId="{92FB52D1-AEF4-426F-8A37-C2996137E8CB}" type="presOf" srcId="{791AFDDC-BEC8-4F56-B7BE-67291F35D6CD}" destId="{F797CEB7-FCA8-482F-BD4F-02DFAB62A0D4}" srcOrd="0" destOrd="0" presId="urn:microsoft.com/office/officeart/2005/8/layout/list1"/>
    <dgm:cxn modelId="{9E95CFEC-35CB-49B4-8A1C-A009F71D10D6}" type="presOf" srcId="{60C2D784-57C1-4E37-8DF5-4B603F3E7E14}" destId="{24A8B8A2-31BD-49C1-898B-3D40BE5772E8}" srcOrd="0" destOrd="0" presId="urn:microsoft.com/office/officeart/2005/8/layout/list1"/>
    <dgm:cxn modelId="{7248B25D-466D-4EAB-9D5E-E8714F9F556A}" type="presOf" srcId="{8130B7DF-6FF9-48A1-8A8A-C30758016D53}" destId="{BB7B7828-443D-491D-BF86-14583C2C08BC}" srcOrd="0" destOrd="0" presId="urn:microsoft.com/office/officeart/2005/8/layout/list1"/>
    <dgm:cxn modelId="{DDE965C6-AB7F-4625-9B40-912F41C8708A}" type="presOf" srcId="{8345A5D1-C44D-4133-A79D-EBC69FD7D695}" destId="{89F2343B-4DE8-483A-A704-E5F0F8C20D5F}" srcOrd="0" destOrd="2" presId="urn:microsoft.com/office/officeart/2005/8/layout/list1"/>
    <dgm:cxn modelId="{A11FE185-492B-4AC2-8D94-3C6F47806F28}" type="presOf" srcId="{B8096479-1421-46D9-B96C-690658F83A26}" destId="{583EAA11-6782-4211-960F-A36A1EF62B34}" srcOrd="0" destOrd="0" presId="urn:microsoft.com/office/officeart/2005/8/layout/list1"/>
    <dgm:cxn modelId="{FC71B9C5-1941-4D2B-BF98-76B916DFADD4}" srcId="{60C2D784-57C1-4E37-8DF5-4B603F3E7E14}" destId="{B8096479-1421-46D9-B96C-690658F83A26}" srcOrd="1" destOrd="0" parTransId="{831C0933-3EDF-4563-8ECE-4955C033638E}" sibTransId="{3820D72D-9BDA-4734-8321-2E5647EC392B}"/>
    <dgm:cxn modelId="{88ECDEE4-66FB-492D-AAF7-0A7DDD93BB0C}" type="presOf" srcId="{DADEEE3A-346A-4919-8CAE-EC98A75347CB}" destId="{89F2343B-4DE8-483A-A704-E5F0F8C20D5F}" srcOrd="0" destOrd="0" presId="urn:microsoft.com/office/officeart/2005/8/layout/list1"/>
    <dgm:cxn modelId="{F57C4326-B99E-442F-BAEC-9F4F4E84052D}" type="presOf" srcId="{8130B7DF-6FF9-48A1-8A8A-C30758016D53}" destId="{C4037607-AF0C-4BA1-9A35-22620931B908}" srcOrd="1" destOrd="0" presId="urn:microsoft.com/office/officeart/2005/8/layout/list1"/>
    <dgm:cxn modelId="{D6E7E64E-C54B-4C51-A326-B5255A8B304C}" srcId="{60C2D784-57C1-4E37-8DF5-4B603F3E7E14}" destId="{8130B7DF-6FF9-48A1-8A8A-C30758016D53}" srcOrd="0" destOrd="0" parTransId="{16989242-F061-4EE9-B81F-A246602F2E56}" sibTransId="{5F5417CE-01EA-4CCE-93BE-39F94922931F}"/>
    <dgm:cxn modelId="{6BDBE42E-3C2C-4935-96AA-7B822335C978}" srcId="{8130B7DF-6FF9-48A1-8A8A-C30758016D53}" destId="{DADEEE3A-346A-4919-8CAE-EC98A75347CB}" srcOrd="0" destOrd="0" parTransId="{044F0553-694E-4CCD-A208-02996F207495}" sibTransId="{BD40DCB0-206E-4385-91DC-5C980B8B244D}"/>
    <dgm:cxn modelId="{C96C163A-AE4E-4CEA-837C-342B2DBAF328}" srcId="{B8096479-1421-46D9-B96C-690658F83A26}" destId="{791AFDDC-BEC8-4F56-B7BE-67291F35D6CD}" srcOrd="0" destOrd="0" parTransId="{A99FFD03-A08D-48B2-808B-73961752F895}" sibTransId="{914858E8-1600-4F20-BB20-ECFC3435E515}"/>
    <dgm:cxn modelId="{3A5B2F8E-D990-488B-B988-F802EE5E0845}" type="presParOf" srcId="{24A8B8A2-31BD-49C1-898B-3D40BE5772E8}" destId="{36279655-845D-4D3F-B30E-B4EF508539DD}" srcOrd="0" destOrd="0" presId="urn:microsoft.com/office/officeart/2005/8/layout/list1"/>
    <dgm:cxn modelId="{578B8F09-DB8C-4929-956A-E0E94409465F}" type="presParOf" srcId="{36279655-845D-4D3F-B30E-B4EF508539DD}" destId="{BB7B7828-443D-491D-BF86-14583C2C08BC}" srcOrd="0" destOrd="0" presId="urn:microsoft.com/office/officeart/2005/8/layout/list1"/>
    <dgm:cxn modelId="{9B058176-E902-4ECA-AAAA-BAF7FEC58607}" type="presParOf" srcId="{36279655-845D-4D3F-B30E-B4EF508539DD}" destId="{C4037607-AF0C-4BA1-9A35-22620931B908}" srcOrd="1" destOrd="0" presId="urn:microsoft.com/office/officeart/2005/8/layout/list1"/>
    <dgm:cxn modelId="{162AD3A8-D24B-426C-916C-3C1D64CC27E0}" type="presParOf" srcId="{24A8B8A2-31BD-49C1-898B-3D40BE5772E8}" destId="{0C4233C4-C7F6-4EB1-849F-70E53D4A783F}" srcOrd="1" destOrd="0" presId="urn:microsoft.com/office/officeart/2005/8/layout/list1"/>
    <dgm:cxn modelId="{A7384DD5-95B9-467C-B886-BB07039D1870}" type="presParOf" srcId="{24A8B8A2-31BD-49C1-898B-3D40BE5772E8}" destId="{89F2343B-4DE8-483A-A704-E5F0F8C20D5F}" srcOrd="2" destOrd="0" presId="urn:microsoft.com/office/officeart/2005/8/layout/list1"/>
    <dgm:cxn modelId="{E911D95C-DF56-4889-A3FB-822B5CDA25C5}" type="presParOf" srcId="{24A8B8A2-31BD-49C1-898B-3D40BE5772E8}" destId="{86BBC1E0-FC02-4A5A-9EC1-58B8D07F3F31}" srcOrd="3" destOrd="0" presId="urn:microsoft.com/office/officeart/2005/8/layout/list1"/>
    <dgm:cxn modelId="{DCE08DD7-0E02-4C2A-BF6F-C25ABF357CE4}" type="presParOf" srcId="{24A8B8A2-31BD-49C1-898B-3D40BE5772E8}" destId="{BAE426B1-D9C8-4B3D-B6C3-21292D02A633}" srcOrd="4" destOrd="0" presId="urn:microsoft.com/office/officeart/2005/8/layout/list1"/>
    <dgm:cxn modelId="{1EF15D40-76F5-4E71-892A-9BC79E8A7DD3}" type="presParOf" srcId="{BAE426B1-D9C8-4B3D-B6C3-21292D02A633}" destId="{583EAA11-6782-4211-960F-A36A1EF62B34}" srcOrd="0" destOrd="0" presId="urn:microsoft.com/office/officeart/2005/8/layout/list1"/>
    <dgm:cxn modelId="{31C1627F-B3F9-4A6D-9744-8E7541A6D0E9}" type="presParOf" srcId="{BAE426B1-D9C8-4B3D-B6C3-21292D02A633}" destId="{50BA7584-8800-4FD7-A4CA-8BC6778E4C91}" srcOrd="1" destOrd="0" presId="urn:microsoft.com/office/officeart/2005/8/layout/list1"/>
    <dgm:cxn modelId="{FC9C402D-7BD4-4D98-BEB4-D5201B38F23A}" type="presParOf" srcId="{24A8B8A2-31BD-49C1-898B-3D40BE5772E8}" destId="{8738CAA0-C99E-4CF1-B48D-9A93821EE18B}" srcOrd="5" destOrd="0" presId="urn:microsoft.com/office/officeart/2005/8/layout/list1"/>
    <dgm:cxn modelId="{24AB1D0D-823D-487F-A02F-0D316505696C}" type="presParOf" srcId="{24A8B8A2-31BD-49C1-898B-3D40BE5772E8}" destId="{F797CEB7-FCA8-482F-BD4F-02DFAB62A0D4}"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0C2D784-57C1-4E37-8DF5-4B603F3E7E14}" type="doc">
      <dgm:prSet loTypeId="urn:microsoft.com/office/officeart/2005/8/layout/list1" loCatId="list" qsTypeId="urn:microsoft.com/office/officeart/2005/8/quickstyle/simple2" qsCatId="simple" csTypeId="urn:microsoft.com/office/officeart/2005/8/colors/accent2_3" csCatId="accent2" phldr="1"/>
      <dgm:spPr/>
      <dgm:t>
        <a:bodyPr/>
        <a:lstStyle/>
        <a:p>
          <a:endParaRPr lang="en-US"/>
        </a:p>
      </dgm:t>
    </dgm:pt>
    <dgm:pt modelId="{EE75ECD7-00E4-43D2-94DD-17E5F0DCEA12}">
      <dgm:prSet phldrT="[Text]"/>
      <dgm:spPr/>
      <dgm:t>
        <a:bodyPr/>
        <a:lstStyle/>
        <a:p>
          <a:r>
            <a:rPr lang="en-US" dirty="0" err="1" smtClean="0"/>
            <a:t>Aktivitas</a:t>
          </a:r>
          <a:r>
            <a:rPr lang="en-US" dirty="0" smtClean="0"/>
            <a:t> di </a:t>
          </a:r>
          <a:r>
            <a:rPr lang="en-US" dirty="0" err="1" smtClean="0"/>
            <a:t>Industri</a:t>
          </a:r>
          <a:r>
            <a:rPr lang="en-US" dirty="0" smtClean="0"/>
            <a:t> </a:t>
          </a:r>
          <a:r>
            <a:rPr lang="en-US" dirty="0" err="1" smtClean="0"/>
            <a:t>Tertentu</a:t>
          </a:r>
          <a:endParaRPr lang="en-US" dirty="0"/>
        </a:p>
      </dgm:t>
    </dgm:pt>
    <dgm:pt modelId="{DA0B64E9-C7D1-4CC9-9059-9E6C569C0196}" type="parTrans" cxnId="{9D349A38-AF35-43D0-A360-360FA9C06240}">
      <dgm:prSet/>
      <dgm:spPr/>
      <dgm:t>
        <a:bodyPr/>
        <a:lstStyle/>
        <a:p>
          <a:endParaRPr lang="en-US"/>
        </a:p>
      </dgm:t>
    </dgm:pt>
    <dgm:pt modelId="{D4C4DC01-C4FF-4A5D-9177-9EB368E3CA26}" type="sibTrans" cxnId="{9D349A38-AF35-43D0-A360-360FA9C06240}">
      <dgm:prSet/>
      <dgm:spPr/>
      <dgm:t>
        <a:bodyPr/>
        <a:lstStyle/>
        <a:p>
          <a:endParaRPr lang="en-US"/>
        </a:p>
      </dgm:t>
    </dgm:pt>
    <dgm:pt modelId="{177AD5AA-04FF-49C3-914D-70BF28D8F1CC}">
      <dgm:prSet phldrT="[Text]"/>
      <dgm:spPr/>
      <dgm:t>
        <a:bodyPr/>
        <a:lstStyle/>
        <a:p>
          <a:r>
            <a:rPr lang="en-US" dirty="0" err="1" smtClean="0"/>
            <a:t>Badan</a:t>
          </a:r>
          <a:r>
            <a:rPr lang="en-US" dirty="0" smtClean="0"/>
            <a:t> </a:t>
          </a:r>
          <a:r>
            <a:rPr lang="en-US" dirty="0" err="1" smtClean="0"/>
            <a:t>usaha</a:t>
          </a:r>
          <a:r>
            <a:rPr lang="en-US" dirty="0" smtClean="0"/>
            <a:t> yang </a:t>
          </a:r>
          <a:r>
            <a:rPr lang="en-US" dirty="0" err="1" smtClean="0"/>
            <a:t>ditunjuk</a:t>
          </a:r>
          <a:r>
            <a:rPr lang="en-US" dirty="0" smtClean="0"/>
            <a:t> </a:t>
          </a:r>
          <a:r>
            <a:rPr lang="en-US" dirty="0" err="1" smtClean="0"/>
            <a:t>Kepala</a:t>
          </a:r>
          <a:r>
            <a:rPr lang="en-US" dirty="0" smtClean="0"/>
            <a:t> KPP </a:t>
          </a:r>
          <a:r>
            <a:rPr lang="en-US" dirty="0" err="1" smtClean="0"/>
            <a:t>untuk</a:t>
          </a:r>
          <a:r>
            <a:rPr lang="en-US" dirty="0" smtClean="0"/>
            <a:t> </a:t>
          </a:r>
          <a:r>
            <a:rPr lang="en-US" dirty="0" err="1" smtClean="0"/>
            <a:t>penjualan</a:t>
          </a:r>
          <a:r>
            <a:rPr lang="en-US" dirty="0" smtClean="0"/>
            <a:t> </a:t>
          </a:r>
          <a:r>
            <a:rPr lang="en-US" dirty="0" err="1" smtClean="0"/>
            <a:t>hasil</a:t>
          </a:r>
          <a:r>
            <a:rPr lang="en-US" dirty="0" smtClean="0"/>
            <a:t> </a:t>
          </a:r>
          <a:r>
            <a:rPr lang="en-US" dirty="0" err="1" smtClean="0"/>
            <a:t>produksi</a:t>
          </a:r>
          <a:r>
            <a:rPr lang="en-US" dirty="0" smtClean="0"/>
            <a:t> </a:t>
          </a:r>
          <a:r>
            <a:rPr lang="en-US" dirty="0" err="1" smtClean="0"/>
            <a:t>dalam</a:t>
          </a:r>
          <a:r>
            <a:rPr lang="en-US" dirty="0" smtClean="0"/>
            <a:t> </a:t>
          </a:r>
          <a:r>
            <a:rPr lang="en-US" dirty="0" err="1" smtClean="0"/>
            <a:t>negeri</a:t>
          </a:r>
          <a:r>
            <a:rPr lang="en-US" dirty="0" smtClean="0"/>
            <a:t> di </a:t>
          </a:r>
          <a:r>
            <a:rPr lang="en-US" dirty="0" err="1" smtClean="0"/>
            <a:t>industri</a:t>
          </a:r>
          <a:r>
            <a:rPr lang="en-US" dirty="0" smtClean="0"/>
            <a:t> semen, </a:t>
          </a:r>
          <a:r>
            <a:rPr lang="en-US" dirty="0" err="1" smtClean="0"/>
            <a:t>kertas</a:t>
          </a:r>
          <a:r>
            <a:rPr lang="en-US" dirty="0" smtClean="0"/>
            <a:t>, </a:t>
          </a:r>
          <a:r>
            <a:rPr lang="en-US" dirty="0" err="1" smtClean="0"/>
            <a:t>baja</a:t>
          </a:r>
          <a:r>
            <a:rPr lang="en-US" dirty="0" smtClean="0"/>
            <a:t>, </a:t>
          </a:r>
          <a:r>
            <a:rPr lang="en-US" dirty="0" err="1" smtClean="0"/>
            <a:t>dan</a:t>
          </a:r>
          <a:r>
            <a:rPr lang="en-US" dirty="0" smtClean="0"/>
            <a:t> </a:t>
          </a:r>
          <a:r>
            <a:rPr lang="en-US" dirty="0" err="1" smtClean="0"/>
            <a:t>otomotif</a:t>
          </a:r>
          <a:r>
            <a:rPr lang="en-US" dirty="0" smtClean="0"/>
            <a:t>.</a:t>
          </a:r>
          <a:endParaRPr lang="en-US" dirty="0"/>
        </a:p>
      </dgm:t>
    </dgm:pt>
    <dgm:pt modelId="{788489F5-EEED-4255-A101-B6F8838E3879}" type="parTrans" cxnId="{9799CB9B-CABB-4249-8696-DC3143A2EC9E}">
      <dgm:prSet/>
      <dgm:spPr/>
      <dgm:t>
        <a:bodyPr/>
        <a:lstStyle/>
        <a:p>
          <a:endParaRPr lang="en-US"/>
        </a:p>
      </dgm:t>
    </dgm:pt>
    <dgm:pt modelId="{785EFCD1-114A-4CFD-80A8-0069C827E8E6}" type="sibTrans" cxnId="{9799CB9B-CABB-4249-8696-DC3143A2EC9E}">
      <dgm:prSet/>
      <dgm:spPr/>
      <dgm:t>
        <a:bodyPr/>
        <a:lstStyle/>
        <a:p>
          <a:endParaRPr lang="en-US"/>
        </a:p>
      </dgm:t>
    </dgm:pt>
    <dgm:pt modelId="{72826B91-7FCA-47B1-82B3-3D0D9A5CF33D}">
      <dgm:prSet phldrT="[Text]"/>
      <dgm:spPr/>
      <dgm:t>
        <a:bodyPr/>
        <a:lstStyle/>
        <a:p>
          <a:r>
            <a:rPr lang="en-US" dirty="0" err="1" smtClean="0"/>
            <a:t>Produsen</a:t>
          </a:r>
          <a:r>
            <a:rPr lang="en-US" dirty="0" smtClean="0"/>
            <a:t> </a:t>
          </a:r>
          <a:r>
            <a:rPr lang="en-US" dirty="0" err="1" smtClean="0"/>
            <a:t>atau</a:t>
          </a:r>
          <a:r>
            <a:rPr lang="en-US" dirty="0" smtClean="0"/>
            <a:t> </a:t>
          </a:r>
          <a:r>
            <a:rPr lang="en-US" dirty="0" err="1" smtClean="0"/>
            <a:t>importir</a:t>
          </a:r>
          <a:r>
            <a:rPr lang="en-US" dirty="0" smtClean="0"/>
            <a:t> BBM, gas, </a:t>
          </a:r>
          <a:r>
            <a:rPr lang="en-US" dirty="0" err="1" smtClean="0"/>
            <a:t>dan</a:t>
          </a:r>
          <a:r>
            <a:rPr lang="en-US" dirty="0" smtClean="0"/>
            <a:t> </a:t>
          </a:r>
          <a:r>
            <a:rPr lang="en-US" dirty="0" err="1" smtClean="0"/>
            <a:t>pelumas</a:t>
          </a:r>
          <a:r>
            <a:rPr lang="en-US" dirty="0" smtClean="0"/>
            <a:t> </a:t>
          </a:r>
          <a:r>
            <a:rPr lang="en-US" dirty="0" err="1" smtClean="0"/>
            <a:t>untuk</a:t>
          </a:r>
          <a:r>
            <a:rPr lang="en-US" dirty="0" smtClean="0"/>
            <a:t> </a:t>
          </a:r>
          <a:r>
            <a:rPr lang="en-US" dirty="0" err="1" smtClean="0"/>
            <a:t>penjualan</a:t>
          </a:r>
          <a:r>
            <a:rPr lang="en-US" dirty="0" smtClean="0"/>
            <a:t> </a:t>
          </a:r>
          <a:r>
            <a:rPr lang="en-US" dirty="0" err="1" smtClean="0"/>
            <a:t>komoditas</a:t>
          </a:r>
          <a:r>
            <a:rPr lang="en-US" dirty="0" smtClean="0"/>
            <a:t> </a:t>
          </a:r>
          <a:r>
            <a:rPr lang="en-US" dirty="0" err="1" smtClean="0"/>
            <a:t>tersebut</a:t>
          </a:r>
          <a:r>
            <a:rPr lang="en-US" dirty="0" smtClean="0"/>
            <a:t>.</a:t>
          </a:r>
          <a:endParaRPr lang="en-US" dirty="0"/>
        </a:p>
      </dgm:t>
    </dgm:pt>
    <dgm:pt modelId="{FDECFE8E-8B51-428E-BCD2-54C90DE23B66}" type="parTrans" cxnId="{57C81A83-61ED-4E82-BF55-F98B111AE79D}">
      <dgm:prSet/>
      <dgm:spPr/>
      <dgm:t>
        <a:bodyPr/>
        <a:lstStyle/>
        <a:p>
          <a:endParaRPr lang="en-US"/>
        </a:p>
      </dgm:t>
    </dgm:pt>
    <dgm:pt modelId="{1C9A5669-19AB-4F0F-B1F7-ABC3215D68C3}" type="sibTrans" cxnId="{57C81A83-61ED-4E82-BF55-F98B111AE79D}">
      <dgm:prSet/>
      <dgm:spPr/>
      <dgm:t>
        <a:bodyPr/>
        <a:lstStyle/>
        <a:p>
          <a:endParaRPr lang="en-US"/>
        </a:p>
      </dgm:t>
    </dgm:pt>
    <dgm:pt modelId="{817D0A27-78B2-4D8B-BCD3-7AD3474E5C80}">
      <dgm:prSet phldrT="[Text]"/>
      <dgm:spPr/>
      <dgm:t>
        <a:bodyPr/>
        <a:lstStyle/>
        <a:p>
          <a:r>
            <a:rPr lang="en-US" dirty="0" err="1" smtClean="0"/>
            <a:t>Industri</a:t>
          </a:r>
          <a:r>
            <a:rPr lang="en-US" dirty="0" smtClean="0"/>
            <a:t> </a:t>
          </a:r>
          <a:r>
            <a:rPr lang="en-US" dirty="0" err="1" smtClean="0"/>
            <a:t>atau</a:t>
          </a:r>
          <a:r>
            <a:rPr lang="en-US" dirty="0" smtClean="0"/>
            <a:t> </a:t>
          </a:r>
          <a:r>
            <a:rPr lang="en-US" dirty="0" err="1" smtClean="0"/>
            <a:t>eksportir</a:t>
          </a:r>
          <a:r>
            <a:rPr lang="en-US" dirty="0" smtClean="0"/>
            <a:t> yang </a:t>
          </a:r>
          <a:r>
            <a:rPr lang="en-US" dirty="0" err="1" smtClean="0"/>
            <a:t>ditunjuk</a:t>
          </a:r>
          <a:r>
            <a:rPr lang="en-US" dirty="0" smtClean="0"/>
            <a:t> </a:t>
          </a:r>
          <a:r>
            <a:rPr lang="en-US" dirty="0" err="1" smtClean="0"/>
            <a:t>Kepala</a:t>
          </a:r>
          <a:r>
            <a:rPr lang="en-US" dirty="0" smtClean="0"/>
            <a:t> KPP </a:t>
          </a:r>
          <a:r>
            <a:rPr lang="en-US" dirty="0" err="1" smtClean="0"/>
            <a:t>untuk</a:t>
          </a:r>
          <a:r>
            <a:rPr lang="en-US" dirty="0" smtClean="0"/>
            <a:t> </a:t>
          </a:r>
          <a:r>
            <a:rPr lang="en-US" dirty="0" err="1" smtClean="0"/>
            <a:t>pembelian</a:t>
          </a:r>
          <a:r>
            <a:rPr lang="en-US" dirty="0" smtClean="0"/>
            <a:t> </a:t>
          </a:r>
          <a:r>
            <a:rPr lang="en-US" dirty="0" err="1" smtClean="0"/>
            <a:t>bahan</a:t>
          </a:r>
          <a:r>
            <a:rPr lang="en-US" dirty="0" smtClean="0"/>
            <a:t> </a:t>
          </a:r>
          <a:r>
            <a:rPr lang="en-US" dirty="0" err="1" smtClean="0"/>
            <a:t>keperluan</a:t>
          </a:r>
          <a:r>
            <a:rPr lang="en-US" dirty="0" smtClean="0"/>
            <a:t> di </a:t>
          </a:r>
          <a:r>
            <a:rPr lang="en-US" dirty="0" err="1" smtClean="0"/>
            <a:t>sektor</a:t>
          </a:r>
          <a:r>
            <a:rPr lang="en-US" dirty="0" smtClean="0"/>
            <a:t> </a:t>
          </a:r>
          <a:r>
            <a:rPr lang="en-US" dirty="0" err="1" smtClean="0"/>
            <a:t>kehutanan</a:t>
          </a:r>
          <a:r>
            <a:rPr lang="en-US" dirty="0" smtClean="0"/>
            <a:t>, </a:t>
          </a:r>
          <a:r>
            <a:rPr lang="en-US" dirty="0" err="1" smtClean="0"/>
            <a:t>perkebunan</a:t>
          </a:r>
          <a:r>
            <a:rPr lang="en-US" dirty="0" smtClean="0"/>
            <a:t>, </a:t>
          </a:r>
          <a:r>
            <a:rPr lang="en-US" dirty="0" err="1" smtClean="0"/>
            <a:t>pertanian</a:t>
          </a:r>
          <a:r>
            <a:rPr lang="en-US" dirty="0" smtClean="0"/>
            <a:t>, </a:t>
          </a:r>
          <a:r>
            <a:rPr lang="en-US" dirty="0" err="1" smtClean="0"/>
            <a:t>dan</a:t>
          </a:r>
          <a:r>
            <a:rPr lang="en-US" dirty="0" smtClean="0"/>
            <a:t> </a:t>
          </a:r>
          <a:r>
            <a:rPr lang="en-US" dirty="0" err="1" smtClean="0"/>
            <a:t>perikanan</a:t>
          </a:r>
          <a:r>
            <a:rPr lang="en-US" dirty="0" smtClean="0"/>
            <a:t>.</a:t>
          </a:r>
          <a:endParaRPr lang="en-US" dirty="0"/>
        </a:p>
      </dgm:t>
    </dgm:pt>
    <dgm:pt modelId="{3E14A3E2-6D86-4E4D-B1D6-07ACA827CDE5}" type="parTrans" cxnId="{EAD31A34-6518-4FFC-B0B6-08D4FD24434D}">
      <dgm:prSet/>
      <dgm:spPr/>
      <dgm:t>
        <a:bodyPr/>
        <a:lstStyle/>
        <a:p>
          <a:endParaRPr lang="en-US"/>
        </a:p>
      </dgm:t>
    </dgm:pt>
    <dgm:pt modelId="{C5E07EA2-AF98-4E28-BB9B-DCD9E930A029}" type="sibTrans" cxnId="{EAD31A34-6518-4FFC-B0B6-08D4FD24434D}">
      <dgm:prSet/>
      <dgm:spPr/>
      <dgm:t>
        <a:bodyPr/>
        <a:lstStyle/>
        <a:p>
          <a:endParaRPr lang="en-US"/>
        </a:p>
      </dgm:t>
    </dgm:pt>
    <dgm:pt modelId="{24A8B8A2-31BD-49C1-898B-3D40BE5772E8}" type="pres">
      <dgm:prSet presAssocID="{60C2D784-57C1-4E37-8DF5-4B603F3E7E14}" presName="linear" presStyleCnt="0">
        <dgm:presLayoutVars>
          <dgm:dir/>
          <dgm:animLvl val="lvl"/>
          <dgm:resizeHandles val="exact"/>
        </dgm:presLayoutVars>
      </dgm:prSet>
      <dgm:spPr/>
      <dgm:t>
        <a:bodyPr/>
        <a:lstStyle/>
        <a:p>
          <a:endParaRPr lang="en-US"/>
        </a:p>
      </dgm:t>
    </dgm:pt>
    <dgm:pt modelId="{AF8B1DE7-E757-46BB-BEE0-F7A4A0B229A5}" type="pres">
      <dgm:prSet presAssocID="{EE75ECD7-00E4-43D2-94DD-17E5F0DCEA12}" presName="parentLin" presStyleCnt="0"/>
      <dgm:spPr/>
      <dgm:t>
        <a:bodyPr/>
        <a:lstStyle/>
        <a:p>
          <a:endParaRPr lang="en-US"/>
        </a:p>
      </dgm:t>
    </dgm:pt>
    <dgm:pt modelId="{49A39A72-AAFA-4560-86DE-DEFE990A46C1}" type="pres">
      <dgm:prSet presAssocID="{EE75ECD7-00E4-43D2-94DD-17E5F0DCEA12}" presName="parentLeftMargin" presStyleLbl="node1" presStyleIdx="0" presStyleCnt="1"/>
      <dgm:spPr/>
      <dgm:t>
        <a:bodyPr/>
        <a:lstStyle/>
        <a:p>
          <a:endParaRPr lang="en-US"/>
        </a:p>
      </dgm:t>
    </dgm:pt>
    <dgm:pt modelId="{E5D85A9B-D780-4DB9-A9FE-F1EC279E5F91}" type="pres">
      <dgm:prSet presAssocID="{EE75ECD7-00E4-43D2-94DD-17E5F0DCEA12}" presName="parentText" presStyleLbl="node1" presStyleIdx="0" presStyleCnt="1">
        <dgm:presLayoutVars>
          <dgm:chMax val="0"/>
          <dgm:bulletEnabled val="1"/>
        </dgm:presLayoutVars>
      </dgm:prSet>
      <dgm:spPr/>
      <dgm:t>
        <a:bodyPr/>
        <a:lstStyle/>
        <a:p>
          <a:endParaRPr lang="en-US"/>
        </a:p>
      </dgm:t>
    </dgm:pt>
    <dgm:pt modelId="{665E47CF-8062-4618-A1D1-E304E3056064}" type="pres">
      <dgm:prSet presAssocID="{EE75ECD7-00E4-43D2-94DD-17E5F0DCEA12}" presName="negativeSpace" presStyleCnt="0"/>
      <dgm:spPr/>
      <dgm:t>
        <a:bodyPr/>
        <a:lstStyle/>
        <a:p>
          <a:endParaRPr lang="en-US"/>
        </a:p>
      </dgm:t>
    </dgm:pt>
    <dgm:pt modelId="{3599BCF1-A99F-431B-87DE-5D7F9F1E1DE1}" type="pres">
      <dgm:prSet presAssocID="{EE75ECD7-00E4-43D2-94DD-17E5F0DCEA12}" presName="childText" presStyleLbl="conFgAcc1" presStyleIdx="0" presStyleCnt="1">
        <dgm:presLayoutVars>
          <dgm:bulletEnabled val="1"/>
        </dgm:presLayoutVars>
      </dgm:prSet>
      <dgm:spPr/>
      <dgm:t>
        <a:bodyPr/>
        <a:lstStyle/>
        <a:p>
          <a:endParaRPr lang="en-US"/>
        </a:p>
      </dgm:t>
    </dgm:pt>
  </dgm:ptLst>
  <dgm:cxnLst>
    <dgm:cxn modelId="{BF7B5096-4ADD-4346-B96A-DD0F325D236C}" type="presOf" srcId="{EE75ECD7-00E4-43D2-94DD-17E5F0DCEA12}" destId="{49A39A72-AAFA-4560-86DE-DEFE990A46C1}" srcOrd="0" destOrd="0" presId="urn:microsoft.com/office/officeart/2005/8/layout/list1"/>
    <dgm:cxn modelId="{18F1411F-F322-4ECA-93EE-F9A8CBFE5CCD}" type="presOf" srcId="{177AD5AA-04FF-49C3-914D-70BF28D8F1CC}" destId="{3599BCF1-A99F-431B-87DE-5D7F9F1E1DE1}" srcOrd="0" destOrd="0" presId="urn:microsoft.com/office/officeart/2005/8/layout/list1"/>
    <dgm:cxn modelId="{9799CB9B-CABB-4249-8696-DC3143A2EC9E}" srcId="{EE75ECD7-00E4-43D2-94DD-17E5F0DCEA12}" destId="{177AD5AA-04FF-49C3-914D-70BF28D8F1CC}" srcOrd="0" destOrd="0" parTransId="{788489F5-EEED-4255-A101-B6F8838E3879}" sibTransId="{785EFCD1-114A-4CFD-80A8-0069C827E8E6}"/>
    <dgm:cxn modelId="{95391F1A-68A3-49D6-97FA-AD447FC5AE29}" type="presOf" srcId="{72826B91-7FCA-47B1-82B3-3D0D9A5CF33D}" destId="{3599BCF1-A99F-431B-87DE-5D7F9F1E1DE1}" srcOrd="0" destOrd="1" presId="urn:microsoft.com/office/officeart/2005/8/layout/list1"/>
    <dgm:cxn modelId="{96B21287-C901-4D27-8C8A-3E7EAB4EA546}" type="presOf" srcId="{60C2D784-57C1-4E37-8DF5-4B603F3E7E14}" destId="{24A8B8A2-31BD-49C1-898B-3D40BE5772E8}" srcOrd="0" destOrd="0" presId="urn:microsoft.com/office/officeart/2005/8/layout/list1"/>
    <dgm:cxn modelId="{57C81A83-61ED-4E82-BF55-F98B111AE79D}" srcId="{EE75ECD7-00E4-43D2-94DD-17E5F0DCEA12}" destId="{72826B91-7FCA-47B1-82B3-3D0D9A5CF33D}" srcOrd="1" destOrd="0" parTransId="{FDECFE8E-8B51-428E-BCD2-54C90DE23B66}" sibTransId="{1C9A5669-19AB-4F0F-B1F7-ABC3215D68C3}"/>
    <dgm:cxn modelId="{9D349A38-AF35-43D0-A360-360FA9C06240}" srcId="{60C2D784-57C1-4E37-8DF5-4B603F3E7E14}" destId="{EE75ECD7-00E4-43D2-94DD-17E5F0DCEA12}" srcOrd="0" destOrd="0" parTransId="{DA0B64E9-C7D1-4CC9-9059-9E6C569C0196}" sibTransId="{D4C4DC01-C4FF-4A5D-9177-9EB368E3CA26}"/>
    <dgm:cxn modelId="{EAD31A34-6518-4FFC-B0B6-08D4FD24434D}" srcId="{EE75ECD7-00E4-43D2-94DD-17E5F0DCEA12}" destId="{817D0A27-78B2-4D8B-BCD3-7AD3474E5C80}" srcOrd="2" destOrd="0" parTransId="{3E14A3E2-6D86-4E4D-B1D6-07ACA827CDE5}" sibTransId="{C5E07EA2-AF98-4E28-BB9B-DCD9E930A029}"/>
    <dgm:cxn modelId="{99B5FEE3-9C21-4D4A-A943-D70110807E29}" type="presOf" srcId="{817D0A27-78B2-4D8B-BCD3-7AD3474E5C80}" destId="{3599BCF1-A99F-431B-87DE-5D7F9F1E1DE1}" srcOrd="0" destOrd="2" presId="urn:microsoft.com/office/officeart/2005/8/layout/list1"/>
    <dgm:cxn modelId="{3B61517F-874B-4396-B87E-D04AD676BFBA}" type="presOf" srcId="{EE75ECD7-00E4-43D2-94DD-17E5F0DCEA12}" destId="{E5D85A9B-D780-4DB9-A9FE-F1EC279E5F91}" srcOrd="1" destOrd="0" presId="urn:microsoft.com/office/officeart/2005/8/layout/list1"/>
    <dgm:cxn modelId="{49ECE046-00CF-43C1-95F8-3909719625E0}" type="presParOf" srcId="{24A8B8A2-31BD-49C1-898B-3D40BE5772E8}" destId="{AF8B1DE7-E757-46BB-BEE0-F7A4A0B229A5}" srcOrd="0" destOrd="0" presId="urn:microsoft.com/office/officeart/2005/8/layout/list1"/>
    <dgm:cxn modelId="{383A149E-373F-4FC7-ACB1-D21E757C8B0E}" type="presParOf" srcId="{AF8B1DE7-E757-46BB-BEE0-F7A4A0B229A5}" destId="{49A39A72-AAFA-4560-86DE-DEFE990A46C1}" srcOrd="0" destOrd="0" presId="urn:microsoft.com/office/officeart/2005/8/layout/list1"/>
    <dgm:cxn modelId="{9205E7C2-B503-452A-B0DA-52853BAE2107}" type="presParOf" srcId="{AF8B1DE7-E757-46BB-BEE0-F7A4A0B229A5}" destId="{E5D85A9B-D780-4DB9-A9FE-F1EC279E5F91}" srcOrd="1" destOrd="0" presId="urn:microsoft.com/office/officeart/2005/8/layout/list1"/>
    <dgm:cxn modelId="{78E6E01C-FCFA-466F-BE7B-25E351EA669B}" type="presParOf" srcId="{24A8B8A2-31BD-49C1-898B-3D40BE5772E8}" destId="{665E47CF-8062-4618-A1D1-E304E3056064}" srcOrd="1" destOrd="0" presId="urn:microsoft.com/office/officeart/2005/8/layout/list1"/>
    <dgm:cxn modelId="{6957C9AC-6BF2-4DF2-B46C-ACE025F364FA}" type="presParOf" srcId="{24A8B8A2-31BD-49C1-898B-3D40BE5772E8}" destId="{3599BCF1-A99F-431B-87DE-5D7F9F1E1DE1}"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BA1B267-416B-46E5-9601-7F854C62A143}" type="doc">
      <dgm:prSet loTypeId="urn:microsoft.com/office/officeart/2005/8/layout/vList2" loCatId="list" qsTypeId="urn:microsoft.com/office/officeart/2005/8/quickstyle/simple2" qsCatId="simple" csTypeId="urn:microsoft.com/office/officeart/2005/8/colors/accent1_4" csCatId="accent1" phldr="1"/>
      <dgm:spPr/>
      <dgm:t>
        <a:bodyPr/>
        <a:lstStyle/>
        <a:p>
          <a:endParaRPr lang="en-US"/>
        </a:p>
      </dgm:t>
    </dgm:pt>
    <dgm:pt modelId="{19E418AC-1175-4437-9886-E64A391F7CF7}">
      <dgm:prSet phldrT="[Text]"/>
      <dgm:spPr/>
      <dgm:t>
        <a:bodyPr/>
        <a:lstStyle/>
        <a:p>
          <a:r>
            <a:rPr lang="en-US" dirty="0" err="1" smtClean="0"/>
            <a:t>Aktivitas</a:t>
          </a:r>
          <a:r>
            <a:rPr lang="en-US" dirty="0" smtClean="0"/>
            <a:t> </a:t>
          </a:r>
          <a:r>
            <a:rPr lang="en-US" dirty="0" err="1" smtClean="0"/>
            <a:t>Penyerahan</a:t>
          </a:r>
          <a:r>
            <a:rPr lang="en-US" dirty="0" smtClean="0"/>
            <a:t> </a:t>
          </a:r>
          <a:r>
            <a:rPr lang="en-US" dirty="0" err="1" smtClean="0"/>
            <a:t>Barang</a:t>
          </a:r>
          <a:endParaRPr lang="en-US" dirty="0"/>
        </a:p>
      </dgm:t>
    </dgm:pt>
    <dgm:pt modelId="{A184C403-9E0D-481F-AD5D-35585CCA8EFB}" type="parTrans" cxnId="{FD5FC12F-6DBE-412B-A59A-1205A51602F3}">
      <dgm:prSet/>
      <dgm:spPr/>
      <dgm:t>
        <a:bodyPr/>
        <a:lstStyle/>
        <a:p>
          <a:endParaRPr lang="en-US"/>
        </a:p>
      </dgm:t>
    </dgm:pt>
    <dgm:pt modelId="{72823AF5-5314-43E5-A751-1A1A61B5B6B0}" type="sibTrans" cxnId="{FD5FC12F-6DBE-412B-A59A-1205A51602F3}">
      <dgm:prSet/>
      <dgm:spPr/>
      <dgm:t>
        <a:bodyPr/>
        <a:lstStyle/>
        <a:p>
          <a:endParaRPr lang="en-US"/>
        </a:p>
      </dgm:t>
    </dgm:pt>
    <dgm:pt modelId="{B323D072-AC05-4FA7-A279-F536499CD5F2}">
      <dgm:prSet phldrT="[Text]"/>
      <dgm:spPr>
        <a:solidFill>
          <a:schemeClr val="accent1">
            <a:lumMod val="50000"/>
          </a:schemeClr>
        </a:solidFill>
      </dgm:spPr>
      <dgm:t>
        <a:bodyPr/>
        <a:lstStyle/>
        <a:p>
          <a:r>
            <a:rPr lang="en-US" dirty="0" err="1" smtClean="0"/>
            <a:t>Aktivitas</a:t>
          </a:r>
          <a:r>
            <a:rPr lang="en-US" dirty="0" smtClean="0"/>
            <a:t> </a:t>
          </a:r>
          <a:r>
            <a:rPr lang="en-US" dirty="0" err="1" smtClean="0"/>
            <a:t>Impor</a:t>
          </a:r>
          <a:endParaRPr lang="en-US" dirty="0"/>
        </a:p>
      </dgm:t>
    </dgm:pt>
    <dgm:pt modelId="{5581A49E-F665-44D5-8215-780DF3A3B39D}" type="parTrans" cxnId="{34BAF946-F3F5-4449-9044-74C77A3A38FA}">
      <dgm:prSet/>
      <dgm:spPr/>
      <dgm:t>
        <a:bodyPr/>
        <a:lstStyle/>
        <a:p>
          <a:endParaRPr lang="en-US"/>
        </a:p>
      </dgm:t>
    </dgm:pt>
    <dgm:pt modelId="{F57393AE-C848-42BB-8575-63C08CF5CB54}" type="sibTrans" cxnId="{34BAF946-F3F5-4449-9044-74C77A3A38FA}">
      <dgm:prSet/>
      <dgm:spPr/>
      <dgm:t>
        <a:bodyPr/>
        <a:lstStyle/>
        <a:p>
          <a:endParaRPr lang="en-US"/>
        </a:p>
      </dgm:t>
    </dgm:pt>
    <dgm:pt modelId="{866FB47F-72C5-4884-92B0-6B26852BD984}">
      <dgm:prSet phldrT="[Text]"/>
      <dgm:spPr/>
      <dgm:t>
        <a:bodyPr/>
        <a:lstStyle/>
        <a:p>
          <a:r>
            <a:rPr lang="en-US" dirty="0" smtClean="0"/>
            <a:t>1,5% </a:t>
          </a:r>
          <a:r>
            <a:rPr lang="en-US" dirty="0" err="1" smtClean="0"/>
            <a:t>dari</a:t>
          </a:r>
          <a:r>
            <a:rPr lang="en-US" dirty="0" smtClean="0"/>
            <a:t> </a:t>
          </a:r>
          <a:r>
            <a:rPr lang="en-US" dirty="0" err="1" smtClean="0"/>
            <a:t>harga</a:t>
          </a:r>
          <a:r>
            <a:rPr lang="en-US" dirty="0" smtClean="0"/>
            <a:t> </a:t>
          </a:r>
          <a:r>
            <a:rPr lang="en-US" dirty="0" err="1" smtClean="0"/>
            <a:t>pembelian</a:t>
          </a:r>
          <a:r>
            <a:rPr lang="en-US" dirty="0" smtClean="0"/>
            <a:t>.</a:t>
          </a:r>
          <a:endParaRPr lang="en-US" dirty="0"/>
        </a:p>
      </dgm:t>
    </dgm:pt>
    <dgm:pt modelId="{D9B268B9-0157-4C60-B81B-45F783884E5F}" type="parTrans" cxnId="{EA935F8C-6457-47D6-BD68-3516F6DB5E26}">
      <dgm:prSet/>
      <dgm:spPr/>
      <dgm:t>
        <a:bodyPr/>
        <a:lstStyle/>
        <a:p>
          <a:endParaRPr lang="en-US"/>
        </a:p>
      </dgm:t>
    </dgm:pt>
    <dgm:pt modelId="{E76ECCF2-0F1E-4B74-9BBE-7CF1AE6749D1}" type="sibTrans" cxnId="{EA935F8C-6457-47D6-BD68-3516F6DB5E26}">
      <dgm:prSet/>
      <dgm:spPr/>
      <dgm:t>
        <a:bodyPr/>
        <a:lstStyle/>
        <a:p>
          <a:endParaRPr lang="en-US"/>
        </a:p>
      </dgm:t>
    </dgm:pt>
    <dgm:pt modelId="{C79380A7-2CE7-4046-A901-C02FD5D69958}">
      <dgm:prSet phldrT="[Text]"/>
      <dgm:spPr/>
      <dgm:t>
        <a:bodyPr/>
        <a:lstStyle/>
        <a:p>
          <a:r>
            <a:rPr lang="en-US" dirty="0" smtClean="0"/>
            <a:t>2,5% </a:t>
          </a:r>
          <a:r>
            <a:rPr lang="en-US" dirty="0" err="1" smtClean="0"/>
            <a:t>dari</a:t>
          </a:r>
          <a:r>
            <a:rPr lang="en-US" dirty="0" smtClean="0"/>
            <a:t> </a:t>
          </a:r>
          <a:r>
            <a:rPr lang="en-US" dirty="0" err="1" smtClean="0"/>
            <a:t>nilai</a:t>
          </a:r>
          <a:r>
            <a:rPr lang="en-US" dirty="0" smtClean="0"/>
            <a:t> </a:t>
          </a:r>
          <a:r>
            <a:rPr lang="en-US" dirty="0" err="1" smtClean="0"/>
            <a:t>impor</a:t>
          </a:r>
          <a:r>
            <a:rPr lang="en-US" dirty="0" smtClean="0"/>
            <a:t> </a:t>
          </a:r>
          <a:r>
            <a:rPr lang="en-US" dirty="0" err="1" smtClean="0"/>
            <a:t>bagi</a:t>
          </a:r>
          <a:r>
            <a:rPr lang="en-US" dirty="0" smtClean="0"/>
            <a:t> </a:t>
          </a:r>
          <a:r>
            <a:rPr lang="en-US" dirty="0" err="1" smtClean="0"/>
            <a:t>pengguna</a:t>
          </a:r>
          <a:r>
            <a:rPr lang="en-US" dirty="0" smtClean="0"/>
            <a:t> </a:t>
          </a:r>
          <a:r>
            <a:rPr lang="en-US" dirty="0" err="1" smtClean="0"/>
            <a:t>Angka</a:t>
          </a:r>
          <a:r>
            <a:rPr lang="en-US" dirty="0" smtClean="0"/>
            <a:t> </a:t>
          </a:r>
          <a:r>
            <a:rPr lang="en-US" dirty="0" err="1" smtClean="0"/>
            <a:t>Pengenal</a:t>
          </a:r>
          <a:r>
            <a:rPr lang="en-US" dirty="0" smtClean="0"/>
            <a:t> </a:t>
          </a:r>
          <a:r>
            <a:rPr lang="en-US" dirty="0" err="1" smtClean="0"/>
            <a:t>Impor</a:t>
          </a:r>
          <a:r>
            <a:rPr lang="en-US" dirty="0" smtClean="0"/>
            <a:t> (API).</a:t>
          </a:r>
          <a:endParaRPr lang="en-US" dirty="0"/>
        </a:p>
      </dgm:t>
    </dgm:pt>
    <dgm:pt modelId="{9E431F84-912B-4D20-87AA-616539C22965}" type="parTrans" cxnId="{D9F10842-B6DF-42EB-AAAA-F127DF486DEC}">
      <dgm:prSet/>
      <dgm:spPr/>
      <dgm:t>
        <a:bodyPr/>
        <a:lstStyle/>
        <a:p>
          <a:endParaRPr lang="en-US"/>
        </a:p>
      </dgm:t>
    </dgm:pt>
    <dgm:pt modelId="{1C1960DF-6FEF-4BF8-8707-AD3E658C5E0F}" type="sibTrans" cxnId="{D9F10842-B6DF-42EB-AAAA-F127DF486DEC}">
      <dgm:prSet/>
      <dgm:spPr/>
      <dgm:t>
        <a:bodyPr/>
        <a:lstStyle/>
        <a:p>
          <a:endParaRPr lang="en-US"/>
        </a:p>
      </dgm:t>
    </dgm:pt>
    <dgm:pt modelId="{7DA0FFD6-4045-4575-AC53-FCA28D85304B}">
      <dgm:prSet phldrT="[Text]"/>
      <dgm:spPr/>
      <dgm:t>
        <a:bodyPr/>
        <a:lstStyle/>
        <a:p>
          <a:r>
            <a:rPr lang="en-US" dirty="0" smtClean="0"/>
            <a:t>0,5% </a:t>
          </a:r>
          <a:r>
            <a:rPr lang="en-US" dirty="0" err="1" smtClean="0"/>
            <a:t>bagi</a:t>
          </a:r>
          <a:r>
            <a:rPr lang="en-US" dirty="0" smtClean="0"/>
            <a:t> </a:t>
          </a:r>
          <a:r>
            <a:rPr lang="en-US" dirty="0" err="1" smtClean="0"/>
            <a:t>pengguna</a:t>
          </a:r>
          <a:r>
            <a:rPr lang="en-US" dirty="0" smtClean="0"/>
            <a:t> API </a:t>
          </a:r>
          <a:r>
            <a:rPr lang="en-US" dirty="0" err="1" smtClean="0"/>
            <a:t>untuk</a:t>
          </a:r>
          <a:r>
            <a:rPr lang="en-US" dirty="0" smtClean="0"/>
            <a:t> </a:t>
          </a:r>
          <a:r>
            <a:rPr lang="en-US" dirty="0" err="1" smtClean="0"/>
            <a:t>impor</a:t>
          </a:r>
          <a:r>
            <a:rPr lang="en-US" dirty="0" smtClean="0"/>
            <a:t> </a:t>
          </a:r>
          <a:r>
            <a:rPr lang="en-US" dirty="0" err="1" smtClean="0"/>
            <a:t>kedelai</a:t>
          </a:r>
          <a:r>
            <a:rPr lang="en-US" dirty="0" smtClean="0"/>
            <a:t>, </a:t>
          </a:r>
          <a:r>
            <a:rPr lang="en-US" dirty="0" err="1" smtClean="0"/>
            <a:t>gandum</a:t>
          </a:r>
          <a:r>
            <a:rPr lang="en-US" dirty="0" smtClean="0"/>
            <a:t>, </a:t>
          </a:r>
          <a:r>
            <a:rPr lang="en-US" dirty="0" err="1" smtClean="0"/>
            <a:t>dan</a:t>
          </a:r>
          <a:r>
            <a:rPr lang="en-US" dirty="0" smtClean="0"/>
            <a:t> </a:t>
          </a:r>
          <a:r>
            <a:rPr lang="en-US" dirty="0" err="1" smtClean="0"/>
            <a:t>tepung</a:t>
          </a:r>
          <a:r>
            <a:rPr lang="en-US" dirty="0" smtClean="0"/>
            <a:t> </a:t>
          </a:r>
          <a:r>
            <a:rPr lang="en-US" dirty="0" err="1" smtClean="0"/>
            <a:t>terigu</a:t>
          </a:r>
          <a:r>
            <a:rPr lang="en-US" dirty="0" smtClean="0"/>
            <a:t>.</a:t>
          </a:r>
          <a:endParaRPr lang="en-US" dirty="0"/>
        </a:p>
      </dgm:t>
    </dgm:pt>
    <dgm:pt modelId="{9BBE8216-DA7F-4321-B1F7-6971498C5719}" type="parTrans" cxnId="{7346CDE4-AC1A-42CD-AD70-764DFC94F91C}">
      <dgm:prSet/>
      <dgm:spPr/>
      <dgm:t>
        <a:bodyPr/>
        <a:lstStyle/>
        <a:p>
          <a:endParaRPr lang="en-US"/>
        </a:p>
      </dgm:t>
    </dgm:pt>
    <dgm:pt modelId="{CE598A5C-C3D1-4BED-AAE8-0BB28CB304CE}" type="sibTrans" cxnId="{7346CDE4-AC1A-42CD-AD70-764DFC94F91C}">
      <dgm:prSet/>
      <dgm:spPr/>
      <dgm:t>
        <a:bodyPr/>
        <a:lstStyle/>
        <a:p>
          <a:endParaRPr lang="en-US"/>
        </a:p>
      </dgm:t>
    </dgm:pt>
    <dgm:pt modelId="{714B2D94-EE95-4477-BF8D-5CE98DC156C7}">
      <dgm:prSet phldrT="[Text]"/>
      <dgm:spPr/>
      <dgm:t>
        <a:bodyPr/>
        <a:lstStyle/>
        <a:p>
          <a:r>
            <a:rPr lang="en-US" dirty="0" smtClean="0"/>
            <a:t>7,5% </a:t>
          </a:r>
          <a:r>
            <a:rPr lang="en-US" dirty="0" err="1" smtClean="0"/>
            <a:t>dari</a:t>
          </a:r>
          <a:r>
            <a:rPr lang="en-US" dirty="0" smtClean="0"/>
            <a:t> </a:t>
          </a:r>
          <a:r>
            <a:rPr lang="en-US" dirty="0" err="1" smtClean="0"/>
            <a:t>nilai</a:t>
          </a:r>
          <a:r>
            <a:rPr lang="en-US" dirty="0" smtClean="0"/>
            <a:t> </a:t>
          </a:r>
          <a:r>
            <a:rPr lang="en-US" dirty="0" err="1" smtClean="0"/>
            <a:t>impor</a:t>
          </a:r>
          <a:r>
            <a:rPr lang="en-US" dirty="0" smtClean="0"/>
            <a:t> </a:t>
          </a:r>
          <a:r>
            <a:rPr lang="en-US" dirty="0" err="1" smtClean="0"/>
            <a:t>bagi</a:t>
          </a:r>
          <a:r>
            <a:rPr lang="en-US" dirty="0" smtClean="0"/>
            <a:t> non </a:t>
          </a:r>
          <a:r>
            <a:rPr lang="en-US" dirty="0" err="1" smtClean="0"/>
            <a:t>pengguna</a:t>
          </a:r>
          <a:r>
            <a:rPr lang="en-US" dirty="0" smtClean="0"/>
            <a:t> API.</a:t>
          </a:r>
          <a:endParaRPr lang="en-US" dirty="0"/>
        </a:p>
      </dgm:t>
    </dgm:pt>
    <dgm:pt modelId="{7498BDE5-0316-4F49-9AD3-5A263C9F83BC}" type="parTrans" cxnId="{841986F7-6EB2-4636-8D4E-3B5A41A25A29}">
      <dgm:prSet/>
      <dgm:spPr/>
      <dgm:t>
        <a:bodyPr/>
        <a:lstStyle/>
        <a:p>
          <a:endParaRPr lang="en-US"/>
        </a:p>
      </dgm:t>
    </dgm:pt>
    <dgm:pt modelId="{D63ACBAF-6C4A-4B1B-9F7A-8E046856C8D9}" type="sibTrans" cxnId="{841986F7-6EB2-4636-8D4E-3B5A41A25A29}">
      <dgm:prSet/>
      <dgm:spPr/>
      <dgm:t>
        <a:bodyPr/>
        <a:lstStyle/>
        <a:p>
          <a:endParaRPr lang="en-US"/>
        </a:p>
      </dgm:t>
    </dgm:pt>
    <dgm:pt modelId="{76B03890-D84D-4282-83D5-F967860F56A3}">
      <dgm:prSet phldrT="[Text]"/>
      <dgm:spPr/>
      <dgm:t>
        <a:bodyPr/>
        <a:lstStyle/>
        <a:p>
          <a:r>
            <a:rPr lang="en-US" dirty="0" smtClean="0"/>
            <a:t>7,5% </a:t>
          </a:r>
          <a:r>
            <a:rPr lang="en-US" dirty="0" err="1" smtClean="0"/>
            <a:t>dari</a:t>
          </a:r>
          <a:r>
            <a:rPr lang="en-US" dirty="0" smtClean="0"/>
            <a:t> </a:t>
          </a:r>
          <a:r>
            <a:rPr lang="en-US" dirty="0" err="1" smtClean="0"/>
            <a:t>harga</a:t>
          </a:r>
          <a:r>
            <a:rPr lang="en-US" dirty="0" smtClean="0"/>
            <a:t> </a:t>
          </a:r>
          <a:r>
            <a:rPr lang="en-US" dirty="0" err="1" smtClean="0"/>
            <a:t>jual</a:t>
          </a:r>
          <a:r>
            <a:rPr lang="en-US" dirty="0" smtClean="0"/>
            <a:t> </a:t>
          </a:r>
          <a:r>
            <a:rPr lang="en-US" dirty="0" err="1" smtClean="0"/>
            <a:t>lelang</a:t>
          </a:r>
          <a:r>
            <a:rPr lang="en-US" dirty="0" smtClean="0"/>
            <a:t> </a:t>
          </a:r>
          <a:r>
            <a:rPr lang="en-US" dirty="0" err="1" smtClean="0"/>
            <a:t>untuk</a:t>
          </a:r>
          <a:r>
            <a:rPr lang="en-US" dirty="0" smtClean="0"/>
            <a:t> </a:t>
          </a:r>
          <a:r>
            <a:rPr lang="en-US" dirty="0" err="1" smtClean="0"/>
            <a:t>barang</a:t>
          </a:r>
          <a:r>
            <a:rPr lang="en-US" dirty="0" smtClean="0"/>
            <a:t> yang </a:t>
          </a:r>
          <a:r>
            <a:rPr lang="en-US" dirty="0" err="1" smtClean="0"/>
            <a:t>tidak</a:t>
          </a:r>
          <a:r>
            <a:rPr lang="en-US" dirty="0" smtClean="0"/>
            <a:t> </a:t>
          </a:r>
          <a:r>
            <a:rPr lang="en-US" dirty="0" err="1" smtClean="0"/>
            <a:t>dikuasai</a:t>
          </a:r>
          <a:r>
            <a:rPr lang="en-US" dirty="0" smtClean="0"/>
            <a:t>.</a:t>
          </a:r>
          <a:endParaRPr lang="en-US" dirty="0"/>
        </a:p>
      </dgm:t>
    </dgm:pt>
    <dgm:pt modelId="{CA43BFAC-70F8-4440-88F0-584393F81335}" type="parTrans" cxnId="{141B1DE9-6F77-4F74-BBEB-971B48E92AC2}">
      <dgm:prSet/>
      <dgm:spPr/>
      <dgm:t>
        <a:bodyPr/>
        <a:lstStyle/>
        <a:p>
          <a:endParaRPr lang="en-US"/>
        </a:p>
      </dgm:t>
    </dgm:pt>
    <dgm:pt modelId="{5139BED0-12B0-41F8-B24E-757E08AF4140}" type="sibTrans" cxnId="{141B1DE9-6F77-4F74-BBEB-971B48E92AC2}">
      <dgm:prSet/>
      <dgm:spPr/>
      <dgm:t>
        <a:bodyPr/>
        <a:lstStyle/>
        <a:p>
          <a:endParaRPr lang="en-US"/>
        </a:p>
      </dgm:t>
    </dgm:pt>
    <dgm:pt modelId="{028A8832-B7FE-4891-B5D4-31E4E80CD23A}">
      <dgm:prSet phldrT="[Text]"/>
      <dgm:spPr/>
      <dgm:t>
        <a:bodyPr/>
        <a:lstStyle/>
        <a:p>
          <a:r>
            <a:rPr lang="en-US" dirty="0" err="1" smtClean="0"/>
            <a:t>Nilai</a:t>
          </a:r>
          <a:r>
            <a:rPr lang="en-US" dirty="0" smtClean="0"/>
            <a:t> </a:t>
          </a:r>
          <a:r>
            <a:rPr lang="en-US" dirty="0" err="1" smtClean="0"/>
            <a:t>impor</a:t>
          </a:r>
          <a:r>
            <a:rPr lang="en-US" dirty="0" smtClean="0"/>
            <a:t> = CIF </a:t>
          </a:r>
          <a:r>
            <a:rPr lang="en-US" dirty="0" err="1" smtClean="0"/>
            <a:t>ditambah</a:t>
          </a:r>
          <a:r>
            <a:rPr lang="en-US" dirty="0" smtClean="0"/>
            <a:t> Bea </a:t>
          </a:r>
          <a:r>
            <a:rPr lang="en-US" dirty="0" err="1" smtClean="0"/>
            <a:t>Masuk</a:t>
          </a:r>
          <a:r>
            <a:rPr lang="en-US" dirty="0" smtClean="0"/>
            <a:t> </a:t>
          </a:r>
          <a:r>
            <a:rPr lang="en-US" dirty="0" err="1" smtClean="0"/>
            <a:t>dan</a:t>
          </a:r>
          <a:r>
            <a:rPr lang="en-US" dirty="0" smtClean="0"/>
            <a:t> </a:t>
          </a:r>
          <a:r>
            <a:rPr lang="en-US" dirty="0" err="1" smtClean="0"/>
            <a:t>pungutan</a:t>
          </a:r>
          <a:r>
            <a:rPr lang="en-US" dirty="0" smtClean="0"/>
            <a:t> lain.</a:t>
          </a:r>
          <a:endParaRPr lang="en-US" dirty="0"/>
        </a:p>
      </dgm:t>
    </dgm:pt>
    <dgm:pt modelId="{95369218-69C7-418F-B084-6B27A5BB164F}" type="parTrans" cxnId="{C8C868D3-7221-47ED-A392-EFAB5F58D826}">
      <dgm:prSet/>
      <dgm:spPr/>
      <dgm:t>
        <a:bodyPr/>
        <a:lstStyle/>
        <a:p>
          <a:endParaRPr lang="en-US"/>
        </a:p>
      </dgm:t>
    </dgm:pt>
    <dgm:pt modelId="{BAD65A99-D5D8-4BF9-B9D3-38F2172E9E1C}" type="sibTrans" cxnId="{C8C868D3-7221-47ED-A392-EFAB5F58D826}">
      <dgm:prSet/>
      <dgm:spPr/>
      <dgm:t>
        <a:bodyPr/>
        <a:lstStyle/>
        <a:p>
          <a:endParaRPr lang="en-US"/>
        </a:p>
      </dgm:t>
    </dgm:pt>
    <dgm:pt modelId="{01F2C406-0169-4710-99F8-BF9E8948F203}" type="pres">
      <dgm:prSet presAssocID="{DBA1B267-416B-46E5-9601-7F854C62A143}" presName="linear" presStyleCnt="0">
        <dgm:presLayoutVars>
          <dgm:animLvl val="lvl"/>
          <dgm:resizeHandles val="exact"/>
        </dgm:presLayoutVars>
      </dgm:prSet>
      <dgm:spPr/>
      <dgm:t>
        <a:bodyPr/>
        <a:lstStyle/>
        <a:p>
          <a:endParaRPr lang="en-US"/>
        </a:p>
      </dgm:t>
    </dgm:pt>
    <dgm:pt modelId="{B03A4CEA-B3C0-4E32-BEBE-8204ED9E7576}" type="pres">
      <dgm:prSet presAssocID="{19E418AC-1175-4437-9886-E64A391F7CF7}" presName="parentText" presStyleLbl="node1" presStyleIdx="0" presStyleCnt="2">
        <dgm:presLayoutVars>
          <dgm:chMax val="0"/>
          <dgm:bulletEnabled val="1"/>
        </dgm:presLayoutVars>
      </dgm:prSet>
      <dgm:spPr/>
      <dgm:t>
        <a:bodyPr/>
        <a:lstStyle/>
        <a:p>
          <a:endParaRPr lang="en-US"/>
        </a:p>
      </dgm:t>
    </dgm:pt>
    <dgm:pt modelId="{1E25A8B1-350B-4403-86B7-807B99CB95F4}" type="pres">
      <dgm:prSet presAssocID="{19E418AC-1175-4437-9886-E64A391F7CF7}" presName="childText" presStyleLbl="revTx" presStyleIdx="0" presStyleCnt="2">
        <dgm:presLayoutVars>
          <dgm:bulletEnabled val="1"/>
        </dgm:presLayoutVars>
      </dgm:prSet>
      <dgm:spPr/>
      <dgm:t>
        <a:bodyPr/>
        <a:lstStyle/>
        <a:p>
          <a:endParaRPr lang="en-US"/>
        </a:p>
      </dgm:t>
    </dgm:pt>
    <dgm:pt modelId="{F78F2C5D-ECB1-4B96-9363-A245B30CD60A}" type="pres">
      <dgm:prSet presAssocID="{B323D072-AC05-4FA7-A279-F536499CD5F2}" presName="parentText" presStyleLbl="node1" presStyleIdx="1" presStyleCnt="2">
        <dgm:presLayoutVars>
          <dgm:chMax val="0"/>
          <dgm:bulletEnabled val="1"/>
        </dgm:presLayoutVars>
      </dgm:prSet>
      <dgm:spPr/>
      <dgm:t>
        <a:bodyPr/>
        <a:lstStyle/>
        <a:p>
          <a:endParaRPr lang="en-US"/>
        </a:p>
      </dgm:t>
    </dgm:pt>
    <dgm:pt modelId="{746B64E7-AFC1-4806-863C-58DEA5DF5635}" type="pres">
      <dgm:prSet presAssocID="{B323D072-AC05-4FA7-A279-F536499CD5F2}" presName="childText" presStyleLbl="revTx" presStyleIdx="1" presStyleCnt="2">
        <dgm:presLayoutVars>
          <dgm:bulletEnabled val="1"/>
        </dgm:presLayoutVars>
      </dgm:prSet>
      <dgm:spPr/>
      <dgm:t>
        <a:bodyPr/>
        <a:lstStyle/>
        <a:p>
          <a:endParaRPr lang="en-US"/>
        </a:p>
      </dgm:t>
    </dgm:pt>
  </dgm:ptLst>
  <dgm:cxnLst>
    <dgm:cxn modelId="{72D8AD5F-B371-4B2C-9C32-22496AD1DE02}" type="presOf" srcId="{DBA1B267-416B-46E5-9601-7F854C62A143}" destId="{01F2C406-0169-4710-99F8-BF9E8948F203}" srcOrd="0" destOrd="0" presId="urn:microsoft.com/office/officeart/2005/8/layout/vList2"/>
    <dgm:cxn modelId="{D9F10842-B6DF-42EB-AAAA-F127DF486DEC}" srcId="{B323D072-AC05-4FA7-A279-F536499CD5F2}" destId="{C79380A7-2CE7-4046-A901-C02FD5D69958}" srcOrd="0" destOrd="0" parTransId="{9E431F84-912B-4D20-87AA-616539C22965}" sibTransId="{1C1960DF-6FEF-4BF8-8707-AD3E658C5E0F}"/>
    <dgm:cxn modelId="{9D9ACD1C-C0D1-4010-A7C4-FCD9E1DF52B5}" type="presOf" srcId="{B323D072-AC05-4FA7-A279-F536499CD5F2}" destId="{F78F2C5D-ECB1-4B96-9363-A245B30CD60A}" srcOrd="0" destOrd="0" presId="urn:microsoft.com/office/officeart/2005/8/layout/vList2"/>
    <dgm:cxn modelId="{5DD52799-B73C-4EC3-AFC5-5C462C8A669D}" type="presOf" srcId="{7DA0FFD6-4045-4575-AC53-FCA28D85304B}" destId="{746B64E7-AFC1-4806-863C-58DEA5DF5635}" srcOrd="0" destOrd="1" presId="urn:microsoft.com/office/officeart/2005/8/layout/vList2"/>
    <dgm:cxn modelId="{841986F7-6EB2-4636-8D4E-3B5A41A25A29}" srcId="{B323D072-AC05-4FA7-A279-F536499CD5F2}" destId="{714B2D94-EE95-4477-BF8D-5CE98DC156C7}" srcOrd="2" destOrd="0" parTransId="{7498BDE5-0316-4F49-9AD3-5A263C9F83BC}" sibTransId="{D63ACBAF-6C4A-4B1B-9F7A-8E046856C8D9}"/>
    <dgm:cxn modelId="{E388BE4C-325D-4FA0-AFD7-37101D68EBAD}" type="presOf" srcId="{C79380A7-2CE7-4046-A901-C02FD5D69958}" destId="{746B64E7-AFC1-4806-863C-58DEA5DF5635}" srcOrd="0" destOrd="0" presId="urn:microsoft.com/office/officeart/2005/8/layout/vList2"/>
    <dgm:cxn modelId="{C8C868D3-7221-47ED-A392-EFAB5F58D826}" srcId="{B323D072-AC05-4FA7-A279-F536499CD5F2}" destId="{028A8832-B7FE-4891-B5D4-31E4E80CD23A}" srcOrd="4" destOrd="0" parTransId="{95369218-69C7-418F-B084-6B27A5BB164F}" sibTransId="{BAD65A99-D5D8-4BF9-B9D3-38F2172E9E1C}"/>
    <dgm:cxn modelId="{2B51DDE8-AC49-4AF6-B392-DA853E6C2BAA}" type="presOf" srcId="{866FB47F-72C5-4884-92B0-6B26852BD984}" destId="{1E25A8B1-350B-4403-86B7-807B99CB95F4}" srcOrd="0" destOrd="0" presId="urn:microsoft.com/office/officeart/2005/8/layout/vList2"/>
    <dgm:cxn modelId="{0C938033-5565-4477-B7E2-8EE6E7C71CD0}" type="presOf" srcId="{19E418AC-1175-4437-9886-E64A391F7CF7}" destId="{B03A4CEA-B3C0-4E32-BEBE-8204ED9E7576}" srcOrd="0" destOrd="0" presId="urn:microsoft.com/office/officeart/2005/8/layout/vList2"/>
    <dgm:cxn modelId="{34BAF946-F3F5-4449-9044-74C77A3A38FA}" srcId="{DBA1B267-416B-46E5-9601-7F854C62A143}" destId="{B323D072-AC05-4FA7-A279-F536499CD5F2}" srcOrd="1" destOrd="0" parTransId="{5581A49E-F665-44D5-8215-780DF3A3B39D}" sibTransId="{F57393AE-C848-42BB-8575-63C08CF5CB54}"/>
    <dgm:cxn modelId="{E6166A95-5EAB-4E7F-B8DA-77D1ACB44CF6}" type="presOf" srcId="{714B2D94-EE95-4477-BF8D-5CE98DC156C7}" destId="{746B64E7-AFC1-4806-863C-58DEA5DF5635}" srcOrd="0" destOrd="2" presId="urn:microsoft.com/office/officeart/2005/8/layout/vList2"/>
    <dgm:cxn modelId="{C1A6AB61-3B55-4742-9C22-F6E5E60D0B5D}" type="presOf" srcId="{76B03890-D84D-4282-83D5-F967860F56A3}" destId="{746B64E7-AFC1-4806-863C-58DEA5DF5635}" srcOrd="0" destOrd="3" presId="urn:microsoft.com/office/officeart/2005/8/layout/vList2"/>
    <dgm:cxn modelId="{141B1DE9-6F77-4F74-BBEB-971B48E92AC2}" srcId="{B323D072-AC05-4FA7-A279-F536499CD5F2}" destId="{76B03890-D84D-4282-83D5-F967860F56A3}" srcOrd="3" destOrd="0" parTransId="{CA43BFAC-70F8-4440-88F0-584393F81335}" sibTransId="{5139BED0-12B0-41F8-B24E-757E08AF4140}"/>
    <dgm:cxn modelId="{7346CDE4-AC1A-42CD-AD70-764DFC94F91C}" srcId="{B323D072-AC05-4FA7-A279-F536499CD5F2}" destId="{7DA0FFD6-4045-4575-AC53-FCA28D85304B}" srcOrd="1" destOrd="0" parTransId="{9BBE8216-DA7F-4321-B1F7-6971498C5719}" sibTransId="{CE598A5C-C3D1-4BED-AAE8-0BB28CB304CE}"/>
    <dgm:cxn modelId="{FD5FC12F-6DBE-412B-A59A-1205A51602F3}" srcId="{DBA1B267-416B-46E5-9601-7F854C62A143}" destId="{19E418AC-1175-4437-9886-E64A391F7CF7}" srcOrd="0" destOrd="0" parTransId="{A184C403-9E0D-481F-AD5D-35585CCA8EFB}" sibTransId="{72823AF5-5314-43E5-A751-1A1A61B5B6B0}"/>
    <dgm:cxn modelId="{E7DFEA01-DEF4-4098-AF8D-3C11AF174FD5}" type="presOf" srcId="{028A8832-B7FE-4891-B5D4-31E4E80CD23A}" destId="{746B64E7-AFC1-4806-863C-58DEA5DF5635}" srcOrd="0" destOrd="4" presId="urn:microsoft.com/office/officeart/2005/8/layout/vList2"/>
    <dgm:cxn modelId="{EA935F8C-6457-47D6-BD68-3516F6DB5E26}" srcId="{19E418AC-1175-4437-9886-E64A391F7CF7}" destId="{866FB47F-72C5-4884-92B0-6B26852BD984}" srcOrd="0" destOrd="0" parTransId="{D9B268B9-0157-4C60-B81B-45F783884E5F}" sibTransId="{E76ECCF2-0F1E-4B74-9BBE-7CF1AE6749D1}"/>
    <dgm:cxn modelId="{9EF679FC-9EF1-4D29-96E3-2DB1FFC3E7C8}" type="presParOf" srcId="{01F2C406-0169-4710-99F8-BF9E8948F203}" destId="{B03A4CEA-B3C0-4E32-BEBE-8204ED9E7576}" srcOrd="0" destOrd="0" presId="urn:microsoft.com/office/officeart/2005/8/layout/vList2"/>
    <dgm:cxn modelId="{E15A2CF5-C146-4759-8F92-15FEC5091996}" type="presParOf" srcId="{01F2C406-0169-4710-99F8-BF9E8948F203}" destId="{1E25A8B1-350B-4403-86B7-807B99CB95F4}" srcOrd="1" destOrd="0" presId="urn:microsoft.com/office/officeart/2005/8/layout/vList2"/>
    <dgm:cxn modelId="{2AC9251E-E004-4DBF-8358-CB4CD099F6DF}" type="presParOf" srcId="{01F2C406-0169-4710-99F8-BF9E8948F203}" destId="{F78F2C5D-ECB1-4B96-9363-A245B30CD60A}" srcOrd="2" destOrd="0" presId="urn:microsoft.com/office/officeart/2005/8/layout/vList2"/>
    <dgm:cxn modelId="{4CA2EE7E-A8ED-4184-8D23-C28810675A52}" type="presParOf" srcId="{01F2C406-0169-4710-99F8-BF9E8948F203}" destId="{746B64E7-AFC1-4806-863C-58DEA5DF5635}"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BA1B267-416B-46E5-9601-7F854C62A143}" type="doc">
      <dgm:prSet loTypeId="urn:microsoft.com/office/officeart/2005/8/layout/vList2" loCatId="list" qsTypeId="urn:microsoft.com/office/officeart/2005/8/quickstyle/simple2" qsCatId="simple" csTypeId="urn:microsoft.com/office/officeart/2005/8/colors/accent1_4" csCatId="accent1" phldr="1"/>
      <dgm:spPr/>
      <dgm:t>
        <a:bodyPr/>
        <a:lstStyle/>
        <a:p>
          <a:endParaRPr lang="en-US"/>
        </a:p>
      </dgm:t>
    </dgm:pt>
    <dgm:pt modelId="{19E418AC-1175-4437-9886-E64A391F7CF7}">
      <dgm:prSet phldrT="[Text]" custT="1"/>
      <dgm:spPr/>
      <dgm:t>
        <a:bodyPr/>
        <a:lstStyle/>
        <a:p>
          <a:r>
            <a:rPr lang="en-US" sz="3600" dirty="0" err="1" smtClean="0"/>
            <a:t>Aktivitas</a:t>
          </a:r>
          <a:r>
            <a:rPr lang="en-US" sz="3600" dirty="0" smtClean="0"/>
            <a:t> di </a:t>
          </a:r>
          <a:r>
            <a:rPr lang="en-US" sz="3600" dirty="0" err="1" smtClean="0"/>
            <a:t>Industri</a:t>
          </a:r>
          <a:r>
            <a:rPr lang="en-US" sz="3600" dirty="0" smtClean="0"/>
            <a:t> </a:t>
          </a:r>
          <a:r>
            <a:rPr lang="en-US" sz="3600" dirty="0" err="1" smtClean="0"/>
            <a:t>Tertentu</a:t>
          </a:r>
          <a:endParaRPr lang="en-US" sz="3600" dirty="0"/>
        </a:p>
      </dgm:t>
    </dgm:pt>
    <dgm:pt modelId="{A184C403-9E0D-481F-AD5D-35585CCA8EFB}" type="parTrans" cxnId="{FD5FC12F-6DBE-412B-A59A-1205A51602F3}">
      <dgm:prSet/>
      <dgm:spPr/>
      <dgm:t>
        <a:bodyPr/>
        <a:lstStyle/>
        <a:p>
          <a:endParaRPr lang="en-US"/>
        </a:p>
      </dgm:t>
    </dgm:pt>
    <dgm:pt modelId="{72823AF5-5314-43E5-A751-1A1A61B5B6B0}" type="sibTrans" cxnId="{FD5FC12F-6DBE-412B-A59A-1205A51602F3}">
      <dgm:prSet/>
      <dgm:spPr/>
      <dgm:t>
        <a:bodyPr/>
        <a:lstStyle/>
        <a:p>
          <a:endParaRPr lang="en-US"/>
        </a:p>
      </dgm:t>
    </dgm:pt>
    <dgm:pt modelId="{866FB47F-72C5-4884-92B0-6B26852BD984}">
      <dgm:prSet phldrT="[Text]" custT="1"/>
      <dgm:spPr/>
      <dgm:t>
        <a:bodyPr/>
        <a:lstStyle/>
        <a:p>
          <a:pPr>
            <a:lnSpc>
              <a:spcPct val="100000"/>
            </a:lnSpc>
            <a:spcAft>
              <a:spcPts val="1200"/>
            </a:spcAft>
          </a:pPr>
          <a:r>
            <a:rPr lang="en-US" sz="2400" dirty="0" err="1" smtClean="0"/>
            <a:t>Penjualan</a:t>
          </a:r>
          <a:r>
            <a:rPr lang="en-US" sz="2400" dirty="0" smtClean="0"/>
            <a:t> </a:t>
          </a:r>
          <a:r>
            <a:rPr lang="en-US" sz="2400" dirty="0" err="1" smtClean="0"/>
            <a:t>hasil</a:t>
          </a:r>
          <a:r>
            <a:rPr lang="en-US" sz="2400" dirty="0" smtClean="0"/>
            <a:t> </a:t>
          </a:r>
          <a:r>
            <a:rPr lang="en-US" sz="2400" dirty="0" err="1" smtClean="0"/>
            <a:t>produksi</a:t>
          </a:r>
          <a:r>
            <a:rPr lang="en-US" sz="2400" dirty="0" smtClean="0"/>
            <a:t> </a:t>
          </a:r>
          <a:r>
            <a:rPr lang="en-US" sz="2400" dirty="0" err="1" smtClean="0"/>
            <a:t>dalam</a:t>
          </a:r>
          <a:r>
            <a:rPr lang="en-US" sz="2400" dirty="0" smtClean="0"/>
            <a:t> </a:t>
          </a:r>
          <a:r>
            <a:rPr lang="en-US" sz="2400" dirty="0" err="1" smtClean="0"/>
            <a:t>negeri</a:t>
          </a:r>
          <a:r>
            <a:rPr lang="en-US" sz="2400" dirty="0" smtClean="0"/>
            <a:t>.</a:t>
          </a:r>
          <a:endParaRPr lang="en-US" sz="2400" dirty="0"/>
        </a:p>
      </dgm:t>
    </dgm:pt>
    <dgm:pt modelId="{D9B268B9-0157-4C60-B81B-45F783884E5F}" type="parTrans" cxnId="{EA935F8C-6457-47D6-BD68-3516F6DB5E26}">
      <dgm:prSet/>
      <dgm:spPr/>
      <dgm:t>
        <a:bodyPr/>
        <a:lstStyle/>
        <a:p>
          <a:endParaRPr lang="en-US"/>
        </a:p>
      </dgm:t>
    </dgm:pt>
    <dgm:pt modelId="{E76ECCF2-0F1E-4B74-9BBE-7CF1AE6749D1}" type="sibTrans" cxnId="{EA935F8C-6457-47D6-BD68-3516F6DB5E26}">
      <dgm:prSet/>
      <dgm:spPr/>
      <dgm:t>
        <a:bodyPr/>
        <a:lstStyle/>
        <a:p>
          <a:endParaRPr lang="en-US"/>
        </a:p>
      </dgm:t>
    </dgm:pt>
    <dgm:pt modelId="{4F8AEDA0-EC6D-4F38-89C6-E404D6B820C6}">
      <dgm:prSet phldrT="[Text]" custT="1"/>
      <dgm:spPr/>
      <dgm:t>
        <a:bodyPr/>
        <a:lstStyle/>
        <a:p>
          <a:pPr>
            <a:lnSpc>
              <a:spcPct val="100000"/>
            </a:lnSpc>
            <a:spcAft>
              <a:spcPts val="1200"/>
            </a:spcAft>
          </a:pPr>
          <a:r>
            <a:rPr lang="en-US" sz="2400" dirty="0" smtClean="0"/>
            <a:t>0,1% </a:t>
          </a:r>
          <a:r>
            <a:rPr lang="en-US" sz="2400" dirty="0" err="1" smtClean="0"/>
            <a:t>dari</a:t>
          </a:r>
          <a:r>
            <a:rPr lang="en-US" sz="2400" dirty="0" smtClean="0"/>
            <a:t> </a:t>
          </a:r>
          <a:r>
            <a:rPr lang="en-US" sz="2400" dirty="0" err="1" smtClean="0"/>
            <a:t>Dasar</a:t>
          </a:r>
          <a:r>
            <a:rPr lang="en-US" sz="2400" dirty="0" smtClean="0"/>
            <a:t> </a:t>
          </a:r>
          <a:r>
            <a:rPr lang="en-US" sz="2400" dirty="0" err="1" smtClean="0"/>
            <a:t>Pengenaan</a:t>
          </a:r>
          <a:r>
            <a:rPr lang="en-US" sz="2400" dirty="0" smtClean="0"/>
            <a:t> </a:t>
          </a:r>
          <a:r>
            <a:rPr lang="en-US" sz="2400" dirty="0" err="1" smtClean="0"/>
            <a:t>Pajak</a:t>
          </a:r>
          <a:r>
            <a:rPr lang="en-US" sz="2400" dirty="0" smtClean="0"/>
            <a:t> PPN (DPP PPN) di </a:t>
          </a:r>
          <a:r>
            <a:rPr lang="en-US" sz="2400" dirty="0" err="1" smtClean="0"/>
            <a:t>industri</a:t>
          </a:r>
          <a:r>
            <a:rPr lang="en-US" sz="2400" dirty="0" smtClean="0"/>
            <a:t> </a:t>
          </a:r>
          <a:r>
            <a:rPr lang="en-US" sz="2400" dirty="0" err="1" smtClean="0"/>
            <a:t>kertas</a:t>
          </a:r>
          <a:r>
            <a:rPr lang="en-US" sz="2400" dirty="0" smtClean="0"/>
            <a:t>.</a:t>
          </a:r>
          <a:endParaRPr lang="en-US" sz="2400" dirty="0"/>
        </a:p>
      </dgm:t>
    </dgm:pt>
    <dgm:pt modelId="{99DFA491-80B5-42D5-85C8-C312BE63A301}" type="parTrans" cxnId="{94D5E5C7-26CA-4C90-B18F-3C12B84561F4}">
      <dgm:prSet/>
      <dgm:spPr/>
      <dgm:t>
        <a:bodyPr/>
        <a:lstStyle/>
        <a:p>
          <a:endParaRPr lang="en-US"/>
        </a:p>
      </dgm:t>
    </dgm:pt>
    <dgm:pt modelId="{597E5BC9-40DF-4DA9-A2BF-B61DABF4E9C4}" type="sibTrans" cxnId="{94D5E5C7-26CA-4C90-B18F-3C12B84561F4}">
      <dgm:prSet/>
      <dgm:spPr/>
      <dgm:t>
        <a:bodyPr/>
        <a:lstStyle/>
        <a:p>
          <a:endParaRPr lang="en-US"/>
        </a:p>
      </dgm:t>
    </dgm:pt>
    <dgm:pt modelId="{9ADC7656-336C-49C7-8EE3-C164801A6D03}">
      <dgm:prSet phldrT="[Text]" custT="1"/>
      <dgm:spPr/>
      <dgm:t>
        <a:bodyPr/>
        <a:lstStyle/>
        <a:p>
          <a:pPr>
            <a:lnSpc>
              <a:spcPct val="100000"/>
            </a:lnSpc>
            <a:spcAft>
              <a:spcPts val="1200"/>
            </a:spcAft>
          </a:pPr>
          <a:r>
            <a:rPr lang="en-US" sz="2400" dirty="0" smtClean="0"/>
            <a:t>0,25% </a:t>
          </a:r>
          <a:r>
            <a:rPr lang="en-US" sz="2400" dirty="0" err="1" smtClean="0"/>
            <a:t>dari</a:t>
          </a:r>
          <a:r>
            <a:rPr lang="en-US" sz="2400" dirty="0" smtClean="0"/>
            <a:t> DPP PPN di </a:t>
          </a:r>
          <a:r>
            <a:rPr lang="en-US" sz="2400" dirty="0" err="1" smtClean="0"/>
            <a:t>industri</a:t>
          </a:r>
          <a:r>
            <a:rPr lang="en-US" sz="2400" dirty="0" smtClean="0"/>
            <a:t> semen.</a:t>
          </a:r>
          <a:endParaRPr lang="en-US" sz="2400" dirty="0"/>
        </a:p>
      </dgm:t>
    </dgm:pt>
    <dgm:pt modelId="{4A7D0CD7-E4F2-40DC-B766-D98783A4ED04}" type="parTrans" cxnId="{3D41578D-3ED6-46F9-9507-44CCB71DDC8F}">
      <dgm:prSet/>
      <dgm:spPr/>
      <dgm:t>
        <a:bodyPr/>
        <a:lstStyle/>
        <a:p>
          <a:endParaRPr lang="en-US"/>
        </a:p>
      </dgm:t>
    </dgm:pt>
    <dgm:pt modelId="{0E1C7CF6-BF68-49B0-84D5-88A9F9C1890F}" type="sibTrans" cxnId="{3D41578D-3ED6-46F9-9507-44CCB71DDC8F}">
      <dgm:prSet/>
      <dgm:spPr/>
      <dgm:t>
        <a:bodyPr/>
        <a:lstStyle/>
        <a:p>
          <a:endParaRPr lang="en-US"/>
        </a:p>
      </dgm:t>
    </dgm:pt>
    <dgm:pt modelId="{4C8F0491-183E-4201-80F9-66F0B8CB2150}">
      <dgm:prSet phldrT="[Text]" custT="1"/>
      <dgm:spPr/>
      <dgm:t>
        <a:bodyPr/>
        <a:lstStyle/>
        <a:p>
          <a:pPr>
            <a:lnSpc>
              <a:spcPct val="100000"/>
            </a:lnSpc>
            <a:spcAft>
              <a:spcPts val="1200"/>
            </a:spcAft>
          </a:pPr>
          <a:r>
            <a:rPr lang="en-US" sz="2400" dirty="0" smtClean="0"/>
            <a:t>0,45% </a:t>
          </a:r>
          <a:r>
            <a:rPr lang="en-US" sz="2400" dirty="0" err="1" smtClean="0"/>
            <a:t>dari</a:t>
          </a:r>
          <a:r>
            <a:rPr lang="en-US" sz="2400" dirty="0" smtClean="0"/>
            <a:t> DPP PPN di </a:t>
          </a:r>
          <a:r>
            <a:rPr lang="en-US" sz="2400" dirty="0" err="1" smtClean="0"/>
            <a:t>industri</a:t>
          </a:r>
          <a:r>
            <a:rPr lang="en-US" sz="2400" dirty="0" smtClean="0"/>
            <a:t> </a:t>
          </a:r>
          <a:r>
            <a:rPr lang="en-US" sz="2400" dirty="0" err="1" smtClean="0"/>
            <a:t>otomotif</a:t>
          </a:r>
          <a:r>
            <a:rPr lang="en-US" sz="2400" dirty="0" smtClean="0"/>
            <a:t>.</a:t>
          </a:r>
          <a:endParaRPr lang="en-US" sz="2400" dirty="0"/>
        </a:p>
      </dgm:t>
    </dgm:pt>
    <dgm:pt modelId="{8F5A50DC-F638-4295-9F4B-ECD4AE99E00F}" type="parTrans" cxnId="{841B0243-6120-4768-B8CE-E5CFF5D545E9}">
      <dgm:prSet/>
      <dgm:spPr/>
      <dgm:t>
        <a:bodyPr/>
        <a:lstStyle/>
        <a:p>
          <a:endParaRPr lang="en-US"/>
        </a:p>
      </dgm:t>
    </dgm:pt>
    <dgm:pt modelId="{EAA8EA8B-F9D8-464B-8998-438CB7ED98FF}" type="sibTrans" cxnId="{841B0243-6120-4768-B8CE-E5CFF5D545E9}">
      <dgm:prSet/>
      <dgm:spPr/>
      <dgm:t>
        <a:bodyPr/>
        <a:lstStyle/>
        <a:p>
          <a:endParaRPr lang="en-US"/>
        </a:p>
      </dgm:t>
    </dgm:pt>
    <dgm:pt modelId="{011EF936-E623-4F6B-A451-D3353080A606}">
      <dgm:prSet phldrT="[Text]" custT="1"/>
      <dgm:spPr/>
      <dgm:t>
        <a:bodyPr/>
        <a:lstStyle/>
        <a:p>
          <a:pPr>
            <a:lnSpc>
              <a:spcPct val="100000"/>
            </a:lnSpc>
            <a:spcAft>
              <a:spcPts val="1200"/>
            </a:spcAft>
          </a:pPr>
          <a:r>
            <a:rPr lang="en-US" sz="2400" dirty="0" smtClean="0"/>
            <a:t>0,3% </a:t>
          </a:r>
          <a:r>
            <a:rPr lang="en-US" sz="2400" dirty="0" err="1" smtClean="0"/>
            <a:t>dari</a:t>
          </a:r>
          <a:r>
            <a:rPr lang="en-US" sz="2400" dirty="0" smtClean="0"/>
            <a:t> DPP PPN di </a:t>
          </a:r>
          <a:r>
            <a:rPr lang="en-US" sz="2400" dirty="0" err="1" smtClean="0"/>
            <a:t>industri</a:t>
          </a:r>
          <a:r>
            <a:rPr lang="en-US" sz="2400" dirty="0" smtClean="0"/>
            <a:t> </a:t>
          </a:r>
          <a:r>
            <a:rPr lang="en-US" sz="2400" dirty="0" err="1" smtClean="0"/>
            <a:t>baja</a:t>
          </a:r>
          <a:r>
            <a:rPr lang="en-US" sz="2400" dirty="0" smtClean="0"/>
            <a:t>.</a:t>
          </a:r>
          <a:endParaRPr lang="en-US" sz="2400" dirty="0"/>
        </a:p>
      </dgm:t>
    </dgm:pt>
    <dgm:pt modelId="{1FDF4551-768C-4680-A779-C09425E6C1DE}" type="parTrans" cxnId="{72F00564-8F47-4B9E-9D1F-E9EC75F65311}">
      <dgm:prSet/>
      <dgm:spPr/>
      <dgm:t>
        <a:bodyPr/>
        <a:lstStyle/>
        <a:p>
          <a:endParaRPr lang="en-US"/>
        </a:p>
      </dgm:t>
    </dgm:pt>
    <dgm:pt modelId="{C3507FEB-07F1-4677-B404-B32197C7AEBF}" type="sibTrans" cxnId="{72F00564-8F47-4B9E-9D1F-E9EC75F65311}">
      <dgm:prSet/>
      <dgm:spPr/>
      <dgm:t>
        <a:bodyPr/>
        <a:lstStyle/>
        <a:p>
          <a:endParaRPr lang="en-US"/>
        </a:p>
      </dgm:t>
    </dgm:pt>
    <dgm:pt modelId="{01F2C406-0169-4710-99F8-BF9E8948F203}" type="pres">
      <dgm:prSet presAssocID="{DBA1B267-416B-46E5-9601-7F854C62A143}" presName="linear" presStyleCnt="0">
        <dgm:presLayoutVars>
          <dgm:animLvl val="lvl"/>
          <dgm:resizeHandles val="exact"/>
        </dgm:presLayoutVars>
      </dgm:prSet>
      <dgm:spPr/>
      <dgm:t>
        <a:bodyPr/>
        <a:lstStyle/>
        <a:p>
          <a:endParaRPr lang="en-US"/>
        </a:p>
      </dgm:t>
    </dgm:pt>
    <dgm:pt modelId="{B03A4CEA-B3C0-4E32-BEBE-8204ED9E7576}" type="pres">
      <dgm:prSet presAssocID="{19E418AC-1175-4437-9886-E64A391F7CF7}" presName="parentText" presStyleLbl="node1" presStyleIdx="0" presStyleCnt="1">
        <dgm:presLayoutVars>
          <dgm:chMax val="0"/>
          <dgm:bulletEnabled val="1"/>
        </dgm:presLayoutVars>
      </dgm:prSet>
      <dgm:spPr/>
      <dgm:t>
        <a:bodyPr/>
        <a:lstStyle/>
        <a:p>
          <a:endParaRPr lang="en-US"/>
        </a:p>
      </dgm:t>
    </dgm:pt>
    <dgm:pt modelId="{1E25A8B1-350B-4403-86B7-807B99CB95F4}" type="pres">
      <dgm:prSet presAssocID="{19E418AC-1175-4437-9886-E64A391F7CF7}" presName="childText" presStyleLbl="revTx" presStyleIdx="0" presStyleCnt="1">
        <dgm:presLayoutVars>
          <dgm:bulletEnabled val="1"/>
        </dgm:presLayoutVars>
      </dgm:prSet>
      <dgm:spPr/>
      <dgm:t>
        <a:bodyPr/>
        <a:lstStyle/>
        <a:p>
          <a:endParaRPr lang="en-US"/>
        </a:p>
      </dgm:t>
    </dgm:pt>
  </dgm:ptLst>
  <dgm:cxnLst>
    <dgm:cxn modelId="{0CC52CA0-146A-4416-8A21-A481D205E965}" type="presOf" srcId="{9ADC7656-336C-49C7-8EE3-C164801A6D03}" destId="{1E25A8B1-350B-4403-86B7-807B99CB95F4}" srcOrd="0" destOrd="2" presId="urn:microsoft.com/office/officeart/2005/8/layout/vList2"/>
    <dgm:cxn modelId="{94D5E5C7-26CA-4C90-B18F-3C12B84561F4}" srcId="{866FB47F-72C5-4884-92B0-6B26852BD984}" destId="{4F8AEDA0-EC6D-4F38-89C6-E404D6B820C6}" srcOrd="0" destOrd="0" parTransId="{99DFA491-80B5-42D5-85C8-C312BE63A301}" sibTransId="{597E5BC9-40DF-4DA9-A2BF-B61DABF4E9C4}"/>
    <dgm:cxn modelId="{72F00564-8F47-4B9E-9D1F-E9EC75F65311}" srcId="{866FB47F-72C5-4884-92B0-6B26852BD984}" destId="{011EF936-E623-4F6B-A451-D3353080A606}" srcOrd="3" destOrd="0" parTransId="{1FDF4551-768C-4680-A779-C09425E6C1DE}" sibTransId="{C3507FEB-07F1-4677-B404-B32197C7AEBF}"/>
    <dgm:cxn modelId="{5DD09499-9F24-4134-AC61-F0367F12413C}" type="presOf" srcId="{4C8F0491-183E-4201-80F9-66F0B8CB2150}" destId="{1E25A8B1-350B-4403-86B7-807B99CB95F4}" srcOrd="0" destOrd="3" presId="urn:microsoft.com/office/officeart/2005/8/layout/vList2"/>
    <dgm:cxn modelId="{D7BEAABC-EE08-4B96-948A-F9F5C79F6647}" type="presOf" srcId="{19E418AC-1175-4437-9886-E64A391F7CF7}" destId="{B03A4CEA-B3C0-4E32-BEBE-8204ED9E7576}" srcOrd="0" destOrd="0" presId="urn:microsoft.com/office/officeart/2005/8/layout/vList2"/>
    <dgm:cxn modelId="{841B0243-6120-4768-B8CE-E5CFF5D545E9}" srcId="{866FB47F-72C5-4884-92B0-6B26852BD984}" destId="{4C8F0491-183E-4201-80F9-66F0B8CB2150}" srcOrd="2" destOrd="0" parTransId="{8F5A50DC-F638-4295-9F4B-ECD4AE99E00F}" sibTransId="{EAA8EA8B-F9D8-464B-8998-438CB7ED98FF}"/>
    <dgm:cxn modelId="{14594091-B85D-4A9E-88C6-B3A74065B86E}" type="presOf" srcId="{866FB47F-72C5-4884-92B0-6B26852BD984}" destId="{1E25A8B1-350B-4403-86B7-807B99CB95F4}" srcOrd="0" destOrd="0" presId="urn:microsoft.com/office/officeart/2005/8/layout/vList2"/>
    <dgm:cxn modelId="{EA935F8C-6457-47D6-BD68-3516F6DB5E26}" srcId="{19E418AC-1175-4437-9886-E64A391F7CF7}" destId="{866FB47F-72C5-4884-92B0-6B26852BD984}" srcOrd="0" destOrd="0" parTransId="{D9B268B9-0157-4C60-B81B-45F783884E5F}" sibTransId="{E76ECCF2-0F1E-4B74-9BBE-7CF1AE6749D1}"/>
    <dgm:cxn modelId="{25D07985-9376-4887-A180-E41D969E9911}" type="presOf" srcId="{011EF936-E623-4F6B-A451-D3353080A606}" destId="{1E25A8B1-350B-4403-86B7-807B99CB95F4}" srcOrd="0" destOrd="4" presId="urn:microsoft.com/office/officeart/2005/8/layout/vList2"/>
    <dgm:cxn modelId="{BDAA8CA9-9664-4968-8C31-D6B8D5CBD4FB}" type="presOf" srcId="{4F8AEDA0-EC6D-4F38-89C6-E404D6B820C6}" destId="{1E25A8B1-350B-4403-86B7-807B99CB95F4}" srcOrd="0" destOrd="1" presId="urn:microsoft.com/office/officeart/2005/8/layout/vList2"/>
    <dgm:cxn modelId="{FD5FC12F-6DBE-412B-A59A-1205A51602F3}" srcId="{DBA1B267-416B-46E5-9601-7F854C62A143}" destId="{19E418AC-1175-4437-9886-E64A391F7CF7}" srcOrd="0" destOrd="0" parTransId="{A184C403-9E0D-481F-AD5D-35585CCA8EFB}" sibTransId="{72823AF5-5314-43E5-A751-1A1A61B5B6B0}"/>
    <dgm:cxn modelId="{69F031B0-1471-4B00-BFD7-AD069C24FB5F}" type="presOf" srcId="{DBA1B267-416B-46E5-9601-7F854C62A143}" destId="{01F2C406-0169-4710-99F8-BF9E8948F203}" srcOrd="0" destOrd="0" presId="urn:microsoft.com/office/officeart/2005/8/layout/vList2"/>
    <dgm:cxn modelId="{3D41578D-3ED6-46F9-9507-44CCB71DDC8F}" srcId="{866FB47F-72C5-4884-92B0-6B26852BD984}" destId="{9ADC7656-336C-49C7-8EE3-C164801A6D03}" srcOrd="1" destOrd="0" parTransId="{4A7D0CD7-E4F2-40DC-B766-D98783A4ED04}" sibTransId="{0E1C7CF6-BF68-49B0-84D5-88A9F9C1890F}"/>
    <dgm:cxn modelId="{65E479AD-4B70-4FAF-945B-426D8706FDC2}" type="presParOf" srcId="{01F2C406-0169-4710-99F8-BF9E8948F203}" destId="{B03A4CEA-B3C0-4E32-BEBE-8204ED9E7576}" srcOrd="0" destOrd="0" presId="urn:microsoft.com/office/officeart/2005/8/layout/vList2"/>
    <dgm:cxn modelId="{89534BEA-DCA1-42AE-9DCE-EA444592CBD3}" type="presParOf" srcId="{01F2C406-0169-4710-99F8-BF9E8948F203}" destId="{1E25A8B1-350B-4403-86B7-807B99CB95F4}"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BA1B267-416B-46E5-9601-7F854C62A143}" type="doc">
      <dgm:prSet loTypeId="urn:microsoft.com/office/officeart/2005/8/layout/vList2" loCatId="list" qsTypeId="urn:microsoft.com/office/officeart/2005/8/quickstyle/simple2" qsCatId="simple" csTypeId="urn:microsoft.com/office/officeart/2005/8/colors/accent1_4" csCatId="accent1" phldr="1"/>
      <dgm:spPr/>
      <dgm:t>
        <a:bodyPr/>
        <a:lstStyle/>
        <a:p>
          <a:endParaRPr lang="en-US"/>
        </a:p>
      </dgm:t>
    </dgm:pt>
    <dgm:pt modelId="{19E418AC-1175-4437-9886-E64A391F7CF7}">
      <dgm:prSet phldrT="[Text]"/>
      <dgm:spPr/>
      <dgm:t>
        <a:bodyPr/>
        <a:lstStyle/>
        <a:p>
          <a:r>
            <a:rPr lang="en-US" dirty="0" err="1" smtClean="0"/>
            <a:t>Aktivitas</a:t>
          </a:r>
          <a:r>
            <a:rPr lang="en-US" dirty="0" smtClean="0"/>
            <a:t> di </a:t>
          </a:r>
          <a:r>
            <a:rPr lang="en-US" dirty="0" err="1" smtClean="0"/>
            <a:t>Industri</a:t>
          </a:r>
          <a:r>
            <a:rPr lang="en-US" dirty="0" smtClean="0"/>
            <a:t> </a:t>
          </a:r>
          <a:r>
            <a:rPr lang="en-US" dirty="0" err="1" smtClean="0"/>
            <a:t>Tertentu</a:t>
          </a:r>
          <a:endParaRPr lang="en-US" dirty="0"/>
        </a:p>
      </dgm:t>
    </dgm:pt>
    <dgm:pt modelId="{A184C403-9E0D-481F-AD5D-35585CCA8EFB}" type="parTrans" cxnId="{FD5FC12F-6DBE-412B-A59A-1205A51602F3}">
      <dgm:prSet/>
      <dgm:spPr/>
      <dgm:t>
        <a:bodyPr/>
        <a:lstStyle/>
        <a:p>
          <a:endParaRPr lang="en-US"/>
        </a:p>
      </dgm:t>
    </dgm:pt>
    <dgm:pt modelId="{72823AF5-5314-43E5-A751-1A1A61B5B6B0}" type="sibTrans" cxnId="{FD5FC12F-6DBE-412B-A59A-1205A51602F3}">
      <dgm:prSet/>
      <dgm:spPr/>
      <dgm:t>
        <a:bodyPr/>
        <a:lstStyle/>
        <a:p>
          <a:endParaRPr lang="en-US"/>
        </a:p>
      </dgm:t>
    </dgm:pt>
    <dgm:pt modelId="{866FB47F-72C5-4884-92B0-6B26852BD984}">
      <dgm:prSet phldrT="[Text]"/>
      <dgm:spPr/>
      <dgm:t>
        <a:bodyPr/>
        <a:lstStyle/>
        <a:p>
          <a:r>
            <a:rPr lang="en-US" dirty="0" err="1" smtClean="0"/>
            <a:t>Penjualan</a:t>
          </a:r>
          <a:r>
            <a:rPr lang="en-US" dirty="0" smtClean="0"/>
            <a:t> BBM, gas, </a:t>
          </a:r>
          <a:r>
            <a:rPr lang="en-US" dirty="0" err="1" smtClean="0"/>
            <a:t>dan</a:t>
          </a:r>
          <a:r>
            <a:rPr lang="en-US" dirty="0" smtClean="0"/>
            <a:t> </a:t>
          </a:r>
          <a:r>
            <a:rPr lang="en-US" dirty="0" err="1" smtClean="0"/>
            <a:t>pelumas</a:t>
          </a:r>
          <a:r>
            <a:rPr lang="en-US" dirty="0" smtClean="0"/>
            <a:t>.</a:t>
          </a:r>
          <a:endParaRPr lang="en-US" dirty="0"/>
        </a:p>
      </dgm:t>
    </dgm:pt>
    <dgm:pt modelId="{D9B268B9-0157-4C60-B81B-45F783884E5F}" type="parTrans" cxnId="{EA935F8C-6457-47D6-BD68-3516F6DB5E26}">
      <dgm:prSet/>
      <dgm:spPr/>
      <dgm:t>
        <a:bodyPr/>
        <a:lstStyle/>
        <a:p>
          <a:endParaRPr lang="en-US"/>
        </a:p>
      </dgm:t>
    </dgm:pt>
    <dgm:pt modelId="{E76ECCF2-0F1E-4B74-9BBE-7CF1AE6749D1}" type="sibTrans" cxnId="{EA935F8C-6457-47D6-BD68-3516F6DB5E26}">
      <dgm:prSet/>
      <dgm:spPr/>
      <dgm:t>
        <a:bodyPr/>
        <a:lstStyle/>
        <a:p>
          <a:endParaRPr lang="en-US"/>
        </a:p>
      </dgm:t>
    </dgm:pt>
    <dgm:pt modelId="{CDC7F2B0-B0F2-4CEF-90C5-259F04E3E8AE}">
      <dgm:prSet/>
      <dgm:spPr/>
      <dgm:t>
        <a:bodyPr/>
        <a:lstStyle/>
        <a:p>
          <a:r>
            <a:rPr lang="en-US" dirty="0" smtClean="0"/>
            <a:t>0,25% </a:t>
          </a:r>
          <a:r>
            <a:rPr lang="en-US" dirty="0" err="1" smtClean="0"/>
            <a:t>dari</a:t>
          </a:r>
          <a:r>
            <a:rPr lang="en-US" dirty="0" smtClean="0"/>
            <a:t> </a:t>
          </a:r>
          <a:r>
            <a:rPr lang="en-US" dirty="0" err="1" smtClean="0"/>
            <a:t>harga</a:t>
          </a:r>
          <a:r>
            <a:rPr lang="en-US" dirty="0" smtClean="0"/>
            <a:t> </a:t>
          </a:r>
          <a:r>
            <a:rPr lang="en-US" dirty="0" err="1" smtClean="0"/>
            <a:t>jual</a:t>
          </a:r>
          <a:r>
            <a:rPr lang="en-US" dirty="0" smtClean="0"/>
            <a:t> BBM </a:t>
          </a:r>
          <a:r>
            <a:rPr lang="en-US" dirty="0" err="1" smtClean="0"/>
            <a:t>untuk</a:t>
          </a:r>
          <a:r>
            <a:rPr lang="en-US" dirty="0" smtClean="0"/>
            <a:t> </a:t>
          </a:r>
          <a:r>
            <a:rPr lang="en-US" dirty="0" err="1" smtClean="0"/>
            <a:t>penjualan</a:t>
          </a:r>
          <a:r>
            <a:rPr lang="en-US" dirty="0" smtClean="0"/>
            <a:t> </a:t>
          </a:r>
          <a:r>
            <a:rPr lang="en-US" dirty="0" err="1" smtClean="0"/>
            <a:t>ke</a:t>
          </a:r>
          <a:r>
            <a:rPr lang="en-US" dirty="0" smtClean="0"/>
            <a:t> SPBU </a:t>
          </a:r>
          <a:r>
            <a:rPr lang="en-US" dirty="0" err="1" smtClean="0"/>
            <a:t>Pertamina</a:t>
          </a:r>
          <a:r>
            <a:rPr lang="en-US" dirty="0" smtClean="0"/>
            <a:t>.</a:t>
          </a:r>
          <a:endParaRPr lang="en-US" dirty="0"/>
        </a:p>
      </dgm:t>
    </dgm:pt>
    <dgm:pt modelId="{0AD92E05-CA06-4EF7-98C2-B25E498E233D}" type="parTrans" cxnId="{EC6CCEB9-3107-4E1D-85C7-3EFD4041397F}">
      <dgm:prSet/>
      <dgm:spPr/>
      <dgm:t>
        <a:bodyPr/>
        <a:lstStyle/>
        <a:p>
          <a:endParaRPr lang="en-US"/>
        </a:p>
      </dgm:t>
    </dgm:pt>
    <dgm:pt modelId="{38231655-05E5-4857-90F8-0AA3BADC8F31}" type="sibTrans" cxnId="{EC6CCEB9-3107-4E1D-85C7-3EFD4041397F}">
      <dgm:prSet/>
      <dgm:spPr/>
      <dgm:t>
        <a:bodyPr/>
        <a:lstStyle/>
        <a:p>
          <a:endParaRPr lang="en-US"/>
        </a:p>
      </dgm:t>
    </dgm:pt>
    <dgm:pt modelId="{4FB93BC5-6691-43D5-BB2F-504FBCE90FCF}">
      <dgm:prSet/>
      <dgm:spPr/>
      <dgm:t>
        <a:bodyPr/>
        <a:lstStyle/>
        <a:p>
          <a:r>
            <a:rPr lang="en-US" dirty="0" smtClean="0"/>
            <a:t>0,3% </a:t>
          </a:r>
          <a:r>
            <a:rPr lang="en-US" dirty="0" err="1" smtClean="0"/>
            <a:t>dari</a:t>
          </a:r>
          <a:r>
            <a:rPr lang="en-US" dirty="0" smtClean="0"/>
            <a:t> </a:t>
          </a:r>
          <a:r>
            <a:rPr lang="en-US" dirty="0" err="1" smtClean="0"/>
            <a:t>harga</a:t>
          </a:r>
          <a:r>
            <a:rPr lang="en-US" dirty="0" smtClean="0"/>
            <a:t> </a:t>
          </a:r>
          <a:r>
            <a:rPr lang="en-US" dirty="0" err="1" smtClean="0"/>
            <a:t>jual</a:t>
          </a:r>
          <a:r>
            <a:rPr lang="en-US" dirty="0" smtClean="0"/>
            <a:t> BBM </a:t>
          </a:r>
          <a:r>
            <a:rPr lang="en-US" dirty="0" err="1" smtClean="0"/>
            <a:t>untuk</a:t>
          </a:r>
          <a:r>
            <a:rPr lang="en-US" dirty="0" smtClean="0"/>
            <a:t> </a:t>
          </a:r>
          <a:r>
            <a:rPr lang="en-US" dirty="0" err="1" smtClean="0"/>
            <a:t>penjualan</a:t>
          </a:r>
          <a:r>
            <a:rPr lang="en-US" dirty="0" smtClean="0"/>
            <a:t> </a:t>
          </a:r>
          <a:r>
            <a:rPr lang="en-US" dirty="0" err="1" smtClean="0"/>
            <a:t>ke</a:t>
          </a:r>
          <a:r>
            <a:rPr lang="en-US" dirty="0" smtClean="0"/>
            <a:t> SPBU Non </a:t>
          </a:r>
          <a:r>
            <a:rPr lang="en-US" dirty="0" err="1" smtClean="0"/>
            <a:t>Pertamina</a:t>
          </a:r>
          <a:r>
            <a:rPr lang="en-US" dirty="0" smtClean="0"/>
            <a:t>.</a:t>
          </a:r>
          <a:endParaRPr lang="en-US" dirty="0"/>
        </a:p>
      </dgm:t>
    </dgm:pt>
    <dgm:pt modelId="{F3C1F9F9-DD55-4C6C-B34E-B2A0AB891005}" type="parTrans" cxnId="{BEDFCBC1-B4EC-4D0E-B519-93134D1A6DE6}">
      <dgm:prSet/>
      <dgm:spPr/>
      <dgm:t>
        <a:bodyPr/>
        <a:lstStyle/>
        <a:p>
          <a:endParaRPr lang="en-US"/>
        </a:p>
      </dgm:t>
    </dgm:pt>
    <dgm:pt modelId="{84A8C0AC-A52E-4E79-8A5F-C4E8E2782F57}" type="sibTrans" cxnId="{BEDFCBC1-B4EC-4D0E-B519-93134D1A6DE6}">
      <dgm:prSet/>
      <dgm:spPr/>
      <dgm:t>
        <a:bodyPr/>
        <a:lstStyle/>
        <a:p>
          <a:endParaRPr lang="en-US"/>
        </a:p>
      </dgm:t>
    </dgm:pt>
    <dgm:pt modelId="{8ACF4031-BC09-465E-B0C7-31C4004BCDC3}">
      <dgm:prSet/>
      <dgm:spPr/>
      <dgm:t>
        <a:bodyPr/>
        <a:lstStyle/>
        <a:p>
          <a:r>
            <a:rPr lang="en-US" dirty="0" smtClean="0"/>
            <a:t>0,3% </a:t>
          </a:r>
          <a:r>
            <a:rPr lang="en-US" dirty="0" err="1" smtClean="0"/>
            <a:t>dari</a:t>
          </a:r>
          <a:r>
            <a:rPr lang="en-US" dirty="0" smtClean="0"/>
            <a:t> </a:t>
          </a:r>
          <a:r>
            <a:rPr lang="en-US" dirty="0" err="1" smtClean="0"/>
            <a:t>harga</a:t>
          </a:r>
          <a:r>
            <a:rPr lang="en-US" dirty="0" smtClean="0"/>
            <a:t> </a:t>
          </a:r>
          <a:r>
            <a:rPr lang="en-US" dirty="0" err="1" smtClean="0"/>
            <a:t>jual</a:t>
          </a:r>
          <a:r>
            <a:rPr lang="en-US" dirty="0" smtClean="0"/>
            <a:t> </a:t>
          </a:r>
          <a:r>
            <a:rPr lang="en-US" dirty="0" err="1" smtClean="0"/>
            <a:t>minyak</a:t>
          </a:r>
          <a:r>
            <a:rPr lang="en-US" dirty="0" smtClean="0"/>
            <a:t> </a:t>
          </a:r>
          <a:r>
            <a:rPr lang="en-US" dirty="0" err="1" smtClean="0"/>
            <a:t>tanah</a:t>
          </a:r>
          <a:r>
            <a:rPr lang="en-US" dirty="0" smtClean="0"/>
            <a:t>.</a:t>
          </a:r>
          <a:endParaRPr lang="en-US" dirty="0"/>
        </a:p>
      </dgm:t>
    </dgm:pt>
    <dgm:pt modelId="{AC19C9D3-66D9-4587-82D3-2B90060C5870}" type="parTrans" cxnId="{991B2691-052F-4FE0-8A3F-ABC847D0E442}">
      <dgm:prSet/>
      <dgm:spPr/>
      <dgm:t>
        <a:bodyPr/>
        <a:lstStyle/>
        <a:p>
          <a:endParaRPr lang="en-US"/>
        </a:p>
      </dgm:t>
    </dgm:pt>
    <dgm:pt modelId="{7F758F6B-AA22-4EF2-AE48-A27919C28670}" type="sibTrans" cxnId="{991B2691-052F-4FE0-8A3F-ABC847D0E442}">
      <dgm:prSet/>
      <dgm:spPr/>
      <dgm:t>
        <a:bodyPr/>
        <a:lstStyle/>
        <a:p>
          <a:endParaRPr lang="en-US"/>
        </a:p>
      </dgm:t>
    </dgm:pt>
    <dgm:pt modelId="{BBDF8B1E-A420-442F-9A39-F2CFC07B579C}">
      <dgm:prSet/>
      <dgm:spPr/>
      <dgm:t>
        <a:bodyPr/>
        <a:lstStyle/>
        <a:p>
          <a:r>
            <a:rPr lang="en-US" dirty="0" smtClean="0"/>
            <a:t>0,3% </a:t>
          </a:r>
          <a:r>
            <a:rPr lang="en-US" dirty="0" err="1" smtClean="0"/>
            <a:t>dari</a:t>
          </a:r>
          <a:r>
            <a:rPr lang="en-US" dirty="0" smtClean="0"/>
            <a:t> </a:t>
          </a:r>
          <a:r>
            <a:rPr lang="en-US" dirty="0" err="1" smtClean="0"/>
            <a:t>harga</a:t>
          </a:r>
          <a:r>
            <a:rPr lang="en-US" dirty="0" smtClean="0"/>
            <a:t> </a:t>
          </a:r>
          <a:r>
            <a:rPr lang="en-US" dirty="0" err="1" smtClean="0"/>
            <a:t>jual</a:t>
          </a:r>
          <a:r>
            <a:rPr lang="en-US" dirty="0" smtClean="0"/>
            <a:t> gas.</a:t>
          </a:r>
          <a:endParaRPr lang="en-US" dirty="0"/>
        </a:p>
      </dgm:t>
    </dgm:pt>
    <dgm:pt modelId="{9D63BB2D-0221-4C15-841F-A3A70CEB77C8}" type="parTrans" cxnId="{4F7A6D1B-3579-4FAB-99F1-1013865CA7A3}">
      <dgm:prSet/>
      <dgm:spPr/>
      <dgm:t>
        <a:bodyPr/>
        <a:lstStyle/>
        <a:p>
          <a:endParaRPr lang="en-US"/>
        </a:p>
      </dgm:t>
    </dgm:pt>
    <dgm:pt modelId="{F98E528A-8E93-4ED1-98AC-F67B8AF3536A}" type="sibTrans" cxnId="{4F7A6D1B-3579-4FAB-99F1-1013865CA7A3}">
      <dgm:prSet/>
      <dgm:spPr/>
      <dgm:t>
        <a:bodyPr/>
        <a:lstStyle/>
        <a:p>
          <a:endParaRPr lang="en-US"/>
        </a:p>
      </dgm:t>
    </dgm:pt>
    <dgm:pt modelId="{8B463F4A-F8A6-4870-AA19-3D1710DFCFDA}">
      <dgm:prSet/>
      <dgm:spPr/>
      <dgm:t>
        <a:bodyPr/>
        <a:lstStyle/>
        <a:p>
          <a:r>
            <a:rPr lang="en-US" dirty="0" smtClean="0"/>
            <a:t>0,3% </a:t>
          </a:r>
          <a:r>
            <a:rPr lang="en-US" dirty="0" err="1" smtClean="0"/>
            <a:t>dari</a:t>
          </a:r>
          <a:r>
            <a:rPr lang="en-US" dirty="0" smtClean="0"/>
            <a:t> </a:t>
          </a:r>
          <a:r>
            <a:rPr lang="en-US" dirty="0" err="1" smtClean="0"/>
            <a:t>harga</a:t>
          </a:r>
          <a:r>
            <a:rPr lang="en-US" dirty="0" smtClean="0"/>
            <a:t> </a:t>
          </a:r>
          <a:r>
            <a:rPr lang="en-US" dirty="0" err="1" smtClean="0"/>
            <a:t>jual</a:t>
          </a:r>
          <a:r>
            <a:rPr lang="en-US" dirty="0" smtClean="0"/>
            <a:t> </a:t>
          </a:r>
          <a:r>
            <a:rPr lang="en-US" dirty="0" err="1" smtClean="0"/>
            <a:t>pelumas</a:t>
          </a:r>
          <a:r>
            <a:rPr lang="en-US" dirty="0" smtClean="0"/>
            <a:t>.</a:t>
          </a:r>
          <a:endParaRPr lang="en-US" dirty="0"/>
        </a:p>
      </dgm:t>
    </dgm:pt>
    <dgm:pt modelId="{582D4E81-8ACD-442E-BA42-EAB9A52DA556}" type="parTrans" cxnId="{B38138AC-222F-4457-96A6-495DA3B7AF5B}">
      <dgm:prSet/>
      <dgm:spPr/>
      <dgm:t>
        <a:bodyPr/>
        <a:lstStyle/>
        <a:p>
          <a:endParaRPr lang="en-US"/>
        </a:p>
      </dgm:t>
    </dgm:pt>
    <dgm:pt modelId="{8E5D094F-824F-4729-86DF-D3B9E948E386}" type="sibTrans" cxnId="{B38138AC-222F-4457-96A6-495DA3B7AF5B}">
      <dgm:prSet/>
      <dgm:spPr/>
      <dgm:t>
        <a:bodyPr/>
        <a:lstStyle/>
        <a:p>
          <a:endParaRPr lang="en-US"/>
        </a:p>
      </dgm:t>
    </dgm:pt>
    <dgm:pt modelId="{D61D6494-372B-44FE-9775-8E9A02C1C2D5}">
      <dgm:prSet/>
      <dgm:spPr/>
      <dgm:t>
        <a:bodyPr/>
        <a:lstStyle/>
        <a:p>
          <a:r>
            <a:rPr lang="en-US" dirty="0" smtClean="0"/>
            <a:t>0,25% </a:t>
          </a:r>
          <a:r>
            <a:rPr lang="en-US" dirty="0" err="1" smtClean="0"/>
            <a:t>dari</a:t>
          </a:r>
          <a:r>
            <a:rPr lang="en-US" dirty="0" smtClean="0"/>
            <a:t> </a:t>
          </a:r>
          <a:r>
            <a:rPr lang="en-US" dirty="0" err="1" smtClean="0"/>
            <a:t>harga</a:t>
          </a:r>
          <a:r>
            <a:rPr lang="en-US" dirty="0" smtClean="0"/>
            <a:t> </a:t>
          </a:r>
          <a:r>
            <a:rPr lang="en-US" dirty="0" err="1" smtClean="0"/>
            <a:t>beli</a:t>
          </a:r>
          <a:r>
            <a:rPr lang="en-US" dirty="0" smtClean="0"/>
            <a:t> </a:t>
          </a:r>
          <a:r>
            <a:rPr lang="en-US" dirty="0" err="1" smtClean="0"/>
            <a:t>untuk</a:t>
          </a:r>
          <a:r>
            <a:rPr lang="en-US" dirty="0" smtClean="0"/>
            <a:t> </a:t>
          </a:r>
          <a:r>
            <a:rPr lang="en-US" dirty="0" err="1" smtClean="0"/>
            <a:t>pembelian</a:t>
          </a:r>
          <a:r>
            <a:rPr lang="en-US" dirty="0" smtClean="0"/>
            <a:t> di </a:t>
          </a:r>
          <a:r>
            <a:rPr lang="en-US" dirty="0" err="1" smtClean="0"/>
            <a:t>industri</a:t>
          </a:r>
          <a:r>
            <a:rPr lang="en-US" dirty="0" smtClean="0"/>
            <a:t> </a:t>
          </a:r>
          <a:r>
            <a:rPr lang="en-US" dirty="0" err="1" smtClean="0"/>
            <a:t>kehutanan</a:t>
          </a:r>
          <a:r>
            <a:rPr lang="en-US" dirty="0" smtClean="0"/>
            <a:t>, </a:t>
          </a:r>
          <a:r>
            <a:rPr lang="en-US" dirty="0" err="1" smtClean="0"/>
            <a:t>perkebunan</a:t>
          </a:r>
          <a:r>
            <a:rPr lang="en-US" dirty="0" smtClean="0"/>
            <a:t>, </a:t>
          </a:r>
          <a:r>
            <a:rPr lang="en-US" dirty="0" err="1" smtClean="0"/>
            <a:t>pertanian</a:t>
          </a:r>
          <a:r>
            <a:rPr lang="en-US" dirty="0" smtClean="0"/>
            <a:t>, </a:t>
          </a:r>
          <a:r>
            <a:rPr lang="en-US" dirty="0" err="1" smtClean="0"/>
            <a:t>dan</a:t>
          </a:r>
          <a:r>
            <a:rPr lang="en-US" dirty="0" smtClean="0"/>
            <a:t> </a:t>
          </a:r>
          <a:r>
            <a:rPr lang="en-US" dirty="0" err="1" smtClean="0"/>
            <a:t>perikanan</a:t>
          </a:r>
          <a:r>
            <a:rPr lang="en-US" dirty="0" smtClean="0"/>
            <a:t>.</a:t>
          </a:r>
          <a:endParaRPr lang="en-US" dirty="0"/>
        </a:p>
      </dgm:t>
    </dgm:pt>
    <dgm:pt modelId="{A6B05B05-073D-4828-B914-3975E7BFBC2A}" type="parTrans" cxnId="{864B3EEF-23FA-4F4C-A19A-8E1D1146BD4D}">
      <dgm:prSet/>
      <dgm:spPr/>
      <dgm:t>
        <a:bodyPr/>
        <a:lstStyle/>
        <a:p>
          <a:endParaRPr lang="en-US"/>
        </a:p>
      </dgm:t>
    </dgm:pt>
    <dgm:pt modelId="{C5E7DEA2-E6E2-4B80-9DB7-8CD49A6C0EEF}" type="sibTrans" cxnId="{864B3EEF-23FA-4F4C-A19A-8E1D1146BD4D}">
      <dgm:prSet/>
      <dgm:spPr/>
      <dgm:t>
        <a:bodyPr/>
        <a:lstStyle/>
        <a:p>
          <a:endParaRPr lang="en-US"/>
        </a:p>
      </dgm:t>
    </dgm:pt>
    <dgm:pt modelId="{CAC92696-3244-4990-B1C0-A8966D67305F}">
      <dgm:prSet/>
      <dgm:spPr/>
      <dgm:t>
        <a:bodyPr/>
        <a:lstStyle/>
        <a:p>
          <a:r>
            <a:rPr lang="en-US" dirty="0" err="1" smtClean="0">
              <a:solidFill>
                <a:schemeClr val="tx1"/>
              </a:solidFill>
            </a:rPr>
            <a:t>Barang</a:t>
          </a:r>
          <a:r>
            <a:rPr lang="en-US" dirty="0" smtClean="0">
              <a:solidFill>
                <a:schemeClr val="tx1"/>
              </a:solidFill>
            </a:rPr>
            <a:t> </a:t>
          </a:r>
          <a:r>
            <a:rPr lang="en-US" dirty="0" err="1" smtClean="0">
              <a:solidFill>
                <a:schemeClr val="tx1"/>
              </a:solidFill>
            </a:rPr>
            <a:t>Sangat</a:t>
          </a:r>
          <a:r>
            <a:rPr lang="en-US" dirty="0" smtClean="0">
              <a:solidFill>
                <a:schemeClr val="tx1"/>
              </a:solidFill>
            </a:rPr>
            <a:t> </a:t>
          </a:r>
          <a:r>
            <a:rPr lang="en-US" dirty="0" err="1" smtClean="0">
              <a:solidFill>
                <a:schemeClr val="tx1"/>
              </a:solidFill>
            </a:rPr>
            <a:t>Mewah</a:t>
          </a:r>
          <a:r>
            <a:rPr lang="en-US" dirty="0" smtClean="0">
              <a:solidFill>
                <a:schemeClr val="tx1"/>
              </a:solidFill>
            </a:rPr>
            <a:t> (PMK No. 253/ PMK. 03/ 2008)</a:t>
          </a:r>
          <a:endParaRPr lang="en-US" dirty="0">
            <a:solidFill>
              <a:schemeClr val="tx1"/>
            </a:solidFill>
          </a:endParaRPr>
        </a:p>
      </dgm:t>
    </dgm:pt>
    <dgm:pt modelId="{A45524EB-6C76-438B-A201-D2738379910E}" type="parTrans" cxnId="{D76A2B7A-CD12-4475-B13B-6CAD25E3E8D6}">
      <dgm:prSet/>
      <dgm:spPr/>
      <dgm:t>
        <a:bodyPr/>
        <a:lstStyle/>
        <a:p>
          <a:endParaRPr lang="en-US"/>
        </a:p>
      </dgm:t>
    </dgm:pt>
    <dgm:pt modelId="{9C692814-F4B2-4EAC-970E-1210F319EDF4}" type="sibTrans" cxnId="{D76A2B7A-CD12-4475-B13B-6CAD25E3E8D6}">
      <dgm:prSet/>
      <dgm:spPr/>
      <dgm:t>
        <a:bodyPr/>
        <a:lstStyle/>
        <a:p>
          <a:endParaRPr lang="en-US"/>
        </a:p>
      </dgm:t>
    </dgm:pt>
    <dgm:pt modelId="{125A8E84-09B5-4F37-978F-1A920FBD039B}">
      <dgm:prSet/>
      <dgm:spPr/>
      <dgm:t>
        <a:bodyPr/>
        <a:lstStyle/>
        <a:p>
          <a:r>
            <a:rPr lang="en-US" dirty="0" smtClean="0"/>
            <a:t>5% </a:t>
          </a:r>
          <a:r>
            <a:rPr lang="en-US" dirty="0" err="1" smtClean="0"/>
            <a:t>dari</a:t>
          </a:r>
          <a:r>
            <a:rPr lang="en-US" dirty="0" smtClean="0"/>
            <a:t> </a:t>
          </a:r>
          <a:r>
            <a:rPr lang="en-US" dirty="0" err="1" smtClean="0"/>
            <a:t>harga</a:t>
          </a:r>
          <a:r>
            <a:rPr lang="en-US" dirty="0" smtClean="0"/>
            <a:t> </a:t>
          </a:r>
          <a:r>
            <a:rPr lang="en-US" dirty="0" err="1" smtClean="0"/>
            <a:t>jual</a:t>
          </a:r>
          <a:r>
            <a:rPr lang="en-US" dirty="0" smtClean="0"/>
            <a:t>, </a:t>
          </a:r>
          <a:r>
            <a:rPr lang="en-US" dirty="0" err="1" smtClean="0"/>
            <a:t>tidak</a:t>
          </a:r>
          <a:r>
            <a:rPr lang="en-US" dirty="0" smtClean="0"/>
            <a:t> </a:t>
          </a:r>
          <a:r>
            <a:rPr lang="en-US" dirty="0" err="1" smtClean="0"/>
            <a:t>termasuk</a:t>
          </a:r>
          <a:r>
            <a:rPr lang="en-US" dirty="0" smtClean="0"/>
            <a:t> PPN </a:t>
          </a:r>
          <a:r>
            <a:rPr lang="en-US" dirty="0" err="1" smtClean="0"/>
            <a:t>dan</a:t>
          </a:r>
          <a:r>
            <a:rPr lang="en-US" dirty="0" smtClean="0"/>
            <a:t> </a:t>
          </a:r>
          <a:r>
            <a:rPr lang="en-US" dirty="0" err="1" smtClean="0"/>
            <a:t>PPnBM</a:t>
          </a:r>
          <a:r>
            <a:rPr lang="en-US" dirty="0" smtClean="0"/>
            <a:t>.</a:t>
          </a:r>
          <a:endParaRPr lang="en-US" dirty="0"/>
        </a:p>
      </dgm:t>
    </dgm:pt>
    <dgm:pt modelId="{C091F610-6863-498E-AD59-D262AC09E169}" type="parTrans" cxnId="{52356112-3103-458A-B4A5-18FF12A6B374}">
      <dgm:prSet/>
      <dgm:spPr/>
      <dgm:t>
        <a:bodyPr/>
        <a:lstStyle/>
        <a:p>
          <a:endParaRPr lang="en-US"/>
        </a:p>
      </dgm:t>
    </dgm:pt>
    <dgm:pt modelId="{D46619EA-C29B-43FF-A9D2-2E05782ACCD6}" type="sibTrans" cxnId="{52356112-3103-458A-B4A5-18FF12A6B374}">
      <dgm:prSet/>
      <dgm:spPr/>
      <dgm:t>
        <a:bodyPr/>
        <a:lstStyle/>
        <a:p>
          <a:endParaRPr lang="en-US"/>
        </a:p>
      </dgm:t>
    </dgm:pt>
    <dgm:pt modelId="{01F2C406-0169-4710-99F8-BF9E8948F203}" type="pres">
      <dgm:prSet presAssocID="{DBA1B267-416B-46E5-9601-7F854C62A143}" presName="linear" presStyleCnt="0">
        <dgm:presLayoutVars>
          <dgm:animLvl val="lvl"/>
          <dgm:resizeHandles val="exact"/>
        </dgm:presLayoutVars>
      </dgm:prSet>
      <dgm:spPr/>
      <dgm:t>
        <a:bodyPr/>
        <a:lstStyle/>
        <a:p>
          <a:endParaRPr lang="en-US"/>
        </a:p>
      </dgm:t>
    </dgm:pt>
    <dgm:pt modelId="{B03A4CEA-B3C0-4E32-BEBE-8204ED9E7576}" type="pres">
      <dgm:prSet presAssocID="{19E418AC-1175-4437-9886-E64A391F7CF7}" presName="parentText" presStyleLbl="node1" presStyleIdx="0" presStyleCnt="2">
        <dgm:presLayoutVars>
          <dgm:chMax val="0"/>
          <dgm:bulletEnabled val="1"/>
        </dgm:presLayoutVars>
      </dgm:prSet>
      <dgm:spPr/>
      <dgm:t>
        <a:bodyPr/>
        <a:lstStyle/>
        <a:p>
          <a:endParaRPr lang="en-US"/>
        </a:p>
      </dgm:t>
    </dgm:pt>
    <dgm:pt modelId="{1E25A8B1-350B-4403-86B7-807B99CB95F4}" type="pres">
      <dgm:prSet presAssocID="{19E418AC-1175-4437-9886-E64A391F7CF7}" presName="childText" presStyleLbl="revTx" presStyleIdx="0" presStyleCnt="2">
        <dgm:presLayoutVars>
          <dgm:bulletEnabled val="1"/>
        </dgm:presLayoutVars>
      </dgm:prSet>
      <dgm:spPr/>
      <dgm:t>
        <a:bodyPr/>
        <a:lstStyle/>
        <a:p>
          <a:endParaRPr lang="en-US"/>
        </a:p>
      </dgm:t>
    </dgm:pt>
    <dgm:pt modelId="{7FE31789-558A-42BD-872A-C948E689B9A7}" type="pres">
      <dgm:prSet presAssocID="{CAC92696-3244-4990-B1C0-A8966D67305F}" presName="parentText" presStyleLbl="node1" presStyleIdx="1" presStyleCnt="2">
        <dgm:presLayoutVars>
          <dgm:chMax val="0"/>
          <dgm:bulletEnabled val="1"/>
        </dgm:presLayoutVars>
      </dgm:prSet>
      <dgm:spPr/>
      <dgm:t>
        <a:bodyPr/>
        <a:lstStyle/>
        <a:p>
          <a:endParaRPr lang="en-US"/>
        </a:p>
      </dgm:t>
    </dgm:pt>
    <dgm:pt modelId="{5E357BCD-7791-4201-81FE-03862259CADA}" type="pres">
      <dgm:prSet presAssocID="{CAC92696-3244-4990-B1C0-A8966D67305F}" presName="childText" presStyleLbl="revTx" presStyleIdx="1" presStyleCnt="2">
        <dgm:presLayoutVars>
          <dgm:bulletEnabled val="1"/>
        </dgm:presLayoutVars>
      </dgm:prSet>
      <dgm:spPr/>
      <dgm:t>
        <a:bodyPr/>
        <a:lstStyle/>
        <a:p>
          <a:endParaRPr lang="en-US"/>
        </a:p>
      </dgm:t>
    </dgm:pt>
  </dgm:ptLst>
  <dgm:cxnLst>
    <dgm:cxn modelId="{2889BD6B-DEF1-471E-8D71-08B01FB30BDB}" type="presOf" srcId="{DBA1B267-416B-46E5-9601-7F854C62A143}" destId="{01F2C406-0169-4710-99F8-BF9E8948F203}" srcOrd="0" destOrd="0" presId="urn:microsoft.com/office/officeart/2005/8/layout/vList2"/>
    <dgm:cxn modelId="{8B8EC7AA-3A3B-43AB-B3F9-F7A64D1E239E}" type="presOf" srcId="{CAC92696-3244-4990-B1C0-A8966D67305F}" destId="{7FE31789-558A-42BD-872A-C948E689B9A7}" srcOrd="0" destOrd="0" presId="urn:microsoft.com/office/officeart/2005/8/layout/vList2"/>
    <dgm:cxn modelId="{7D3C7D19-B32B-4CB3-9EB8-45A4F31E899C}" type="presOf" srcId="{CDC7F2B0-B0F2-4CEF-90C5-259F04E3E8AE}" destId="{1E25A8B1-350B-4403-86B7-807B99CB95F4}" srcOrd="0" destOrd="1" presId="urn:microsoft.com/office/officeart/2005/8/layout/vList2"/>
    <dgm:cxn modelId="{B38138AC-222F-4457-96A6-495DA3B7AF5B}" srcId="{866FB47F-72C5-4884-92B0-6B26852BD984}" destId="{8B463F4A-F8A6-4870-AA19-3D1710DFCFDA}" srcOrd="4" destOrd="0" parTransId="{582D4E81-8ACD-442E-BA42-EAB9A52DA556}" sibTransId="{8E5D094F-824F-4729-86DF-D3B9E948E386}"/>
    <dgm:cxn modelId="{78AB5A1E-5EB4-4AB9-B934-CB728B71C000}" type="presOf" srcId="{19E418AC-1175-4437-9886-E64A391F7CF7}" destId="{B03A4CEA-B3C0-4E32-BEBE-8204ED9E7576}" srcOrd="0" destOrd="0" presId="urn:microsoft.com/office/officeart/2005/8/layout/vList2"/>
    <dgm:cxn modelId="{4F7A6D1B-3579-4FAB-99F1-1013865CA7A3}" srcId="{866FB47F-72C5-4884-92B0-6B26852BD984}" destId="{BBDF8B1E-A420-442F-9A39-F2CFC07B579C}" srcOrd="3" destOrd="0" parTransId="{9D63BB2D-0221-4C15-841F-A3A70CEB77C8}" sibTransId="{F98E528A-8E93-4ED1-98AC-F67B8AF3536A}"/>
    <dgm:cxn modelId="{DBFD2662-4DE2-488F-B720-2145FF0495E2}" type="presOf" srcId="{866FB47F-72C5-4884-92B0-6B26852BD984}" destId="{1E25A8B1-350B-4403-86B7-807B99CB95F4}" srcOrd="0" destOrd="0" presId="urn:microsoft.com/office/officeart/2005/8/layout/vList2"/>
    <dgm:cxn modelId="{BEDFCBC1-B4EC-4D0E-B519-93134D1A6DE6}" srcId="{866FB47F-72C5-4884-92B0-6B26852BD984}" destId="{4FB93BC5-6691-43D5-BB2F-504FBCE90FCF}" srcOrd="1" destOrd="0" parTransId="{F3C1F9F9-DD55-4C6C-B34E-B2A0AB891005}" sibTransId="{84A8C0AC-A52E-4E79-8A5F-C4E8E2782F57}"/>
    <dgm:cxn modelId="{52356112-3103-458A-B4A5-18FF12A6B374}" srcId="{CAC92696-3244-4990-B1C0-A8966D67305F}" destId="{125A8E84-09B5-4F37-978F-1A920FBD039B}" srcOrd="0" destOrd="0" parTransId="{C091F610-6863-498E-AD59-D262AC09E169}" sibTransId="{D46619EA-C29B-43FF-A9D2-2E05782ACCD6}"/>
    <dgm:cxn modelId="{90A976DD-0E49-4016-B817-591EE7704AB9}" type="presOf" srcId="{D61D6494-372B-44FE-9775-8E9A02C1C2D5}" destId="{1E25A8B1-350B-4403-86B7-807B99CB95F4}" srcOrd="0" destOrd="6" presId="urn:microsoft.com/office/officeart/2005/8/layout/vList2"/>
    <dgm:cxn modelId="{B1D1BF54-E285-4000-BE60-14F235C1E411}" type="presOf" srcId="{8B463F4A-F8A6-4870-AA19-3D1710DFCFDA}" destId="{1E25A8B1-350B-4403-86B7-807B99CB95F4}" srcOrd="0" destOrd="5" presId="urn:microsoft.com/office/officeart/2005/8/layout/vList2"/>
    <dgm:cxn modelId="{991B2691-052F-4FE0-8A3F-ABC847D0E442}" srcId="{866FB47F-72C5-4884-92B0-6B26852BD984}" destId="{8ACF4031-BC09-465E-B0C7-31C4004BCDC3}" srcOrd="2" destOrd="0" parTransId="{AC19C9D3-66D9-4587-82D3-2B90060C5870}" sibTransId="{7F758F6B-AA22-4EF2-AE48-A27919C28670}"/>
    <dgm:cxn modelId="{D76A2B7A-CD12-4475-B13B-6CAD25E3E8D6}" srcId="{DBA1B267-416B-46E5-9601-7F854C62A143}" destId="{CAC92696-3244-4990-B1C0-A8966D67305F}" srcOrd="1" destOrd="0" parTransId="{A45524EB-6C76-438B-A201-D2738379910E}" sibTransId="{9C692814-F4B2-4EAC-970E-1210F319EDF4}"/>
    <dgm:cxn modelId="{864B3EEF-23FA-4F4C-A19A-8E1D1146BD4D}" srcId="{866FB47F-72C5-4884-92B0-6B26852BD984}" destId="{D61D6494-372B-44FE-9775-8E9A02C1C2D5}" srcOrd="5" destOrd="0" parTransId="{A6B05B05-073D-4828-B914-3975E7BFBC2A}" sibTransId="{C5E7DEA2-E6E2-4B80-9DB7-8CD49A6C0EEF}"/>
    <dgm:cxn modelId="{A384BB41-62E6-4002-BC9D-A523933CB85D}" type="presOf" srcId="{125A8E84-09B5-4F37-978F-1A920FBD039B}" destId="{5E357BCD-7791-4201-81FE-03862259CADA}" srcOrd="0" destOrd="0" presId="urn:microsoft.com/office/officeart/2005/8/layout/vList2"/>
    <dgm:cxn modelId="{3D5AF12B-BC6F-49F4-920C-B98108382F85}" type="presOf" srcId="{8ACF4031-BC09-465E-B0C7-31C4004BCDC3}" destId="{1E25A8B1-350B-4403-86B7-807B99CB95F4}" srcOrd="0" destOrd="3" presId="urn:microsoft.com/office/officeart/2005/8/layout/vList2"/>
    <dgm:cxn modelId="{ED56730C-262E-4116-9E07-2D744AA19DF6}" type="presOf" srcId="{BBDF8B1E-A420-442F-9A39-F2CFC07B579C}" destId="{1E25A8B1-350B-4403-86B7-807B99CB95F4}" srcOrd="0" destOrd="4" presId="urn:microsoft.com/office/officeart/2005/8/layout/vList2"/>
    <dgm:cxn modelId="{EC6CCEB9-3107-4E1D-85C7-3EFD4041397F}" srcId="{866FB47F-72C5-4884-92B0-6B26852BD984}" destId="{CDC7F2B0-B0F2-4CEF-90C5-259F04E3E8AE}" srcOrd="0" destOrd="0" parTransId="{0AD92E05-CA06-4EF7-98C2-B25E498E233D}" sibTransId="{38231655-05E5-4857-90F8-0AA3BADC8F31}"/>
    <dgm:cxn modelId="{16B43C01-3A81-4301-80EE-B3BD4A1015CF}" type="presOf" srcId="{4FB93BC5-6691-43D5-BB2F-504FBCE90FCF}" destId="{1E25A8B1-350B-4403-86B7-807B99CB95F4}" srcOrd="0" destOrd="2" presId="urn:microsoft.com/office/officeart/2005/8/layout/vList2"/>
    <dgm:cxn modelId="{FD5FC12F-6DBE-412B-A59A-1205A51602F3}" srcId="{DBA1B267-416B-46E5-9601-7F854C62A143}" destId="{19E418AC-1175-4437-9886-E64A391F7CF7}" srcOrd="0" destOrd="0" parTransId="{A184C403-9E0D-481F-AD5D-35585CCA8EFB}" sibTransId="{72823AF5-5314-43E5-A751-1A1A61B5B6B0}"/>
    <dgm:cxn modelId="{EA935F8C-6457-47D6-BD68-3516F6DB5E26}" srcId="{19E418AC-1175-4437-9886-E64A391F7CF7}" destId="{866FB47F-72C5-4884-92B0-6B26852BD984}" srcOrd="0" destOrd="0" parTransId="{D9B268B9-0157-4C60-B81B-45F783884E5F}" sibTransId="{E76ECCF2-0F1E-4B74-9BBE-7CF1AE6749D1}"/>
    <dgm:cxn modelId="{D827C43B-42D8-48AC-B323-E3CF6C13BD15}" type="presParOf" srcId="{01F2C406-0169-4710-99F8-BF9E8948F203}" destId="{B03A4CEA-B3C0-4E32-BEBE-8204ED9E7576}" srcOrd="0" destOrd="0" presId="urn:microsoft.com/office/officeart/2005/8/layout/vList2"/>
    <dgm:cxn modelId="{DA39E2F4-8DB1-4665-87A8-3799D263847D}" type="presParOf" srcId="{01F2C406-0169-4710-99F8-BF9E8948F203}" destId="{1E25A8B1-350B-4403-86B7-807B99CB95F4}" srcOrd="1" destOrd="0" presId="urn:microsoft.com/office/officeart/2005/8/layout/vList2"/>
    <dgm:cxn modelId="{75B34DA6-F332-40F8-9C78-58E25B89C9FA}" type="presParOf" srcId="{01F2C406-0169-4710-99F8-BF9E8948F203}" destId="{7FE31789-558A-42BD-872A-C948E689B9A7}" srcOrd="2" destOrd="0" presId="urn:microsoft.com/office/officeart/2005/8/layout/vList2"/>
    <dgm:cxn modelId="{2AC047F5-566F-4A68-8306-BD760BC910F9}" type="presParOf" srcId="{01F2C406-0169-4710-99F8-BF9E8948F203}" destId="{5E357BCD-7791-4201-81FE-03862259CADA}"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54F6FC-0323-4902-88B3-82BA3C2F2D3E}">
      <dsp:nvSpPr>
        <dsp:cNvPr id="0" name=""/>
        <dsp:cNvSpPr/>
      </dsp:nvSpPr>
      <dsp:spPr>
        <a:xfrm>
          <a:off x="0" y="482759"/>
          <a:ext cx="8305800" cy="4536000"/>
        </a:xfrm>
        <a:prstGeom prst="rect">
          <a:avLst/>
        </a:prstGeom>
        <a:solidFill>
          <a:schemeClr val="lt1">
            <a:alpha val="90000"/>
            <a:hueOff val="0"/>
            <a:satOff val="0"/>
            <a:lumOff val="0"/>
            <a:alphaOff val="0"/>
          </a:schemeClr>
        </a:solidFill>
        <a:ln w="25400" cap="flat" cmpd="sng" algn="ctr">
          <a:solidFill>
            <a:schemeClr val="accent1">
              <a:shade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4622" tIns="666496" rIns="644622" bIns="227584" numCol="1" spcCol="1270" anchor="t" anchorCtr="0">
          <a:noAutofit/>
        </a:bodyPr>
        <a:lstStyle/>
        <a:p>
          <a:pPr marL="285750" lvl="1" indent="-285750" algn="l" defTabSz="1422400">
            <a:lnSpc>
              <a:spcPct val="90000"/>
            </a:lnSpc>
            <a:spcBef>
              <a:spcPct val="0"/>
            </a:spcBef>
            <a:spcAft>
              <a:spcPct val="15000"/>
            </a:spcAft>
            <a:buChar char="••"/>
          </a:pPr>
          <a:r>
            <a:rPr lang="en-US" sz="3200" kern="1200" dirty="0" err="1" smtClean="0"/>
            <a:t>Aktivitas</a:t>
          </a:r>
          <a:r>
            <a:rPr lang="en-US" sz="3200" kern="1200" dirty="0" smtClean="0"/>
            <a:t> </a:t>
          </a:r>
          <a:r>
            <a:rPr lang="en-US" sz="3200" kern="1200" dirty="0" err="1" smtClean="0"/>
            <a:t>pembayaran</a:t>
          </a:r>
          <a:r>
            <a:rPr lang="en-US" sz="3200" kern="1200" dirty="0" smtClean="0"/>
            <a:t> </a:t>
          </a:r>
          <a:r>
            <a:rPr lang="en-US" sz="3200" kern="1200" dirty="0" err="1" smtClean="0"/>
            <a:t>atas</a:t>
          </a:r>
          <a:r>
            <a:rPr lang="en-US" sz="3200" kern="1200" dirty="0" smtClean="0"/>
            <a:t> </a:t>
          </a:r>
          <a:r>
            <a:rPr lang="en-US" sz="3200" kern="1200" dirty="0" err="1" smtClean="0"/>
            <a:t>penyerahan</a:t>
          </a:r>
          <a:r>
            <a:rPr lang="en-US" sz="3200" kern="1200" dirty="0" smtClean="0"/>
            <a:t> </a:t>
          </a:r>
          <a:r>
            <a:rPr lang="en-US" sz="3200" kern="1200" dirty="0" err="1" smtClean="0"/>
            <a:t>barang</a:t>
          </a:r>
          <a:r>
            <a:rPr lang="en-US" sz="3200" kern="1200" dirty="0" smtClean="0"/>
            <a:t> </a:t>
          </a:r>
          <a:r>
            <a:rPr lang="en-US" sz="3200" kern="1200" dirty="0" err="1" smtClean="0"/>
            <a:t>bagi</a:t>
          </a:r>
          <a:r>
            <a:rPr lang="en-US" sz="3200" kern="1200" dirty="0" smtClean="0"/>
            <a:t> </a:t>
          </a:r>
          <a:r>
            <a:rPr lang="en-US" sz="3200" kern="1200" dirty="0" err="1" smtClean="0"/>
            <a:t>institusi</a:t>
          </a:r>
          <a:r>
            <a:rPr lang="en-US" sz="3200" kern="1200" dirty="0" smtClean="0"/>
            <a:t> </a:t>
          </a:r>
          <a:r>
            <a:rPr lang="en-US" sz="3200" kern="1200" dirty="0" err="1" smtClean="0"/>
            <a:t>pemerintah</a:t>
          </a:r>
          <a:r>
            <a:rPr lang="en-US" sz="3200" kern="1200" dirty="0" smtClean="0"/>
            <a:t>.</a:t>
          </a:r>
          <a:endParaRPr lang="en-US" sz="3200" kern="1200" dirty="0"/>
        </a:p>
        <a:p>
          <a:pPr marL="285750" lvl="1" indent="-285750" algn="l" defTabSz="1422400">
            <a:lnSpc>
              <a:spcPct val="90000"/>
            </a:lnSpc>
            <a:spcBef>
              <a:spcPct val="0"/>
            </a:spcBef>
            <a:spcAft>
              <a:spcPct val="15000"/>
            </a:spcAft>
            <a:buChar char="••"/>
          </a:pPr>
          <a:r>
            <a:rPr lang="en-US" sz="3200" kern="1200" dirty="0" err="1" smtClean="0"/>
            <a:t>Aktivitas</a:t>
          </a:r>
          <a:r>
            <a:rPr lang="en-US" sz="3200" kern="1200" dirty="0" smtClean="0"/>
            <a:t> </a:t>
          </a:r>
          <a:r>
            <a:rPr lang="en-US" sz="3200" kern="1200" dirty="0" err="1" smtClean="0"/>
            <a:t>impor</a:t>
          </a:r>
          <a:r>
            <a:rPr lang="en-US" sz="3200" kern="1200" dirty="0" smtClean="0"/>
            <a:t> </a:t>
          </a:r>
          <a:r>
            <a:rPr lang="en-US" sz="3200" kern="1200" dirty="0" err="1" smtClean="0"/>
            <a:t>barang</a:t>
          </a:r>
          <a:r>
            <a:rPr lang="en-US" sz="3200" kern="1200" dirty="0" smtClean="0"/>
            <a:t>.</a:t>
          </a:r>
          <a:endParaRPr lang="en-US" sz="3200" kern="1200" dirty="0"/>
        </a:p>
        <a:p>
          <a:pPr marL="285750" lvl="1" indent="-285750" algn="l" defTabSz="1422400">
            <a:lnSpc>
              <a:spcPct val="90000"/>
            </a:lnSpc>
            <a:spcBef>
              <a:spcPct val="0"/>
            </a:spcBef>
            <a:spcAft>
              <a:spcPct val="15000"/>
            </a:spcAft>
            <a:buChar char="••"/>
          </a:pPr>
          <a:r>
            <a:rPr lang="en-US" sz="3200" kern="1200" dirty="0" err="1" smtClean="0"/>
            <a:t>Aktivitas</a:t>
          </a:r>
          <a:r>
            <a:rPr lang="en-US" sz="3200" kern="1200" dirty="0" smtClean="0"/>
            <a:t> </a:t>
          </a:r>
          <a:r>
            <a:rPr lang="en-US" sz="3200" kern="1200" dirty="0" err="1" smtClean="0"/>
            <a:t>penjualan</a:t>
          </a:r>
          <a:r>
            <a:rPr lang="en-US" sz="3200" kern="1200" dirty="0" smtClean="0"/>
            <a:t> </a:t>
          </a:r>
          <a:r>
            <a:rPr lang="en-US" sz="3200" kern="1200" dirty="0" err="1" smtClean="0"/>
            <a:t>atau</a:t>
          </a:r>
          <a:r>
            <a:rPr lang="en-US" sz="3200" kern="1200" dirty="0" smtClean="0"/>
            <a:t> </a:t>
          </a:r>
          <a:r>
            <a:rPr lang="en-US" sz="3200" kern="1200" dirty="0" err="1" smtClean="0"/>
            <a:t>pembelian</a:t>
          </a:r>
          <a:r>
            <a:rPr lang="en-US" sz="3200" kern="1200" dirty="0" smtClean="0"/>
            <a:t>    </a:t>
          </a:r>
          <a:r>
            <a:rPr lang="en-US" sz="3200" kern="1200" dirty="0" err="1" smtClean="0"/>
            <a:t>barang</a:t>
          </a:r>
          <a:r>
            <a:rPr lang="en-US" sz="3200" kern="1200" dirty="0" smtClean="0"/>
            <a:t> di </a:t>
          </a:r>
          <a:r>
            <a:rPr lang="en-US" sz="3200" kern="1200" dirty="0" err="1" smtClean="0"/>
            <a:t>industri</a:t>
          </a:r>
          <a:r>
            <a:rPr lang="en-US" sz="3200" kern="1200" dirty="0" smtClean="0"/>
            <a:t> </a:t>
          </a:r>
          <a:r>
            <a:rPr lang="en-US" sz="3200" kern="1200" dirty="0" err="1" smtClean="0"/>
            <a:t>tertentu</a:t>
          </a:r>
          <a:r>
            <a:rPr lang="en-US" sz="3200" kern="1200" dirty="0" smtClean="0"/>
            <a:t>.</a:t>
          </a:r>
          <a:endParaRPr lang="en-US" sz="3200" kern="1200" dirty="0"/>
        </a:p>
        <a:p>
          <a:pPr marL="285750" lvl="1" indent="-285750" algn="l" defTabSz="1422400">
            <a:lnSpc>
              <a:spcPct val="90000"/>
            </a:lnSpc>
            <a:spcBef>
              <a:spcPct val="0"/>
            </a:spcBef>
            <a:spcAft>
              <a:spcPct val="15000"/>
            </a:spcAft>
            <a:buChar char="••"/>
          </a:pPr>
          <a:r>
            <a:rPr lang="en-US" sz="3200" kern="1200" dirty="0" err="1" smtClean="0"/>
            <a:t>Aktivitas</a:t>
          </a:r>
          <a:r>
            <a:rPr lang="en-US" sz="3200" kern="1200" dirty="0" smtClean="0"/>
            <a:t> </a:t>
          </a:r>
          <a:r>
            <a:rPr lang="en-US" sz="3200" kern="1200" dirty="0" err="1" smtClean="0"/>
            <a:t>penjualan</a:t>
          </a:r>
          <a:r>
            <a:rPr lang="en-US" sz="3200" kern="1200" dirty="0" smtClean="0"/>
            <a:t> </a:t>
          </a:r>
          <a:r>
            <a:rPr lang="en-US" sz="3200" kern="1200" dirty="0" err="1" smtClean="0"/>
            <a:t>barang</a:t>
          </a:r>
          <a:r>
            <a:rPr lang="en-US" sz="3200" kern="1200" dirty="0" smtClean="0"/>
            <a:t> </a:t>
          </a:r>
          <a:r>
            <a:rPr lang="en-US" sz="3200" kern="1200" dirty="0" err="1" smtClean="0"/>
            <a:t>sangat</a:t>
          </a:r>
          <a:r>
            <a:rPr lang="en-US" sz="3200" kern="1200" dirty="0" smtClean="0"/>
            <a:t>           </a:t>
          </a:r>
          <a:r>
            <a:rPr lang="en-US" sz="3200" kern="1200" dirty="0" err="1" smtClean="0"/>
            <a:t>mewah</a:t>
          </a:r>
          <a:r>
            <a:rPr lang="en-US" sz="3200" kern="1200" dirty="0" smtClean="0"/>
            <a:t>.</a:t>
          </a:r>
          <a:endParaRPr lang="en-US" sz="3200" kern="1200" dirty="0"/>
        </a:p>
      </dsp:txBody>
      <dsp:txXfrm>
        <a:off x="0" y="482759"/>
        <a:ext cx="8305800" cy="4536000"/>
      </dsp:txXfrm>
    </dsp:sp>
    <dsp:sp modelId="{2B56D990-D9D6-47F7-8136-67CFD878C554}">
      <dsp:nvSpPr>
        <dsp:cNvPr id="0" name=""/>
        <dsp:cNvSpPr/>
      </dsp:nvSpPr>
      <dsp:spPr>
        <a:xfrm>
          <a:off x="415290" y="10439"/>
          <a:ext cx="5814060" cy="944640"/>
        </a:xfrm>
        <a:prstGeom prst="roundRect">
          <a:avLst/>
        </a:prstGeom>
        <a:solidFill>
          <a:schemeClr val="accent1">
            <a:shade val="50000"/>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19758" tIns="0" rIns="219758" bIns="0" numCol="1" spcCol="1270" anchor="ctr" anchorCtr="0">
          <a:noAutofit/>
        </a:bodyPr>
        <a:lstStyle/>
        <a:p>
          <a:pPr lvl="0" algn="l" defTabSz="1422400">
            <a:lnSpc>
              <a:spcPct val="90000"/>
            </a:lnSpc>
            <a:spcBef>
              <a:spcPct val="0"/>
            </a:spcBef>
            <a:spcAft>
              <a:spcPct val="35000"/>
            </a:spcAft>
          </a:pPr>
          <a:r>
            <a:rPr lang="en-US" sz="3200" kern="1200" dirty="0" err="1" smtClean="0"/>
            <a:t>Merupakan</a:t>
          </a:r>
          <a:r>
            <a:rPr lang="en-US" sz="3200" kern="1200" dirty="0" smtClean="0"/>
            <a:t> </a:t>
          </a:r>
          <a:r>
            <a:rPr lang="en-US" sz="3200" kern="1200" dirty="0" err="1" smtClean="0"/>
            <a:t>pajak</a:t>
          </a:r>
          <a:r>
            <a:rPr lang="en-US" sz="3200" kern="1200" dirty="0" smtClean="0"/>
            <a:t> yang </a:t>
          </a:r>
          <a:r>
            <a:rPr lang="en-US" sz="3200" kern="1200" dirty="0" err="1" smtClean="0"/>
            <a:t>dipungut</a:t>
          </a:r>
          <a:r>
            <a:rPr lang="en-US" sz="3200" kern="1200" dirty="0" smtClean="0"/>
            <a:t> </a:t>
          </a:r>
          <a:r>
            <a:rPr lang="en-US" sz="3200" kern="1200" dirty="0" err="1" smtClean="0"/>
            <a:t>atas</a:t>
          </a:r>
          <a:r>
            <a:rPr lang="en-US" sz="3200" kern="1200" dirty="0" smtClean="0"/>
            <a:t>:</a:t>
          </a:r>
          <a:endParaRPr lang="en-US" sz="3200" kern="1200" dirty="0"/>
        </a:p>
      </dsp:txBody>
      <dsp:txXfrm>
        <a:off x="461404" y="56553"/>
        <a:ext cx="5721832" cy="85241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F2343B-4DE8-483A-A704-E5F0F8C20D5F}">
      <dsp:nvSpPr>
        <dsp:cNvPr id="0" name=""/>
        <dsp:cNvSpPr/>
      </dsp:nvSpPr>
      <dsp:spPr>
        <a:xfrm>
          <a:off x="0" y="351449"/>
          <a:ext cx="8305800" cy="2898000"/>
        </a:xfrm>
        <a:prstGeom prst="rect">
          <a:avLst/>
        </a:prstGeom>
        <a:solidFill>
          <a:schemeClr val="lt1">
            <a:alpha val="90000"/>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4622" tIns="479044" rIns="644622" bIns="163576" numCol="1" spcCol="1270" anchor="t" anchorCtr="0">
          <a:noAutofit/>
        </a:bodyPr>
        <a:lstStyle/>
        <a:p>
          <a:pPr marL="228600" lvl="1" indent="-228600" algn="l" defTabSz="1022350">
            <a:lnSpc>
              <a:spcPct val="90000"/>
            </a:lnSpc>
            <a:spcBef>
              <a:spcPct val="0"/>
            </a:spcBef>
            <a:spcAft>
              <a:spcPct val="15000"/>
            </a:spcAft>
            <a:buChar char="••"/>
          </a:pPr>
          <a:r>
            <a:rPr lang="en-US" sz="2300" kern="1200" dirty="0" err="1" smtClean="0"/>
            <a:t>Bendahara</a:t>
          </a:r>
          <a:r>
            <a:rPr lang="en-US" sz="2300" kern="1200" dirty="0" smtClean="0"/>
            <a:t> </a:t>
          </a:r>
          <a:r>
            <a:rPr lang="en-US" sz="2300" kern="1200" dirty="0" err="1" smtClean="0"/>
            <a:t>pemerintah</a:t>
          </a:r>
          <a:r>
            <a:rPr lang="en-US" sz="2300" kern="1200" dirty="0" smtClean="0"/>
            <a:t> </a:t>
          </a:r>
          <a:r>
            <a:rPr lang="en-US" sz="2300" kern="1200" dirty="0" err="1" smtClean="0"/>
            <a:t>untuk</a:t>
          </a:r>
          <a:r>
            <a:rPr lang="en-US" sz="2300" kern="1200" dirty="0" smtClean="0"/>
            <a:t> </a:t>
          </a:r>
          <a:r>
            <a:rPr lang="en-US" sz="2300" kern="1200" dirty="0" err="1" smtClean="0"/>
            <a:t>mekanisme</a:t>
          </a:r>
          <a:r>
            <a:rPr lang="en-US" sz="2300" kern="1200" dirty="0" smtClean="0"/>
            <a:t> </a:t>
          </a:r>
          <a:r>
            <a:rPr lang="en-US" sz="2300" kern="1200" dirty="0" err="1" smtClean="0"/>
            <a:t>pembelian</a:t>
          </a:r>
          <a:r>
            <a:rPr lang="en-US" sz="2300" kern="1200" dirty="0" smtClean="0"/>
            <a:t> </a:t>
          </a:r>
          <a:r>
            <a:rPr lang="en-US" sz="2300" kern="1200" dirty="0" err="1" smtClean="0"/>
            <a:t>barang</a:t>
          </a:r>
          <a:r>
            <a:rPr lang="en-US" sz="2300" kern="1200" dirty="0" smtClean="0"/>
            <a:t>.</a:t>
          </a:r>
          <a:endParaRPr lang="en-US" sz="2300" kern="1200" dirty="0"/>
        </a:p>
        <a:p>
          <a:pPr marL="228600" lvl="1" indent="-228600" algn="l" defTabSz="1022350">
            <a:lnSpc>
              <a:spcPct val="90000"/>
            </a:lnSpc>
            <a:spcBef>
              <a:spcPct val="0"/>
            </a:spcBef>
            <a:spcAft>
              <a:spcPct val="15000"/>
            </a:spcAft>
            <a:buChar char="••"/>
          </a:pPr>
          <a:r>
            <a:rPr lang="en-US" sz="2300" kern="1200" dirty="0" err="1" smtClean="0"/>
            <a:t>Bendahara</a:t>
          </a:r>
          <a:r>
            <a:rPr lang="en-US" sz="2300" kern="1200" dirty="0" smtClean="0"/>
            <a:t> </a:t>
          </a:r>
          <a:r>
            <a:rPr lang="en-US" sz="2300" kern="1200" dirty="0" err="1" smtClean="0"/>
            <a:t>pengeluaran</a:t>
          </a:r>
          <a:r>
            <a:rPr lang="en-US" sz="2300" kern="1200" dirty="0" smtClean="0"/>
            <a:t> </a:t>
          </a:r>
          <a:r>
            <a:rPr lang="en-US" sz="2300" kern="1200" dirty="0" err="1" smtClean="0"/>
            <a:t>untuk</a:t>
          </a:r>
          <a:r>
            <a:rPr lang="en-US" sz="2300" kern="1200" dirty="0" smtClean="0"/>
            <a:t> </a:t>
          </a:r>
          <a:r>
            <a:rPr lang="en-US" sz="2300" kern="1200" dirty="0" err="1" smtClean="0"/>
            <a:t>mekanisme</a:t>
          </a:r>
          <a:r>
            <a:rPr lang="en-US" sz="2300" kern="1200" dirty="0" smtClean="0"/>
            <a:t> </a:t>
          </a:r>
          <a:r>
            <a:rPr lang="en-US" sz="2300" kern="1200" dirty="0" err="1" smtClean="0"/>
            <a:t>Uang</a:t>
          </a:r>
          <a:r>
            <a:rPr lang="en-US" sz="2300" kern="1200" dirty="0" smtClean="0"/>
            <a:t> </a:t>
          </a:r>
          <a:r>
            <a:rPr lang="en-US" sz="2300" kern="1200" dirty="0" err="1" smtClean="0"/>
            <a:t>Persediaan</a:t>
          </a:r>
          <a:r>
            <a:rPr lang="en-US" sz="2300" kern="1200" dirty="0" smtClean="0"/>
            <a:t> (UP).</a:t>
          </a:r>
          <a:endParaRPr lang="en-US" sz="2300" kern="1200" dirty="0"/>
        </a:p>
        <a:p>
          <a:pPr marL="228600" lvl="1" indent="-228600" algn="l" defTabSz="1022350">
            <a:lnSpc>
              <a:spcPct val="90000"/>
            </a:lnSpc>
            <a:spcBef>
              <a:spcPct val="0"/>
            </a:spcBef>
            <a:spcAft>
              <a:spcPct val="15000"/>
            </a:spcAft>
            <a:buChar char="••"/>
          </a:pPr>
          <a:r>
            <a:rPr lang="en-US" sz="2300" kern="1200" dirty="0" err="1" smtClean="0"/>
            <a:t>Kuasa</a:t>
          </a:r>
          <a:r>
            <a:rPr lang="en-US" sz="2300" kern="1200" dirty="0" smtClean="0"/>
            <a:t> </a:t>
          </a:r>
          <a:r>
            <a:rPr lang="en-US" sz="2300" kern="1200" dirty="0" err="1" smtClean="0"/>
            <a:t>Pengguna</a:t>
          </a:r>
          <a:r>
            <a:rPr lang="en-US" sz="2300" kern="1200" dirty="0" smtClean="0"/>
            <a:t> </a:t>
          </a:r>
          <a:r>
            <a:rPr lang="en-US" sz="2300" kern="1200" dirty="0" err="1" smtClean="0"/>
            <a:t>Anggaran</a:t>
          </a:r>
          <a:r>
            <a:rPr lang="en-US" sz="2300" kern="1200" dirty="0" smtClean="0"/>
            <a:t> (KPA) </a:t>
          </a:r>
          <a:r>
            <a:rPr lang="en-US" sz="2300" kern="1200" dirty="0" err="1" smtClean="0"/>
            <a:t>atau</a:t>
          </a:r>
          <a:r>
            <a:rPr lang="en-US" sz="2300" kern="1200" dirty="0" smtClean="0"/>
            <a:t> </a:t>
          </a:r>
          <a:r>
            <a:rPr lang="en-US" sz="2300" kern="1200" dirty="0" err="1" smtClean="0"/>
            <a:t>pejabat</a:t>
          </a:r>
          <a:r>
            <a:rPr lang="en-US" sz="2300" kern="1200" dirty="0" smtClean="0"/>
            <a:t> </a:t>
          </a:r>
          <a:r>
            <a:rPr lang="en-US" sz="2300" kern="1200" dirty="0" err="1" smtClean="0"/>
            <a:t>penerbit</a:t>
          </a:r>
          <a:r>
            <a:rPr lang="en-US" sz="2300" kern="1200" dirty="0" smtClean="0"/>
            <a:t> </a:t>
          </a:r>
          <a:r>
            <a:rPr lang="en-US" sz="2300" kern="1200" dirty="0" err="1" smtClean="0"/>
            <a:t>Surat</a:t>
          </a:r>
          <a:r>
            <a:rPr lang="en-US" sz="2300" kern="1200" dirty="0" smtClean="0"/>
            <a:t> </a:t>
          </a:r>
          <a:r>
            <a:rPr lang="en-US" sz="2300" kern="1200" dirty="0" err="1" smtClean="0"/>
            <a:t>Perintah</a:t>
          </a:r>
          <a:r>
            <a:rPr lang="en-US" sz="2300" kern="1200" dirty="0" smtClean="0"/>
            <a:t> </a:t>
          </a:r>
          <a:r>
            <a:rPr lang="en-US" sz="2300" kern="1200" dirty="0" err="1" smtClean="0"/>
            <a:t>Membayar</a:t>
          </a:r>
          <a:r>
            <a:rPr lang="en-US" sz="2300" kern="1200" dirty="0" smtClean="0"/>
            <a:t> (SPM) </a:t>
          </a:r>
          <a:r>
            <a:rPr lang="en-US" sz="2300" kern="1200" dirty="0" err="1" smtClean="0"/>
            <a:t>untuk</a:t>
          </a:r>
          <a:r>
            <a:rPr lang="en-US" sz="2300" kern="1200" dirty="0" smtClean="0"/>
            <a:t> </a:t>
          </a:r>
          <a:r>
            <a:rPr lang="en-US" sz="2300" kern="1200" dirty="0" err="1" smtClean="0"/>
            <a:t>mekanisme</a:t>
          </a:r>
          <a:r>
            <a:rPr lang="en-US" sz="2300" kern="1200" dirty="0" smtClean="0"/>
            <a:t> </a:t>
          </a:r>
          <a:r>
            <a:rPr lang="en-US" sz="2300" kern="1200" dirty="0" err="1" smtClean="0"/>
            <a:t>Pembayaran</a:t>
          </a:r>
          <a:r>
            <a:rPr lang="en-US" sz="2300" kern="1200" dirty="0" smtClean="0"/>
            <a:t> </a:t>
          </a:r>
          <a:r>
            <a:rPr lang="en-US" sz="2300" kern="1200" dirty="0" err="1" smtClean="0"/>
            <a:t>Langsung</a:t>
          </a:r>
          <a:r>
            <a:rPr lang="en-US" sz="2300" kern="1200" dirty="0" smtClean="0"/>
            <a:t> (LS).</a:t>
          </a:r>
          <a:endParaRPr lang="en-US" sz="2300" kern="1200" dirty="0"/>
        </a:p>
      </dsp:txBody>
      <dsp:txXfrm>
        <a:off x="0" y="351449"/>
        <a:ext cx="8305800" cy="2898000"/>
      </dsp:txXfrm>
    </dsp:sp>
    <dsp:sp modelId="{C4037607-AF0C-4BA1-9A35-22620931B908}">
      <dsp:nvSpPr>
        <dsp:cNvPr id="0" name=""/>
        <dsp:cNvSpPr/>
      </dsp:nvSpPr>
      <dsp:spPr>
        <a:xfrm>
          <a:off x="415290" y="11969"/>
          <a:ext cx="5814060" cy="678960"/>
        </a:xfrm>
        <a:prstGeom prst="roundRect">
          <a:avLst/>
        </a:prstGeom>
        <a:solidFill>
          <a:schemeClr val="accent2">
            <a:shade val="80000"/>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19758" tIns="0" rIns="219758" bIns="0" numCol="1" spcCol="1270" anchor="ctr" anchorCtr="0">
          <a:noAutofit/>
        </a:bodyPr>
        <a:lstStyle/>
        <a:p>
          <a:pPr lvl="0" algn="l" defTabSz="1022350">
            <a:lnSpc>
              <a:spcPct val="90000"/>
            </a:lnSpc>
            <a:spcBef>
              <a:spcPct val="0"/>
            </a:spcBef>
            <a:spcAft>
              <a:spcPct val="35000"/>
            </a:spcAft>
          </a:pPr>
          <a:r>
            <a:rPr lang="en-US" sz="2300" kern="1200" dirty="0" err="1" smtClean="0"/>
            <a:t>Aktivitas</a:t>
          </a:r>
          <a:r>
            <a:rPr lang="en-US" sz="2300" kern="1200" dirty="0" smtClean="0"/>
            <a:t> </a:t>
          </a:r>
          <a:r>
            <a:rPr lang="en-US" sz="2300" kern="1200" dirty="0" err="1" smtClean="0"/>
            <a:t>Penyerahan</a:t>
          </a:r>
          <a:r>
            <a:rPr lang="en-US" sz="2300" kern="1200" dirty="0" smtClean="0"/>
            <a:t> </a:t>
          </a:r>
          <a:r>
            <a:rPr lang="en-US" sz="2300" kern="1200" dirty="0" err="1" smtClean="0"/>
            <a:t>Barang</a:t>
          </a:r>
          <a:endParaRPr lang="en-US" sz="2300" kern="1200" dirty="0"/>
        </a:p>
      </dsp:txBody>
      <dsp:txXfrm>
        <a:off x="448434" y="45113"/>
        <a:ext cx="5747772" cy="612672"/>
      </dsp:txXfrm>
    </dsp:sp>
    <dsp:sp modelId="{F797CEB7-FCA8-482F-BD4F-02DFAB62A0D4}">
      <dsp:nvSpPr>
        <dsp:cNvPr id="0" name=""/>
        <dsp:cNvSpPr/>
      </dsp:nvSpPr>
      <dsp:spPr>
        <a:xfrm>
          <a:off x="0" y="3713130"/>
          <a:ext cx="8305800" cy="1304100"/>
        </a:xfrm>
        <a:prstGeom prst="rect">
          <a:avLst/>
        </a:prstGeom>
        <a:solidFill>
          <a:schemeClr val="lt1">
            <a:alpha val="90000"/>
            <a:hueOff val="0"/>
            <a:satOff val="0"/>
            <a:lumOff val="0"/>
            <a:alphaOff val="0"/>
          </a:schemeClr>
        </a:solidFill>
        <a:ln w="25400" cap="flat" cmpd="sng" algn="ctr">
          <a:solidFill>
            <a:schemeClr val="accent2">
              <a:shade val="80000"/>
              <a:hueOff val="132931"/>
              <a:satOff val="12194"/>
              <a:lumOff val="1815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4622" tIns="479044" rIns="644622" bIns="163576" numCol="1" spcCol="1270" anchor="t" anchorCtr="0">
          <a:noAutofit/>
        </a:bodyPr>
        <a:lstStyle/>
        <a:p>
          <a:pPr marL="228600" lvl="1" indent="-228600" algn="l" defTabSz="1022350">
            <a:lnSpc>
              <a:spcPct val="90000"/>
            </a:lnSpc>
            <a:spcBef>
              <a:spcPct val="0"/>
            </a:spcBef>
            <a:spcAft>
              <a:spcPct val="15000"/>
            </a:spcAft>
            <a:buChar char="••"/>
          </a:pPr>
          <a:r>
            <a:rPr lang="en-US" sz="2300" kern="1200" dirty="0" smtClean="0"/>
            <a:t>Bank </a:t>
          </a:r>
          <a:r>
            <a:rPr lang="en-US" sz="2300" kern="1200" dirty="0" err="1" smtClean="0"/>
            <a:t>Devisa</a:t>
          </a:r>
          <a:endParaRPr lang="en-US" sz="2300" kern="1200" dirty="0"/>
        </a:p>
        <a:p>
          <a:pPr marL="228600" lvl="1" indent="-228600" algn="l" defTabSz="1022350">
            <a:lnSpc>
              <a:spcPct val="90000"/>
            </a:lnSpc>
            <a:spcBef>
              <a:spcPct val="0"/>
            </a:spcBef>
            <a:spcAft>
              <a:spcPct val="15000"/>
            </a:spcAft>
            <a:buChar char="••"/>
          </a:pPr>
          <a:r>
            <a:rPr lang="en-US" sz="2300" kern="1200" dirty="0" err="1" smtClean="0"/>
            <a:t>Direktorat</a:t>
          </a:r>
          <a:r>
            <a:rPr lang="en-US" sz="2300" kern="1200" dirty="0" smtClean="0"/>
            <a:t> </a:t>
          </a:r>
          <a:r>
            <a:rPr lang="en-US" sz="2300" kern="1200" dirty="0" err="1" smtClean="0"/>
            <a:t>Jenderal</a:t>
          </a:r>
          <a:r>
            <a:rPr lang="en-US" sz="2300" kern="1200" dirty="0" smtClean="0"/>
            <a:t> Bea </a:t>
          </a:r>
          <a:r>
            <a:rPr lang="en-US" sz="2300" kern="1200" dirty="0" err="1" smtClean="0"/>
            <a:t>dan</a:t>
          </a:r>
          <a:r>
            <a:rPr lang="en-US" sz="2300" kern="1200" dirty="0" smtClean="0"/>
            <a:t> </a:t>
          </a:r>
          <a:r>
            <a:rPr lang="en-US" sz="2300" kern="1200" dirty="0" err="1" smtClean="0"/>
            <a:t>Cukai</a:t>
          </a:r>
          <a:endParaRPr lang="en-US" sz="2300" kern="1200" dirty="0"/>
        </a:p>
      </dsp:txBody>
      <dsp:txXfrm>
        <a:off x="0" y="3713130"/>
        <a:ext cx="8305800" cy="1304100"/>
      </dsp:txXfrm>
    </dsp:sp>
    <dsp:sp modelId="{50BA7584-8800-4FD7-A4CA-8BC6778E4C91}">
      <dsp:nvSpPr>
        <dsp:cNvPr id="0" name=""/>
        <dsp:cNvSpPr/>
      </dsp:nvSpPr>
      <dsp:spPr>
        <a:xfrm>
          <a:off x="415290" y="3373650"/>
          <a:ext cx="5814060" cy="678960"/>
        </a:xfrm>
        <a:prstGeom prst="roundRect">
          <a:avLst/>
        </a:prstGeom>
        <a:solidFill>
          <a:schemeClr val="accent2">
            <a:shade val="80000"/>
            <a:hueOff val="132931"/>
            <a:satOff val="12194"/>
            <a:lumOff val="18151"/>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19758" tIns="0" rIns="219758" bIns="0" numCol="1" spcCol="1270" anchor="ctr" anchorCtr="0">
          <a:noAutofit/>
        </a:bodyPr>
        <a:lstStyle/>
        <a:p>
          <a:pPr lvl="0" algn="l" defTabSz="1022350">
            <a:lnSpc>
              <a:spcPct val="90000"/>
            </a:lnSpc>
            <a:spcBef>
              <a:spcPct val="0"/>
            </a:spcBef>
            <a:spcAft>
              <a:spcPct val="35000"/>
            </a:spcAft>
          </a:pPr>
          <a:r>
            <a:rPr lang="en-US" sz="2300" kern="1200" dirty="0" err="1" smtClean="0">
              <a:solidFill>
                <a:schemeClr val="tx1"/>
              </a:solidFill>
            </a:rPr>
            <a:t>Aktivitas</a:t>
          </a:r>
          <a:r>
            <a:rPr lang="en-US" sz="2300" kern="1200" dirty="0" smtClean="0">
              <a:solidFill>
                <a:schemeClr val="tx1"/>
              </a:solidFill>
            </a:rPr>
            <a:t> </a:t>
          </a:r>
          <a:r>
            <a:rPr lang="en-US" sz="2300" kern="1200" dirty="0" err="1" smtClean="0">
              <a:solidFill>
                <a:schemeClr val="tx1"/>
              </a:solidFill>
            </a:rPr>
            <a:t>Impor</a:t>
          </a:r>
          <a:endParaRPr lang="en-US" sz="2300" kern="1200" dirty="0">
            <a:solidFill>
              <a:schemeClr val="tx1"/>
            </a:solidFill>
          </a:endParaRPr>
        </a:p>
      </dsp:txBody>
      <dsp:txXfrm>
        <a:off x="448434" y="3406794"/>
        <a:ext cx="5747772" cy="61267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99BCF1-A99F-431B-87DE-5D7F9F1E1DE1}">
      <dsp:nvSpPr>
        <dsp:cNvPr id="0" name=""/>
        <dsp:cNvSpPr/>
      </dsp:nvSpPr>
      <dsp:spPr>
        <a:xfrm>
          <a:off x="0" y="502559"/>
          <a:ext cx="8305800" cy="4422600"/>
        </a:xfrm>
        <a:prstGeom prst="rect">
          <a:avLst/>
        </a:prstGeom>
        <a:solidFill>
          <a:schemeClr val="lt1">
            <a:alpha val="90000"/>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4622" tIns="562356" rIns="644622" bIns="192024" numCol="1" spcCol="1270" anchor="t" anchorCtr="0">
          <a:noAutofit/>
        </a:bodyPr>
        <a:lstStyle/>
        <a:p>
          <a:pPr marL="228600" lvl="1" indent="-228600" algn="l" defTabSz="1200150">
            <a:lnSpc>
              <a:spcPct val="90000"/>
            </a:lnSpc>
            <a:spcBef>
              <a:spcPct val="0"/>
            </a:spcBef>
            <a:spcAft>
              <a:spcPct val="15000"/>
            </a:spcAft>
            <a:buChar char="••"/>
          </a:pPr>
          <a:r>
            <a:rPr lang="en-US" sz="2700" kern="1200" dirty="0" err="1" smtClean="0"/>
            <a:t>Badan</a:t>
          </a:r>
          <a:r>
            <a:rPr lang="en-US" sz="2700" kern="1200" dirty="0" smtClean="0"/>
            <a:t> </a:t>
          </a:r>
          <a:r>
            <a:rPr lang="en-US" sz="2700" kern="1200" dirty="0" err="1" smtClean="0"/>
            <a:t>usaha</a:t>
          </a:r>
          <a:r>
            <a:rPr lang="en-US" sz="2700" kern="1200" dirty="0" smtClean="0"/>
            <a:t> yang </a:t>
          </a:r>
          <a:r>
            <a:rPr lang="en-US" sz="2700" kern="1200" dirty="0" err="1" smtClean="0"/>
            <a:t>ditunjuk</a:t>
          </a:r>
          <a:r>
            <a:rPr lang="en-US" sz="2700" kern="1200" dirty="0" smtClean="0"/>
            <a:t> </a:t>
          </a:r>
          <a:r>
            <a:rPr lang="en-US" sz="2700" kern="1200" dirty="0" err="1" smtClean="0"/>
            <a:t>Kepala</a:t>
          </a:r>
          <a:r>
            <a:rPr lang="en-US" sz="2700" kern="1200" dirty="0" smtClean="0"/>
            <a:t> KPP </a:t>
          </a:r>
          <a:r>
            <a:rPr lang="en-US" sz="2700" kern="1200" dirty="0" err="1" smtClean="0"/>
            <a:t>untuk</a:t>
          </a:r>
          <a:r>
            <a:rPr lang="en-US" sz="2700" kern="1200" dirty="0" smtClean="0"/>
            <a:t> </a:t>
          </a:r>
          <a:r>
            <a:rPr lang="en-US" sz="2700" kern="1200" dirty="0" err="1" smtClean="0"/>
            <a:t>penjualan</a:t>
          </a:r>
          <a:r>
            <a:rPr lang="en-US" sz="2700" kern="1200" dirty="0" smtClean="0"/>
            <a:t> </a:t>
          </a:r>
          <a:r>
            <a:rPr lang="en-US" sz="2700" kern="1200" dirty="0" err="1" smtClean="0"/>
            <a:t>hasil</a:t>
          </a:r>
          <a:r>
            <a:rPr lang="en-US" sz="2700" kern="1200" dirty="0" smtClean="0"/>
            <a:t> </a:t>
          </a:r>
          <a:r>
            <a:rPr lang="en-US" sz="2700" kern="1200" dirty="0" err="1" smtClean="0"/>
            <a:t>produksi</a:t>
          </a:r>
          <a:r>
            <a:rPr lang="en-US" sz="2700" kern="1200" dirty="0" smtClean="0"/>
            <a:t> </a:t>
          </a:r>
          <a:r>
            <a:rPr lang="en-US" sz="2700" kern="1200" dirty="0" err="1" smtClean="0"/>
            <a:t>dalam</a:t>
          </a:r>
          <a:r>
            <a:rPr lang="en-US" sz="2700" kern="1200" dirty="0" smtClean="0"/>
            <a:t> </a:t>
          </a:r>
          <a:r>
            <a:rPr lang="en-US" sz="2700" kern="1200" dirty="0" err="1" smtClean="0"/>
            <a:t>negeri</a:t>
          </a:r>
          <a:r>
            <a:rPr lang="en-US" sz="2700" kern="1200" dirty="0" smtClean="0"/>
            <a:t> di </a:t>
          </a:r>
          <a:r>
            <a:rPr lang="en-US" sz="2700" kern="1200" dirty="0" err="1" smtClean="0"/>
            <a:t>industri</a:t>
          </a:r>
          <a:r>
            <a:rPr lang="en-US" sz="2700" kern="1200" dirty="0" smtClean="0"/>
            <a:t> semen, </a:t>
          </a:r>
          <a:r>
            <a:rPr lang="en-US" sz="2700" kern="1200" dirty="0" err="1" smtClean="0"/>
            <a:t>kertas</a:t>
          </a:r>
          <a:r>
            <a:rPr lang="en-US" sz="2700" kern="1200" dirty="0" smtClean="0"/>
            <a:t>, </a:t>
          </a:r>
          <a:r>
            <a:rPr lang="en-US" sz="2700" kern="1200" dirty="0" err="1" smtClean="0"/>
            <a:t>baja</a:t>
          </a:r>
          <a:r>
            <a:rPr lang="en-US" sz="2700" kern="1200" dirty="0" smtClean="0"/>
            <a:t>, </a:t>
          </a:r>
          <a:r>
            <a:rPr lang="en-US" sz="2700" kern="1200" dirty="0" err="1" smtClean="0"/>
            <a:t>dan</a:t>
          </a:r>
          <a:r>
            <a:rPr lang="en-US" sz="2700" kern="1200" dirty="0" smtClean="0"/>
            <a:t> </a:t>
          </a:r>
          <a:r>
            <a:rPr lang="en-US" sz="2700" kern="1200" dirty="0" err="1" smtClean="0"/>
            <a:t>otomotif</a:t>
          </a:r>
          <a:r>
            <a:rPr lang="en-US" sz="2700" kern="1200" dirty="0" smtClean="0"/>
            <a:t>.</a:t>
          </a:r>
          <a:endParaRPr lang="en-US" sz="2700" kern="1200" dirty="0"/>
        </a:p>
        <a:p>
          <a:pPr marL="228600" lvl="1" indent="-228600" algn="l" defTabSz="1200150">
            <a:lnSpc>
              <a:spcPct val="90000"/>
            </a:lnSpc>
            <a:spcBef>
              <a:spcPct val="0"/>
            </a:spcBef>
            <a:spcAft>
              <a:spcPct val="15000"/>
            </a:spcAft>
            <a:buChar char="••"/>
          </a:pPr>
          <a:r>
            <a:rPr lang="en-US" sz="2700" kern="1200" dirty="0" err="1" smtClean="0"/>
            <a:t>Produsen</a:t>
          </a:r>
          <a:r>
            <a:rPr lang="en-US" sz="2700" kern="1200" dirty="0" smtClean="0"/>
            <a:t> </a:t>
          </a:r>
          <a:r>
            <a:rPr lang="en-US" sz="2700" kern="1200" dirty="0" err="1" smtClean="0"/>
            <a:t>atau</a:t>
          </a:r>
          <a:r>
            <a:rPr lang="en-US" sz="2700" kern="1200" dirty="0" smtClean="0"/>
            <a:t> </a:t>
          </a:r>
          <a:r>
            <a:rPr lang="en-US" sz="2700" kern="1200" dirty="0" err="1" smtClean="0"/>
            <a:t>importir</a:t>
          </a:r>
          <a:r>
            <a:rPr lang="en-US" sz="2700" kern="1200" dirty="0" smtClean="0"/>
            <a:t> BBM, gas, </a:t>
          </a:r>
          <a:r>
            <a:rPr lang="en-US" sz="2700" kern="1200" dirty="0" err="1" smtClean="0"/>
            <a:t>dan</a:t>
          </a:r>
          <a:r>
            <a:rPr lang="en-US" sz="2700" kern="1200" dirty="0" smtClean="0"/>
            <a:t> </a:t>
          </a:r>
          <a:r>
            <a:rPr lang="en-US" sz="2700" kern="1200" dirty="0" err="1" smtClean="0"/>
            <a:t>pelumas</a:t>
          </a:r>
          <a:r>
            <a:rPr lang="en-US" sz="2700" kern="1200" dirty="0" smtClean="0"/>
            <a:t> </a:t>
          </a:r>
          <a:r>
            <a:rPr lang="en-US" sz="2700" kern="1200" dirty="0" err="1" smtClean="0"/>
            <a:t>untuk</a:t>
          </a:r>
          <a:r>
            <a:rPr lang="en-US" sz="2700" kern="1200" dirty="0" smtClean="0"/>
            <a:t> </a:t>
          </a:r>
          <a:r>
            <a:rPr lang="en-US" sz="2700" kern="1200" dirty="0" err="1" smtClean="0"/>
            <a:t>penjualan</a:t>
          </a:r>
          <a:r>
            <a:rPr lang="en-US" sz="2700" kern="1200" dirty="0" smtClean="0"/>
            <a:t> </a:t>
          </a:r>
          <a:r>
            <a:rPr lang="en-US" sz="2700" kern="1200" dirty="0" err="1" smtClean="0"/>
            <a:t>komoditas</a:t>
          </a:r>
          <a:r>
            <a:rPr lang="en-US" sz="2700" kern="1200" dirty="0" smtClean="0"/>
            <a:t> </a:t>
          </a:r>
          <a:r>
            <a:rPr lang="en-US" sz="2700" kern="1200" dirty="0" err="1" smtClean="0"/>
            <a:t>tersebut</a:t>
          </a:r>
          <a:r>
            <a:rPr lang="en-US" sz="2700" kern="1200" dirty="0" smtClean="0"/>
            <a:t>.</a:t>
          </a:r>
          <a:endParaRPr lang="en-US" sz="2700" kern="1200" dirty="0"/>
        </a:p>
        <a:p>
          <a:pPr marL="228600" lvl="1" indent="-228600" algn="l" defTabSz="1200150">
            <a:lnSpc>
              <a:spcPct val="90000"/>
            </a:lnSpc>
            <a:spcBef>
              <a:spcPct val="0"/>
            </a:spcBef>
            <a:spcAft>
              <a:spcPct val="15000"/>
            </a:spcAft>
            <a:buChar char="••"/>
          </a:pPr>
          <a:r>
            <a:rPr lang="en-US" sz="2700" kern="1200" dirty="0" err="1" smtClean="0"/>
            <a:t>Industri</a:t>
          </a:r>
          <a:r>
            <a:rPr lang="en-US" sz="2700" kern="1200" dirty="0" smtClean="0"/>
            <a:t> </a:t>
          </a:r>
          <a:r>
            <a:rPr lang="en-US" sz="2700" kern="1200" dirty="0" err="1" smtClean="0"/>
            <a:t>atau</a:t>
          </a:r>
          <a:r>
            <a:rPr lang="en-US" sz="2700" kern="1200" dirty="0" smtClean="0"/>
            <a:t> </a:t>
          </a:r>
          <a:r>
            <a:rPr lang="en-US" sz="2700" kern="1200" dirty="0" err="1" smtClean="0"/>
            <a:t>eksportir</a:t>
          </a:r>
          <a:r>
            <a:rPr lang="en-US" sz="2700" kern="1200" dirty="0" smtClean="0"/>
            <a:t> yang </a:t>
          </a:r>
          <a:r>
            <a:rPr lang="en-US" sz="2700" kern="1200" dirty="0" err="1" smtClean="0"/>
            <a:t>ditunjuk</a:t>
          </a:r>
          <a:r>
            <a:rPr lang="en-US" sz="2700" kern="1200" dirty="0" smtClean="0"/>
            <a:t> </a:t>
          </a:r>
          <a:r>
            <a:rPr lang="en-US" sz="2700" kern="1200" dirty="0" err="1" smtClean="0"/>
            <a:t>Kepala</a:t>
          </a:r>
          <a:r>
            <a:rPr lang="en-US" sz="2700" kern="1200" dirty="0" smtClean="0"/>
            <a:t> KPP </a:t>
          </a:r>
          <a:r>
            <a:rPr lang="en-US" sz="2700" kern="1200" dirty="0" err="1" smtClean="0"/>
            <a:t>untuk</a:t>
          </a:r>
          <a:r>
            <a:rPr lang="en-US" sz="2700" kern="1200" dirty="0" smtClean="0"/>
            <a:t> </a:t>
          </a:r>
          <a:r>
            <a:rPr lang="en-US" sz="2700" kern="1200" dirty="0" err="1" smtClean="0"/>
            <a:t>pembelian</a:t>
          </a:r>
          <a:r>
            <a:rPr lang="en-US" sz="2700" kern="1200" dirty="0" smtClean="0"/>
            <a:t> </a:t>
          </a:r>
          <a:r>
            <a:rPr lang="en-US" sz="2700" kern="1200" dirty="0" err="1" smtClean="0"/>
            <a:t>bahan</a:t>
          </a:r>
          <a:r>
            <a:rPr lang="en-US" sz="2700" kern="1200" dirty="0" smtClean="0"/>
            <a:t> </a:t>
          </a:r>
          <a:r>
            <a:rPr lang="en-US" sz="2700" kern="1200" dirty="0" err="1" smtClean="0"/>
            <a:t>keperluan</a:t>
          </a:r>
          <a:r>
            <a:rPr lang="en-US" sz="2700" kern="1200" dirty="0" smtClean="0"/>
            <a:t> di </a:t>
          </a:r>
          <a:r>
            <a:rPr lang="en-US" sz="2700" kern="1200" dirty="0" err="1" smtClean="0"/>
            <a:t>sektor</a:t>
          </a:r>
          <a:r>
            <a:rPr lang="en-US" sz="2700" kern="1200" dirty="0" smtClean="0"/>
            <a:t> </a:t>
          </a:r>
          <a:r>
            <a:rPr lang="en-US" sz="2700" kern="1200" dirty="0" err="1" smtClean="0"/>
            <a:t>kehutanan</a:t>
          </a:r>
          <a:r>
            <a:rPr lang="en-US" sz="2700" kern="1200" dirty="0" smtClean="0"/>
            <a:t>, </a:t>
          </a:r>
          <a:r>
            <a:rPr lang="en-US" sz="2700" kern="1200" dirty="0" err="1" smtClean="0"/>
            <a:t>perkebunan</a:t>
          </a:r>
          <a:r>
            <a:rPr lang="en-US" sz="2700" kern="1200" dirty="0" smtClean="0"/>
            <a:t>, </a:t>
          </a:r>
          <a:r>
            <a:rPr lang="en-US" sz="2700" kern="1200" dirty="0" err="1" smtClean="0"/>
            <a:t>pertanian</a:t>
          </a:r>
          <a:r>
            <a:rPr lang="en-US" sz="2700" kern="1200" dirty="0" smtClean="0"/>
            <a:t>, </a:t>
          </a:r>
          <a:r>
            <a:rPr lang="en-US" sz="2700" kern="1200" dirty="0" err="1" smtClean="0"/>
            <a:t>dan</a:t>
          </a:r>
          <a:r>
            <a:rPr lang="en-US" sz="2700" kern="1200" dirty="0" smtClean="0"/>
            <a:t> </a:t>
          </a:r>
          <a:r>
            <a:rPr lang="en-US" sz="2700" kern="1200" dirty="0" err="1" smtClean="0"/>
            <a:t>perikanan</a:t>
          </a:r>
          <a:r>
            <a:rPr lang="en-US" sz="2700" kern="1200" dirty="0" smtClean="0"/>
            <a:t>.</a:t>
          </a:r>
          <a:endParaRPr lang="en-US" sz="2700" kern="1200" dirty="0"/>
        </a:p>
      </dsp:txBody>
      <dsp:txXfrm>
        <a:off x="0" y="502559"/>
        <a:ext cx="8305800" cy="4422600"/>
      </dsp:txXfrm>
    </dsp:sp>
    <dsp:sp modelId="{E5D85A9B-D780-4DB9-A9FE-F1EC279E5F91}">
      <dsp:nvSpPr>
        <dsp:cNvPr id="0" name=""/>
        <dsp:cNvSpPr/>
      </dsp:nvSpPr>
      <dsp:spPr>
        <a:xfrm>
          <a:off x="415290" y="104039"/>
          <a:ext cx="5814060" cy="797040"/>
        </a:xfrm>
        <a:prstGeom prst="roundRect">
          <a:avLst/>
        </a:prstGeom>
        <a:solidFill>
          <a:schemeClr val="accent2">
            <a:shade val="80000"/>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19758" tIns="0" rIns="219758" bIns="0" numCol="1" spcCol="1270" anchor="ctr" anchorCtr="0">
          <a:noAutofit/>
        </a:bodyPr>
        <a:lstStyle/>
        <a:p>
          <a:pPr lvl="0" algn="l" defTabSz="1200150">
            <a:lnSpc>
              <a:spcPct val="90000"/>
            </a:lnSpc>
            <a:spcBef>
              <a:spcPct val="0"/>
            </a:spcBef>
            <a:spcAft>
              <a:spcPct val="35000"/>
            </a:spcAft>
          </a:pPr>
          <a:r>
            <a:rPr lang="en-US" sz="2700" kern="1200" dirty="0" err="1" smtClean="0"/>
            <a:t>Aktivitas</a:t>
          </a:r>
          <a:r>
            <a:rPr lang="en-US" sz="2700" kern="1200" dirty="0" smtClean="0"/>
            <a:t> di </a:t>
          </a:r>
          <a:r>
            <a:rPr lang="en-US" sz="2700" kern="1200" dirty="0" err="1" smtClean="0"/>
            <a:t>Industri</a:t>
          </a:r>
          <a:r>
            <a:rPr lang="en-US" sz="2700" kern="1200" dirty="0" smtClean="0"/>
            <a:t> </a:t>
          </a:r>
          <a:r>
            <a:rPr lang="en-US" sz="2700" kern="1200" dirty="0" err="1" smtClean="0"/>
            <a:t>Tertentu</a:t>
          </a:r>
          <a:endParaRPr lang="en-US" sz="2700" kern="1200" dirty="0"/>
        </a:p>
      </dsp:txBody>
      <dsp:txXfrm>
        <a:off x="454198" y="142947"/>
        <a:ext cx="5736244" cy="71922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3A4CEA-B3C0-4E32-BEBE-8204ED9E7576}">
      <dsp:nvSpPr>
        <dsp:cNvPr id="0" name=""/>
        <dsp:cNvSpPr/>
      </dsp:nvSpPr>
      <dsp:spPr>
        <a:xfrm>
          <a:off x="0" y="166949"/>
          <a:ext cx="8305800" cy="702000"/>
        </a:xfrm>
        <a:prstGeom prst="roundRect">
          <a:avLst/>
        </a:prstGeom>
        <a:solidFill>
          <a:schemeClr val="accent1">
            <a:shade val="50000"/>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en-US" sz="3000" kern="1200" dirty="0" err="1" smtClean="0"/>
            <a:t>Aktivitas</a:t>
          </a:r>
          <a:r>
            <a:rPr lang="en-US" sz="3000" kern="1200" dirty="0" smtClean="0"/>
            <a:t> </a:t>
          </a:r>
          <a:r>
            <a:rPr lang="en-US" sz="3000" kern="1200" dirty="0" err="1" smtClean="0"/>
            <a:t>Penyerahan</a:t>
          </a:r>
          <a:r>
            <a:rPr lang="en-US" sz="3000" kern="1200" dirty="0" smtClean="0"/>
            <a:t> </a:t>
          </a:r>
          <a:r>
            <a:rPr lang="en-US" sz="3000" kern="1200" dirty="0" err="1" smtClean="0"/>
            <a:t>Barang</a:t>
          </a:r>
          <a:endParaRPr lang="en-US" sz="3000" kern="1200" dirty="0"/>
        </a:p>
      </dsp:txBody>
      <dsp:txXfrm>
        <a:off x="34269" y="201218"/>
        <a:ext cx="8237262" cy="633462"/>
      </dsp:txXfrm>
    </dsp:sp>
    <dsp:sp modelId="{1E25A8B1-350B-4403-86B7-807B99CB95F4}">
      <dsp:nvSpPr>
        <dsp:cNvPr id="0" name=""/>
        <dsp:cNvSpPr/>
      </dsp:nvSpPr>
      <dsp:spPr>
        <a:xfrm>
          <a:off x="0" y="868949"/>
          <a:ext cx="8305800" cy="496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3709" tIns="38100" rIns="213360" bIns="38100" numCol="1" spcCol="1270" anchor="t" anchorCtr="0">
          <a:noAutofit/>
        </a:bodyPr>
        <a:lstStyle/>
        <a:p>
          <a:pPr marL="228600" lvl="1" indent="-228600" algn="l" defTabSz="1022350">
            <a:lnSpc>
              <a:spcPct val="90000"/>
            </a:lnSpc>
            <a:spcBef>
              <a:spcPct val="0"/>
            </a:spcBef>
            <a:spcAft>
              <a:spcPct val="20000"/>
            </a:spcAft>
            <a:buChar char="••"/>
          </a:pPr>
          <a:r>
            <a:rPr lang="en-US" sz="2300" kern="1200" dirty="0" smtClean="0"/>
            <a:t>1,5% </a:t>
          </a:r>
          <a:r>
            <a:rPr lang="en-US" sz="2300" kern="1200" dirty="0" err="1" smtClean="0"/>
            <a:t>dari</a:t>
          </a:r>
          <a:r>
            <a:rPr lang="en-US" sz="2300" kern="1200" dirty="0" smtClean="0"/>
            <a:t> </a:t>
          </a:r>
          <a:r>
            <a:rPr lang="en-US" sz="2300" kern="1200" dirty="0" err="1" smtClean="0"/>
            <a:t>harga</a:t>
          </a:r>
          <a:r>
            <a:rPr lang="en-US" sz="2300" kern="1200" dirty="0" smtClean="0"/>
            <a:t> </a:t>
          </a:r>
          <a:r>
            <a:rPr lang="en-US" sz="2300" kern="1200" dirty="0" err="1" smtClean="0"/>
            <a:t>pembelian</a:t>
          </a:r>
          <a:r>
            <a:rPr lang="en-US" sz="2300" kern="1200" dirty="0" smtClean="0"/>
            <a:t>.</a:t>
          </a:r>
          <a:endParaRPr lang="en-US" sz="2300" kern="1200" dirty="0"/>
        </a:p>
      </dsp:txBody>
      <dsp:txXfrm>
        <a:off x="0" y="868949"/>
        <a:ext cx="8305800" cy="496800"/>
      </dsp:txXfrm>
    </dsp:sp>
    <dsp:sp modelId="{F78F2C5D-ECB1-4B96-9363-A245B30CD60A}">
      <dsp:nvSpPr>
        <dsp:cNvPr id="0" name=""/>
        <dsp:cNvSpPr/>
      </dsp:nvSpPr>
      <dsp:spPr>
        <a:xfrm>
          <a:off x="0" y="1365749"/>
          <a:ext cx="8305800" cy="702000"/>
        </a:xfrm>
        <a:prstGeom prst="roundRect">
          <a:avLst/>
        </a:prstGeom>
        <a:solidFill>
          <a:schemeClr val="accent1">
            <a:lumMod val="50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en-US" sz="3000" kern="1200" dirty="0" err="1" smtClean="0"/>
            <a:t>Aktivitas</a:t>
          </a:r>
          <a:r>
            <a:rPr lang="en-US" sz="3000" kern="1200" dirty="0" smtClean="0"/>
            <a:t> </a:t>
          </a:r>
          <a:r>
            <a:rPr lang="en-US" sz="3000" kern="1200" dirty="0" err="1" smtClean="0"/>
            <a:t>Impor</a:t>
          </a:r>
          <a:endParaRPr lang="en-US" sz="3000" kern="1200" dirty="0"/>
        </a:p>
      </dsp:txBody>
      <dsp:txXfrm>
        <a:off x="34269" y="1400018"/>
        <a:ext cx="8237262" cy="633462"/>
      </dsp:txXfrm>
    </dsp:sp>
    <dsp:sp modelId="{746B64E7-AFC1-4806-863C-58DEA5DF5635}">
      <dsp:nvSpPr>
        <dsp:cNvPr id="0" name=""/>
        <dsp:cNvSpPr/>
      </dsp:nvSpPr>
      <dsp:spPr>
        <a:xfrm>
          <a:off x="0" y="2067749"/>
          <a:ext cx="8305800" cy="2794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3709" tIns="38100" rIns="213360" bIns="38100" numCol="1" spcCol="1270" anchor="t" anchorCtr="0">
          <a:noAutofit/>
        </a:bodyPr>
        <a:lstStyle/>
        <a:p>
          <a:pPr marL="228600" lvl="1" indent="-228600" algn="l" defTabSz="1022350">
            <a:lnSpc>
              <a:spcPct val="90000"/>
            </a:lnSpc>
            <a:spcBef>
              <a:spcPct val="0"/>
            </a:spcBef>
            <a:spcAft>
              <a:spcPct val="20000"/>
            </a:spcAft>
            <a:buChar char="••"/>
          </a:pPr>
          <a:r>
            <a:rPr lang="en-US" sz="2300" kern="1200" dirty="0" smtClean="0"/>
            <a:t>2,5% </a:t>
          </a:r>
          <a:r>
            <a:rPr lang="en-US" sz="2300" kern="1200" dirty="0" err="1" smtClean="0"/>
            <a:t>dari</a:t>
          </a:r>
          <a:r>
            <a:rPr lang="en-US" sz="2300" kern="1200" dirty="0" smtClean="0"/>
            <a:t> </a:t>
          </a:r>
          <a:r>
            <a:rPr lang="en-US" sz="2300" kern="1200" dirty="0" err="1" smtClean="0"/>
            <a:t>nilai</a:t>
          </a:r>
          <a:r>
            <a:rPr lang="en-US" sz="2300" kern="1200" dirty="0" smtClean="0"/>
            <a:t> </a:t>
          </a:r>
          <a:r>
            <a:rPr lang="en-US" sz="2300" kern="1200" dirty="0" err="1" smtClean="0"/>
            <a:t>impor</a:t>
          </a:r>
          <a:r>
            <a:rPr lang="en-US" sz="2300" kern="1200" dirty="0" smtClean="0"/>
            <a:t> </a:t>
          </a:r>
          <a:r>
            <a:rPr lang="en-US" sz="2300" kern="1200" dirty="0" err="1" smtClean="0"/>
            <a:t>bagi</a:t>
          </a:r>
          <a:r>
            <a:rPr lang="en-US" sz="2300" kern="1200" dirty="0" smtClean="0"/>
            <a:t> </a:t>
          </a:r>
          <a:r>
            <a:rPr lang="en-US" sz="2300" kern="1200" dirty="0" err="1" smtClean="0"/>
            <a:t>pengguna</a:t>
          </a:r>
          <a:r>
            <a:rPr lang="en-US" sz="2300" kern="1200" dirty="0" smtClean="0"/>
            <a:t> </a:t>
          </a:r>
          <a:r>
            <a:rPr lang="en-US" sz="2300" kern="1200" dirty="0" err="1" smtClean="0"/>
            <a:t>Angka</a:t>
          </a:r>
          <a:r>
            <a:rPr lang="en-US" sz="2300" kern="1200" dirty="0" smtClean="0"/>
            <a:t> </a:t>
          </a:r>
          <a:r>
            <a:rPr lang="en-US" sz="2300" kern="1200" dirty="0" err="1" smtClean="0"/>
            <a:t>Pengenal</a:t>
          </a:r>
          <a:r>
            <a:rPr lang="en-US" sz="2300" kern="1200" dirty="0" smtClean="0"/>
            <a:t> </a:t>
          </a:r>
          <a:r>
            <a:rPr lang="en-US" sz="2300" kern="1200" dirty="0" err="1" smtClean="0"/>
            <a:t>Impor</a:t>
          </a:r>
          <a:r>
            <a:rPr lang="en-US" sz="2300" kern="1200" dirty="0" smtClean="0"/>
            <a:t> (API).</a:t>
          </a:r>
          <a:endParaRPr lang="en-US" sz="2300" kern="1200" dirty="0"/>
        </a:p>
        <a:p>
          <a:pPr marL="228600" lvl="1" indent="-228600" algn="l" defTabSz="1022350">
            <a:lnSpc>
              <a:spcPct val="90000"/>
            </a:lnSpc>
            <a:spcBef>
              <a:spcPct val="0"/>
            </a:spcBef>
            <a:spcAft>
              <a:spcPct val="20000"/>
            </a:spcAft>
            <a:buChar char="••"/>
          </a:pPr>
          <a:r>
            <a:rPr lang="en-US" sz="2300" kern="1200" dirty="0" smtClean="0"/>
            <a:t>0,5% </a:t>
          </a:r>
          <a:r>
            <a:rPr lang="en-US" sz="2300" kern="1200" dirty="0" err="1" smtClean="0"/>
            <a:t>bagi</a:t>
          </a:r>
          <a:r>
            <a:rPr lang="en-US" sz="2300" kern="1200" dirty="0" smtClean="0"/>
            <a:t> </a:t>
          </a:r>
          <a:r>
            <a:rPr lang="en-US" sz="2300" kern="1200" dirty="0" err="1" smtClean="0"/>
            <a:t>pengguna</a:t>
          </a:r>
          <a:r>
            <a:rPr lang="en-US" sz="2300" kern="1200" dirty="0" smtClean="0"/>
            <a:t> API </a:t>
          </a:r>
          <a:r>
            <a:rPr lang="en-US" sz="2300" kern="1200" dirty="0" err="1" smtClean="0"/>
            <a:t>untuk</a:t>
          </a:r>
          <a:r>
            <a:rPr lang="en-US" sz="2300" kern="1200" dirty="0" smtClean="0"/>
            <a:t> </a:t>
          </a:r>
          <a:r>
            <a:rPr lang="en-US" sz="2300" kern="1200" dirty="0" err="1" smtClean="0"/>
            <a:t>impor</a:t>
          </a:r>
          <a:r>
            <a:rPr lang="en-US" sz="2300" kern="1200" dirty="0" smtClean="0"/>
            <a:t> </a:t>
          </a:r>
          <a:r>
            <a:rPr lang="en-US" sz="2300" kern="1200" dirty="0" err="1" smtClean="0"/>
            <a:t>kedelai</a:t>
          </a:r>
          <a:r>
            <a:rPr lang="en-US" sz="2300" kern="1200" dirty="0" smtClean="0"/>
            <a:t>, </a:t>
          </a:r>
          <a:r>
            <a:rPr lang="en-US" sz="2300" kern="1200" dirty="0" err="1" smtClean="0"/>
            <a:t>gandum</a:t>
          </a:r>
          <a:r>
            <a:rPr lang="en-US" sz="2300" kern="1200" dirty="0" smtClean="0"/>
            <a:t>, </a:t>
          </a:r>
          <a:r>
            <a:rPr lang="en-US" sz="2300" kern="1200" dirty="0" err="1" smtClean="0"/>
            <a:t>dan</a:t>
          </a:r>
          <a:r>
            <a:rPr lang="en-US" sz="2300" kern="1200" dirty="0" smtClean="0"/>
            <a:t> </a:t>
          </a:r>
          <a:r>
            <a:rPr lang="en-US" sz="2300" kern="1200" dirty="0" err="1" smtClean="0"/>
            <a:t>tepung</a:t>
          </a:r>
          <a:r>
            <a:rPr lang="en-US" sz="2300" kern="1200" dirty="0" smtClean="0"/>
            <a:t> </a:t>
          </a:r>
          <a:r>
            <a:rPr lang="en-US" sz="2300" kern="1200" dirty="0" err="1" smtClean="0"/>
            <a:t>terigu</a:t>
          </a:r>
          <a:r>
            <a:rPr lang="en-US" sz="2300" kern="1200" dirty="0" smtClean="0"/>
            <a:t>.</a:t>
          </a:r>
          <a:endParaRPr lang="en-US" sz="2300" kern="1200" dirty="0"/>
        </a:p>
        <a:p>
          <a:pPr marL="228600" lvl="1" indent="-228600" algn="l" defTabSz="1022350">
            <a:lnSpc>
              <a:spcPct val="90000"/>
            </a:lnSpc>
            <a:spcBef>
              <a:spcPct val="0"/>
            </a:spcBef>
            <a:spcAft>
              <a:spcPct val="20000"/>
            </a:spcAft>
            <a:buChar char="••"/>
          </a:pPr>
          <a:r>
            <a:rPr lang="en-US" sz="2300" kern="1200" dirty="0" smtClean="0"/>
            <a:t>7,5% </a:t>
          </a:r>
          <a:r>
            <a:rPr lang="en-US" sz="2300" kern="1200" dirty="0" err="1" smtClean="0"/>
            <a:t>dari</a:t>
          </a:r>
          <a:r>
            <a:rPr lang="en-US" sz="2300" kern="1200" dirty="0" smtClean="0"/>
            <a:t> </a:t>
          </a:r>
          <a:r>
            <a:rPr lang="en-US" sz="2300" kern="1200" dirty="0" err="1" smtClean="0"/>
            <a:t>nilai</a:t>
          </a:r>
          <a:r>
            <a:rPr lang="en-US" sz="2300" kern="1200" dirty="0" smtClean="0"/>
            <a:t> </a:t>
          </a:r>
          <a:r>
            <a:rPr lang="en-US" sz="2300" kern="1200" dirty="0" err="1" smtClean="0"/>
            <a:t>impor</a:t>
          </a:r>
          <a:r>
            <a:rPr lang="en-US" sz="2300" kern="1200" dirty="0" smtClean="0"/>
            <a:t> </a:t>
          </a:r>
          <a:r>
            <a:rPr lang="en-US" sz="2300" kern="1200" dirty="0" err="1" smtClean="0"/>
            <a:t>bagi</a:t>
          </a:r>
          <a:r>
            <a:rPr lang="en-US" sz="2300" kern="1200" dirty="0" smtClean="0"/>
            <a:t> non </a:t>
          </a:r>
          <a:r>
            <a:rPr lang="en-US" sz="2300" kern="1200" dirty="0" err="1" smtClean="0"/>
            <a:t>pengguna</a:t>
          </a:r>
          <a:r>
            <a:rPr lang="en-US" sz="2300" kern="1200" dirty="0" smtClean="0"/>
            <a:t> API.</a:t>
          </a:r>
          <a:endParaRPr lang="en-US" sz="2300" kern="1200" dirty="0"/>
        </a:p>
        <a:p>
          <a:pPr marL="228600" lvl="1" indent="-228600" algn="l" defTabSz="1022350">
            <a:lnSpc>
              <a:spcPct val="90000"/>
            </a:lnSpc>
            <a:spcBef>
              <a:spcPct val="0"/>
            </a:spcBef>
            <a:spcAft>
              <a:spcPct val="20000"/>
            </a:spcAft>
            <a:buChar char="••"/>
          </a:pPr>
          <a:r>
            <a:rPr lang="en-US" sz="2300" kern="1200" dirty="0" smtClean="0"/>
            <a:t>7,5% </a:t>
          </a:r>
          <a:r>
            <a:rPr lang="en-US" sz="2300" kern="1200" dirty="0" err="1" smtClean="0"/>
            <a:t>dari</a:t>
          </a:r>
          <a:r>
            <a:rPr lang="en-US" sz="2300" kern="1200" dirty="0" smtClean="0"/>
            <a:t> </a:t>
          </a:r>
          <a:r>
            <a:rPr lang="en-US" sz="2300" kern="1200" dirty="0" err="1" smtClean="0"/>
            <a:t>harga</a:t>
          </a:r>
          <a:r>
            <a:rPr lang="en-US" sz="2300" kern="1200" dirty="0" smtClean="0"/>
            <a:t> </a:t>
          </a:r>
          <a:r>
            <a:rPr lang="en-US" sz="2300" kern="1200" dirty="0" err="1" smtClean="0"/>
            <a:t>jual</a:t>
          </a:r>
          <a:r>
            <a:rPr lang="en-US" sz="2300" kern="1200" dirty="0" smtClean="0"/>
            <a:t> </a:t>
          </a:r>
          <a:r>
            <a:rPr lang="en-US" sz="2300" kern="1200" dirty="0" err="1" smtClean="0"/>
            <a:t>lelang</a:t>
          </a:r>
          <a:r>
            <a:rPr lang="en-US" sz="2300" kern="1200" dirty="0" smtClean="0"/>
            <a:t> </a:t>
          </a:r>
          <a:r>
            <a:rPr lang="en-US" sz="2300" kern="1200" dirty="0" err="1" smtClean="0"/>
            <a:t>untuk</a:t>
          </a:r>
          <a:r>
            <a:rPr lang="en-US" sz="2300" kern="1200" dirty="0" smtClean="0"/>
            <a:t> </a:t>
          </a:r>
          <a:r>
            <a:rPr lang="en-US" sz="2300" kern="1200" dirty="0" err="1" smtClean="0"/>
            <a:t>barang</a:t>
          </a:r>
          <a:r>
            <a:rPr lang="en-US" sz="2300" kern="1200" dirty="0" smtClean="0"/>
            <a:t> yang </a:t>
          </a:r>
          <a:r>
            <a:rPr lang="en-US" sz="2300" kern="1200" dirty="0" err="1" smtClean="0"/>
            <a:t>tidak</a:t>
          </a:r>
          <a:r>
            <a:rPr lang="en-US" sz="2300" kern="1200" dirty="0" smtClean="0"/>
            <a:t> </a:t>
          </a:r>
          <a:r>
            <a:rPr lang="en-US" sz="2300" kern="1200" dirty="0" err="1" smtClean="0"/>
            <a:t>dikuasai</a:t>
          </a:r>
          <a:r>
            <a:rPr lang="en-US" sz="2300" kern="1200" dirty="0" smtClean="0"/>
            <a:t>.</a:t>
          </a:r>
          <a:endParaRPr lang="en-US" sz="2300" kern="1200" dirty="0"/>
        </a:p>
        <a:p>
          <a:pPr marL="228600" lvl="1" indent="-228600" algn="l" defTabSz="1022350">
            <a:lnSpc>
              <a:spcPct val="90000"/>
            </a:lnSpc>
            <a:spcBef>
              <a:spcPct val="0"/>
            </a:spcBef>
            <a:spcAft>
              <a:spcPct val="20000"/>
            </a:spcAft>
            <a:buChar char="••"/>
          </a:pPr>
          <a:r>
            <a:rPr lang="en-US" sz="2300" kern="1200" dirty="0" err="1" smtClean="0"/>
            <a:t>Nilai</a:t>
          </a:r>
          <a:r>
            <a:rPr lang="en-US" sz="2300" kern="1200" dirty="0" smtClean="0"/>
            <a:t> </a:t>
          </a:r>
          <a:r>
            <a:rPr lang="en-US" sz="2300" kern="1200" dirty="0" err="1" smtClean="0"/>
            <a:t>impor</a:t>
          </a:r>
          <a:r>
            <a:rPr lang="en-US" sz="2300" kern="1200" dirty="0" smtClean="0"/>
            <a:t> = CIF </a:t>
          </a:r>
          <a:r>
            <a:rPr lang="en-US" sz="2300" kern="1200" dirty="0" err="1" smtClean="0"/>
            <a:t>ditambah</a:t>
          </a:r>
          <a:r>
            <a:rPr lang="en-US" sz="2300" kern="1200" dirty="0" smtClean="0"/>
            <a:t> Bea </a:t>
          </a:r>
          <a:r>
            <a:rPr lang="en-US" sz="2300" kern="1200" dirty="0" err="1" smtClean="0"/>
            <a:t>Masuk</a:t>
          </a:r>
          <a:r>
            <a:rPr lang="en-US" sz="2300" kern="1200" dirty="0" smtClean="0"/>
            <a:t> </a:t>
          </a:r>
          <a:r>
            <a:rPr lang="en-US" sz="2300" kern="1200" dirty="0" err="1" smtClean="0"/>
            <a:t>dan</a:t>
          </a:r>
          <a:r>
            <a:rPr lang="en-US" sz="2300" kern="1200" dirty="0" smtClean="0"/>
            <a:t> </a:t>
          </a:r>
          <a:r>
            <a:rPr lang="en-US" sz="2300" kern="1200" dirty="0" err="1" smtClean="0"/>
            <a:t>pungutan</a:t>
          </a:r>
          <a:r>
            <a:rPr lang="en-US" sz="2300" kern="1200" dirty="0" smtClean="0"/>
            <a:t> lain.</a:t>
          </a:r>
          <a:endParaRPr lang="en-US" sz="2300" kern="1200" dirty="0"/>
        </a:p>
      </dsp:txBody>
      <dsp:txXfrm>
        <a:off x="0" y="2067749"/>
        <a:ext cx="8305800" cy="27945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3A4CEA-B3C0-4E32-BEBE-8204ED9E7576}">
      <dsp:nvSpPr>
        <dsp:cNvPr id="0" name=""/>
        <dsp:cNvSpPr/>
      </dsp:nvSpPr>
      <dsp:spPr>
        <a:xfrm>
          <a:off x="0" y="493424"/>
          <a:ext cx="8305800" cy="1216800"/>
        </a:xfrm>
        <a:prstGeom prst="roundRect">
          <a:avLst/>
        </a:prstGeom>
        <a:solidFill>
          <a:schemeClr val="accent1">
            <a:shade val="50000"/>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37160" tIns="137160" rIns="137160" bIns="137160" numCol="1" spcCol="1270" anchor="ctr" anchorCtr="0">
          <a:noAutofit/>
        </a:bodyPr>
        <a:lstStyle/>
        <a:p>
          <a:pPr lvl="0" algn="l" defTabSz="1600200">
            <a:lnSpc>
              <a:spcPct val="90000"/>
            </a:lnSpc>
            <a:spcBef>
              <a:spcPct val="0"/>
            </a:spcBef>
            <a:spcAft>
              <a:spcPct val="35000"/>
            </a:spcAft>
          </a:pPr>
          <a:r>
            <a:rPr lang="en-US" sz="3600" kern="1200" dirty="0" err="1" smtClean="0"/>
            <a:t>Aktivitas</a:t>
          </a:r>
          <a:r>
            <a:rPr lang="en-US" sz="3600" kern="1200" dirty="0" smtClean="0"/>
            <a:t> di </a:t>
          </a:r>
          <a:r>
            <a:rPr lang="en-US" sz="3600" kern="1200" dirty="0" err="1" smtClean="0"/>
            <a:t>Industri</a:t>
          </a:r>
          <a:r>
            <a:rPr lang="en-US" sz="3600" kern="1200" dirty="0" smtClean="0"/>
            <a:t> </a:t>
          </a:r>
          <a:r>
            <a:rPr lang="en-US" sz="3600" kern="1200" dirty="0" err="1" smtClean="0"/>
            <a:t>Tertentu</a:t>
          </a:r>
          <a:endParaRPr lang="en-US" sz="3600" kern="1200" dirty="0"/>
        </a:p>
      </dsp:txBody>
      <dsp:txXfrm>
        <a:off x="59399" y="552823"/>
        <a:ext cx="8187002" cy="1098002"/>
      </dsp:txXfrm>
    </dsp:sp>
    <dsp:sp modelId="{1E25A8B1-350B-4403-86B7-807B99CB95F4}">
      <dsp:nvSpPr>
        <dsp:cNvPr id="0" name=""/>
        <dsp:cNvSpPr/>
      </dsp:nvSpPr>
      <dsp:spPr>
        <a:xfrm>
          <a:off x="0" y="1710225"/>
          <a:ext cx="8305800" cy="28255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3709" tIns="30480" rIns="170688" bIns="30480" numCol="1" spcCol="1270" anchor="t" anchorCtr="0">
          <a:noAutofit/>
        </a:bodyPr>
        <a:lstStyle/>
        <a:p>
          <a:pPr marL="228600" lvl="1" indent="-228600" algn="l" defTabSz="1066800">
            <a:lnSpc>
              <a:spcPct val="100000"/>
            </a:lnSpc>
            <a:spcBef>
              <a:spcPct val="0"/>
            </a:spcBef>
            <a:spcAft>
              <a:spcPts val="1200"/>
            </a:spcAft>
            <a:buChar char="••"/>
          </a:pPr>
          <a:r>
            <a:rPr lang="en-US" sz="2400" kern="1200" dirty="0" err="1" smtClean="0"/>
            <a:t>Penjualan</a:t>
          </a:r>
          <a:r>
            <a:rPr lang="en-US" sz="2400" kern="1200" dirty="0" smtClean="0"/>
            <a:t> </a:t>
          </a:r>
          <a:r>
            <a:rPr lang="en-US" sz="2400" kern="1200" dirty="0" err="1" smtClean="0"/>
            <a:t>hasil</a:t>
          </a:r>
          <a:r>
            <a:rPr lang="en-US" sz="2400" kern="1200" dirty="0" smtClean="0"/>
            <a:t> </a:t>
          </a:r>
          <a:r>
            <a:rPr lang="en-US" sz="2400" kern="1200" dirty="0" err="1" smtClean="0"/>
            <a:t>produksi</a:t>
          </a:r>
          <a:r>
            <a:rPr lang="en-US" sz="2400" kern="1200" dirty="0" smtClean="0"/>
            <a:t> </a:t>
          </a:r>
          <a:r>
            <a:rPr lang="en-US" sz="2400" kern="1200" dirty="0" err="1" smtClean="0"/>
            <a:t>dalam</a:t>
          </a:r>
          <a:r>
            <a:rPr lang="en-US" sz="2400" kern="1200" dirty="0" smtClean="0"/>
            <a:t> </a:t>
          </a:r>
          <a:r>
            <a:rPr lang="en-US" sz="2400" kern="1200" dirty="0" err="1" smtClean="0"/>
            <a:t>negeri</a:t>
          </a:r>
          <a:r>
            <a:rPr lang="en-US" sz="2400" kern="1200" dirty="0" smtClean="0"/>
            <a:t>.</a:t>
          </a:r>
          <a:endParaRPr lang="en-US" sz="2400" kern="1200" dirty="0"/>
        </a:p>
        <a:p>
          <a:pPr marL="457200" lvl="2" indent="-228600" algn="l" defTabSz="1066800">
            <a:lnSpc>
              <a:spcPct val="100000"/>
            </a:lnSpc>
            <a:spcBef>
              <a:spcPct val="0"/>
            </a:spcBef>
            <a:spcAft>
              <a:spcPts val="1200"/>
            </a:spcAft>
            <a:buChar char="••"/>
          </a:pPr>
          <a:r>
            <a:rPr lang="en-US" sz="2400" kern="1200" dirty="0" smtClean="0"/>
            <a:t>0,1% </a:t>
          </a:r>
          <a:r>
            <a:rPr lang="en-US" sz="2400" kern="1200" dirty="0" err="1" smtClean="0"/>
            <a:t>dari</a:t>
          </a:r>
          <a:r>
            <a:rPr lang="en-US" sz="2400" kern="1200" dirty="0" smtClean="0"/>
            <a:t> </a:t>
          </a:r>
          <a:r>
            <a:rPr lang="en-US" sz="2400" kern="1200" dirty="0" err="1" smtClean="0"/>
            <a:t>Dasar</a:t>
          </a:r>
          <a:r>
            <a:rPr lang="en-US" sz="2400" kern="1200" dirty="0" smtClean="0"/>
            <a:t> </a:t>
          </a:r>
          <a:r>
            <a:rPr lang="en-US" sz="2400" kern="1200" dirty="0" err="1" smtClean="0"/>
            <a:t>Pengenaan</a:t>
          </a:r>
          <a:r>
            <a:rPr lang="en-US" sz="2400" kern="1200" dirty="0" smtClean="0"/>
            <a:t> </a:t>
          </a:r>
          <a:r>
            <a:rPr lang="en-US" sz="2400" kern="1200" dirty="0" err="1" smtClean="0"/>
            <a:t>Pajak</a:t>
          </a:r>
          <a:r>
            <a:rPr lang="en-US" sz="2400" kern="1200" dirty="0" smtClean="0"/>
            <a:t> PPN (DPP PPN) di </a:t>
          </a:r>
          <a:r>
            <a:rPr lang="en-US" sz="2400" kern="1200" dirty="0" err="1" smtClean="0"/>
            <a:t>industri</a:t>
          </a:r>
          <a:r>
            <a:rPr lang="en-US" sz="2400" kern="1200" dirty="0" smtClean="0"/>
            <a:t> </a:t>
          </a:r>
          <a:r>
            <a:rPr lang="en-US" sz="2400" kern="1200" dirty="0" err="1" smtClean="0"/>
            <a:t>kertas</a:t>
          </a:r>
          <a:r>
            <a:rPr lang="en-US" sz="2400" kern="1200" dirty="0" smtClean="0"/>
            <a:t>.</a:t>
          </a:r>
          <a:endParaRPr lang="en-US" sz="2400" kern="1200" dirty="0"/>
        </a:p>
        <a:p>
          <a:pPr marL="457200" lvl="2" indent="-228600" algn="l" defTabSz="1066800">
            <a:lnSpc>
              <a:spcPct val="100000"/>
            </a:lnSpc>
            <a:spcBef>
              <a:spcPct val="0"/>
            </a:spcBef>
            <a:spcAft>
              <a:spcPts val="1200"/>
            </a:spcAft>
            <a:buChar char="••"/>
          </a:pPr>
          <a:r>
            <a:rPr lang="en-US" sz="2400" kern="1200" dirty="0" smtClean="0"/>
            <a:t>0,25% </a:t>
          </a:r>
          <a:r>
            <a:rPr lang="en-US" sz="2400" kern="1200" dirty="0" err="1" smtClean="0"/>
            <a:t>dari</a:t>
          </a:r>
          <a:r>
            <a:rPr lang="en-US" sz="2400" kern="1200" dirty="0" smtClean="0"/>
            <a:t> DPP PPN di </a:t>
          </a:r>
          <a:r>
            <a:rPr lang="en-US" sz="2400" kern="1200" dirty="0" err="1" smtClean="0"/>
            <a:t>industri</a:t>
          </a:r>
          <a:r>
            <a:rPr lang="en-US" sz="2400" kern="1200" dirty="0" smtClean="0"/>
            <a:t> semen.</a:t>
          </a:r>
          <a:endParaRPr lang="en-US" sz="2400" kern="1200" dirty="0"/>
        </a:p>
        <a:p>
          <a:pPr marL="457200" lvl="2" indent="-228600" algn="l" defTabSz="1066800">
            <a:lnSpc>
              <a:spcPct val="100000"/>
            </a:lnSpc>
            <a:spcBef>
              <a:spcPct val="0"/>
            </a:spcBef>
            <a:spcAft>
              <a:spcPts val="1200"/>
            </a:spcAft>
            <a:buChar char="••"/>
          </a:pPr>
          <a:r>
            <a:rPr lang="en-US" sz="2400" kern="1200" dirty="0" smtClean="0"/>
            <a:t>0,45% </a:t>
          </a:r>
          <a:r>
            <a:rPr lang="en-US" sz="2400" kern="1200" dirty="0" err="1" smtClean="0"/>
            <a:t>dari</a:t>
          </a:r>
          <a:r>
            <a:rPr lang="en-US" sz="2400" kern="1200" dirty="0" smtClean="0"/>
            <a:t> DPP PPN di </a:t>
          </a:r>
          <a:r>
            <a:rPr lang="en-US" sz="2400" kern="1200" dirty="0" err="1" smtClean="0"/>
            <a:t>industri</a:t>
          </a:r>
          <a:r>
            <a:rPr lang="en-US" sz="2400" kern="1200" dirty="0" smtClean="0"/>
            <a:t> </a:t>
          </a:r>
          <a:r>
            <a:rPr lang="en-US" sz="2400" kern="1200" dirty="0" err="1" smtClean="0"/>
            <a:t>otomotif</a:t>
          </a:r>
          <a:r>
            <a:rPr lang="en-US" sz="2400" kern="1200" dirty="0" smtClean="0"/>
            <a:t>.</a:t>
          </a:r>
          <a:endParaRPr lang="en-US" sz="2400" kern="1200" dirty="0"/>
        </a:p>
        <a:p>
          <a:pPr marL="457200" lvl="2" indent="-228600" algn="l" defTabSz="1066800">
            <a:lnSpc>
              <a:spcPct val="100000"/>
            </a:lnSpc>
            <a:spcBef>
              <a:spcPct val="0"/>
            </a:spcBef>
            <a:spcAft>
              <a:spcPts val="1200"/>
            </a:spcAft>
            <a:buChar char="••"/>
          </a:pPr>
          <a:r>
            <a:rPr lang="en-US" sz="2400" kern="1200" dirty="0" smtClean="0"/>
            <a:t>0,3% </a:t>
          </a:r>
          <a:r>
            <a:rPr lang="en-US" sz="2400" kern="1200" dirty="0" err="1" smtClean="0"/>
            <a:t>dari</a:t>
          </a:r>
          <a:r>
            <a:rPr lang="en-US" sz="2400" kern="1200" dirty="0" smtClean="0"/>
            <a:t> DPP PPN di </a:t>
          </a:r>
          <a:r>
            <a:rPr lang="en-US" sz="2400" kern="1200" dirty="0" err="1" smtClean="0"/>
            <a:t>industri</a:t>
          </a:r>
          <a:r>
            <a:rPr lang="en-US" sz="2400" kern="1200" dirty="0" smtClean="0"/>
            <a:t> </a:t>
          </a:r>
          <a:r>
            <a:rPr lang="en-US" sz="2400" kern="1200" dirty="0" err="1" smtClean="0"/>
            <a:t>baja</a:t>
          </a:r>
          <a:r>
            <a:rPr lang="en-US" sz="2400" kern="1200" dirty="0" smtClean="0"/>
            <a:t>.</a:t>
          </a:r>
          <a:endParaRPr lang="en-US" sz="2400" kern="1200" dirty="0"/>
        </a:p>
      </dsp:txBody>
      <dsp:txXfrm>
        <a:off x="0" y="1710225"/>
        <a:ext cx="8305800" cy="282555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3A4CEA-B3C0-4E32-BEBE-8204ED9E7576}">
      <dsp:nvSpPr>
        <dsp:cNvPr id="0" name=""/>
        <dsp:cNvSpPr/>
      </dsp:nvSpPr>
      <dsp:spPr>
        <a:xfrm>
          <a:off x="0" y="291599"/>
          <a:ext cx="8305800" cy="608400"/>
        </a:xfrm>
        <a:prstGeom prst="roundRect">
          <a:avLst/>
        </a:prstGeom>
        <a:solidFill>
          <a:schemeClr val="accent1">
            <a:shade val="50000"/>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lang="en-US" sz="2600" kern="1200" dirty="0" err="1" smtClean="0"/>
            <a:t>Aktivitas</a:t>
          </a:r>
          <a:r>
            <a:rPr lang="en-US" sz="2600" kern="1200" dirty="0" smtClean="0"/>
            <a:t> di </a:t>
          </a:r>
          <a:r>
            <a:rPr lang="en-US" sz="2600" kern="1200" dirty="0" err="1" smtClean="0"/>
            <a:t>Industri</a:t>
          </a:r>
          <a:r>
            <a:rPr lang="en-US" sz="2600" kern="1200" dirty="0" smtClean="0"/>
            <a:t> </a:t>
          </a:r>
          <a:r>
            <a:rPr lang="en-US" sz="2600" kern="1200" dirty="0" err="1" smtClean="0"/>
            <a:t>Tertentu</a:t>
          </a:r>
          <a:endParaRPr lang="en-US" sz="2600" kern="1200" dirty="0"/>
        </a:p>
      </dsp:txBody>
      <dsp:txXfrm>
        <a:off x="29700" y="321299"/>
        <a:ext cx="8246400" cy="549000"/>
      </dsp:txXfrm>
    </dsp:sp>
    <dsp:sp modelId="{1E25A8B1-350B-4403-86B7-807B99CB95F4}">
      <dsp:nvSpPr>
        <dsp:cNvPr id="0" name=""/>
        <dsp:cNvSpPr/>
      </dsp:nvSpPr>
      <dsp:spPr>
        <a:xfrm>
          <a:off x="0" y="899999"/>
          <a:ext cx="8305800" cy="27986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3709" tIns="33020" rIns="184912" bIns="33020" numCol="1" spcCol="1270" anchor="t" anchorCtr="0">
          <a:noAutofit/>
        </a:bodyPr>
        <a:lstStyle/>
        <a:p>
          <a:pPr marL="228600" lvl="1" indent="-228600" algn="l" defTabSz="889000">
            <a:lnSpc>
              <a:spcPct val="90000"/>
            </a:lnSpc>
            <a:spcBef>
              <a:spcPct val="0"/>
            </a:spcBef>
            <a:spcAft>
              <a:spcPct val="20000"/>
            </a:spcAft>
            <a:buChar char="••"/>
          </a:pPr>
          <a:r>
            <a:rPr lang="en-US" sz="2000" kern="1200" dirty="0" err="1" smtClean="0"/>
            <a:t>Penjualan</a:t>
          </a:r>
          <a:r>
            <a:rPr lang="en-US" sz="2000" kern="1200" dirty="0" smtClean="0"/>
            <a:t> BBM, gas, </a:t>
          </a:r>
          <a:r>
            <a:rPr lang="en-US" sz="2000" kern="1200" dirty="0" err="1" smtClean="0"/>
            <a:t>dan</a:t>
          </a:r>
          <a:r>
            <a:rPr lang="en-US" sz="2000" kern="1200" dirty="0" smtClean="0"/>
            <a:t> </a:t>
          </a:r>
          <a:r>
            <a:rPr lang="en-US" sz="2000" kern="1200" dirty="0" err="1" smtClean="0"/>
            <a:t>pelumas</a:t>
          </a:r>
          <a:r>
            <a:rPr lang="en-US" sz="2000" kern="1200" dirty="0" smtClean="0"/>
            <a:t>.</a:t>
          </a:r>
          <a:endParaRPr lang="en-US" sz="2000" kern="1200" dirty="0"/>
        </a:p>
        <a:p>
          <a:pPr marL="457200" lvl="2" indent="-228600" algn="l" defTabSz="889000">
            <a:lnSpc>
              <a:spcPct val="90000"/>
            </a:lnSpc>
            <a:spcBef>
              <a:spcPct val="0"/>
            </a:spcBef>
            <a:spcAft>
              <a:spcPct val="20000"/>
            </a:spcAft>
            <a:buChar char="••"/>
          </a:pPr>
          <a:r>
            <a:rPr lang="en-US" sz="2000" kern="1200" dirty="0" smtClean="0"/>
            <a:t>0,25% </a:t>
          </a:r>
          <a:r>
            <a:rPr lang="en-US" sz="2000" kern="1200" dirty="0" err="1" smtClean="0"/>
            <a:t>dari</a:t>
          </a:r>
          <a:r>
            <a:rPr lang="en-US" sz="2000" kern="1200" dirty="0" smtClean="0"/>
            <a:t> </a:t>
          </a:r>
          <a:r>
            <a:rPr lang="en-US" sz="2000" kern="1200" dirty="0" err="1" smtClean="0"/>
            <a:t>harga</a:t>
          </a:r>
          <a:r>
            <a:rPr lang="en-US" sz="2000" kern="1200" dirty="0" smtClean="0"/>
            <a:t> </a:t>
          </a:r>
          <a:r>
            <a:rPr lang="en-US" sz="2000" kern="1200" dirty="0" err="1" smtClean="0"/>
            <a:t>jual</a:t>
          </a:r>
          <a:r>
            <a:rPr lang="en-US" sz="2000" kern="1200" dirty="0" smtClean="0"/>
            <a:t> BBM </a:t>
          </a:r>
          <a:r>
            <a:rPr lang="en-US" sz="2000" kern="1200" dirty="0" err="1" smtClean="0"/>
            <a:t>untuk</a:t>
          </a:r>
          <a:r>
            <a:rPr lang="en-US" sz="2000" kern="1200" dirty="0" smtClean="0"/>
            <a:t> </a:t>
          </a:r>
          <a:r>
            <a:rPr lang="en-US" sz="2000" kern="1200" dirty="0" err="1" smtClean="0"/>
            <a:t>penjualan</a:t>
          </a:r>
          <a:r>
            <a:rPr lang="en-US" sz="2000" kern="1200" dirty="0" smtClean="0"/>
            <a:t> </a:t>
          </a:r>
          <a:r>
            <a:rPr lang="en-US" sz="2000" kern="1200" dirty="0" err="1" smtClean="0"/>
            <a:t>ke</a:t>
          </a:r>
          <a:r>
            <a:rPr lang="en-US" sz="2000" kern="1200" dirty="0" smtClean="0"/>
            <a:t> SPBU </a:t>
          </a:r>
          <a:r>
            <a:rPr lang="en-US" sz="2000" kern="1200" dirty="0" err="1" smtClean="0"/>
            <a:t>Pertamina</a:t>
          </a:r>
          <a:r>
            <a:rPr lang="en-US" sz="2000" kern="1200" dirty="0" smtClean="0"/>
            <a:t>.</a:t>
          </a:r>
          <a:endParaRPr lang="en-US" sz="2000" kern="1200" dirty="0"/>
        </a:p>
        <a:p>
          <a:pPr marL="457200" lvl="2" indent="-228600" algn="l" defTabSz="889000">
            <a:lnSpc>
              <a:spcPct val="90000"/>
            </a:lnSpc>
            <a:spcBef>
              <a:spcPct val="0"/>
            </a:spcBef>
            <a:spcAft>
              <a:spcPct val="20000"/>
            </a:spcAft>
            <a:buChar char="••"/>
          </a:pPr>
          <a:r>
            <a:rPr lang="en-US" sz="2000" kern="1200" dirty="0" smtClean="0"/>
            <a:t>0,3% </a:t>
          </a:r>
          <a:r>
            <a:rPr lang="en-US" sz="2000" kern="1200" dirty="0" err="1" smtClean="0"/>
            <a:t>dari</a:t>
          </a:r>
          <a:r>
            <a:rPr lang="en-US" sz="2000" kern="1200" dirty="0" smtClean="0"/>
            <a:t> </a:t>
          </a:r>
          <a:r>
            <a:rPr lang="en-US" sz="2000" kern="1200" dirty="0" err="1" smtClean="0"/>
            <a:t>harga</a:t>
          </a:r>
          <a:r>
            <a:rPr lang="en-US" sz="2000" kern="1200" dirty="0" smtClean="0"/>
            <a:t> </a:t>
          </a:r>
          <a:r>
            <a:rPr lang="en-US" sz="2000" kern="1200" dirty="0" err="1" smtClean="0"/>
            <a:t>jual</a:t>
          </a:r>
          <a:r>
            <a:rPr lang="en-US" sz="2000" kern="1200" dirty="0" smtClean="0"/>
            <a:t> BBM </a:t>
          </a:r>
          <a:r>
            <a:rPr lang="en-US" sz="2000" kern="1200" dirty="0" err="1" smtClean="0"/>
            <a:t>untuk</a:t>
          </a:r>
          <a:r>
            <a:rPr lang="en-US" sz="2000" kern="1200" dirty="0" smtClean="0"/>
            <a:t> </a:t>
          </a:r>
          <a:r>
            <a:rPr lang="en-US" sz="2000" kern="1200" dirty="0" err="1" smtClean="0"/>
            <a:t>penjualan</a:t>
          </a:r>
          <a:r>
            <a:rPr lang="en-US" sz="2000" kern="1200" dirty="0" smtClean="0"/>
            <a:t> </a:t>
          </a:r>
          <a:r>
            <a:rPr lang="en-US" sz="2000" kern="1200" dirty="0" err="1" smtClean="0"/>
            <a:t>ke</a:t>
          </a:r>
          <a:r>
            <a:rPr lang="en-US" sz="2000" kern="1200" dirty="0" smtClean="0"/>
            <a:t> SPBU Non </a:t>
          </a:r>
          <a:r>
            <a:rPr lang="en-US" sz="2000" kern="1200" dirty="0" err="1" smtClean="0"/>
            <a:t>Pertamina</a:t>
          </a:r>
          <a:r>
            <a:rPr lang="en-US" sz="2000" kern="1200" dirty="0" smtClean="0"/>
            <a:t>.</a:t>
          </a:r>
          <a:endParaRPr lang="en-US" sz="2000" kern="1200" dirty="0"/>
        </a:p>
        <a:p>
          <a:pPr marL="457200" lvl="2" indent="-228600" algn="l" defTabSz="889000">
            <a:lnSpc>
              <a:spcPct val="90000"/>
            </a:lnSpc>
            <a:spcBef>
              <a:spcPct val="0"/>
            </a:spcBef>
            <a:spcAft>
              <a:spcPct val="20000"/>
            </a:spcAft>
            <a:buChar char="••"/>
          </a:pPr>
          <a:r>
            <a:rPr lang="en-US" sz="2000" kern="1200" dirty="0" smtClean="0"/>
            <a:t>0,3% </a:t>
          </a:r>
          <a:r>
            <a:rPr lang="en-US" sz="2000" kern="1200" dirty="0" err="1" smtClean="0"/>
            <a:t>dari</a:t>
          </a:r>
          <a:r>
            <a:rPr lang="en-US" sz="2000" kern="1200" dirty="0" smtClean="0"/>
            <a:t> </a:t>
          </a:r>
          <a:r>
            <a:rPr lang="en-US" sz="2000" kern="1200" dirty="0" err="1" smtClean="0"/>
            <a:t>harga</a:t>
          </a:r>
          <a:r>
            <a:rPr lang="en-US" sz="2000" kern="1200" dirty="0" smtClean="0"/>
            <a:t> </a:t>
          </a:r>
          <a:r>
            <a:rPr lang="en-US" sz="2000" kern="1200" dirty="0" err="1" smtClean="0"/>
            <a:t>jual</a:t>
          </a:r>
          <a:r>
            <a:rPr lang="en-US" sz="2000" kern="1200" dirty="0" smtClean="0"/>
            <a:t> </a:t>
          </a:r>
          <a:r>
            <a:rPr lang="en-US" sz="2000" kern="1200" dirty="0" err="1" smtClean="0"/>
            <a:t>minyak</a:t>
          </a:r>
          <a:r>
            <a:rPr lang="en-US" sz="2000" kern="1200" dirty="0" smtClean="0"/>
            <a:t> </a:t>
          </a:r>
          <a:r>
            <a:rPr lang="en-US" sz="2000" kern="1200" dirty="0" err="1" smtClean="0"/>
            <a:t>tanah</a:t>
          </a:r>
          <a:r>
            <a:rPr lang="en-US" sz="2000" kern="1200" dirty="0" smtClean="0"/>
            <a:t>.</a:t>
          </a:r>
          <a:endParaRPr lang="en-US" sz="2000" kern="1200" dirty="0"/>
        </a:p>
        <a:p>
          <a:pPr marL="457200" lvl="2" indent="-228600" algn="l" defTabSz="889000">
            <a:lnSpc>
              <a:spcPct val="90000"/>
            </a:lnSpc>
            <a:spcBef>
              <a:spcPct val="0"/>
            </a:spcBef>
            <a:spcAft>
              <a:spcPct val="20000"/>
            </a:spcAft>
            <a:buChar char="••"/>
          </a:pPr>
          <a:r>
            <a:rPr lang="en-US" sz="2000" kern="1200" dirty="0" smtClean="0"/>
            <a:t>0,3% </a:t>
          </a:r>
          <a:r>
            <a:rPr lang="en-US" sz="2000" kern="1200" dirty="0" err="1" smtClean="0"/>
            <a:t>dari</a:t>
          </a:r>
          <a:r>
            <a:rPr lang="en-US" sz="2000" kern="1200" dirty="0" smtClean="0"/>
            <a:t> </a:t>
          </a:r>
          <a:r>
            <a:rPr lang="en-US" sz="2000" kern="1200" dirty="0" err="1" smtClean="0"/>
            <a:t>harga</a:t>
          </a:r>
          <a:r>
            <a:rPr lang="en-US" sz="2000" kern="1200" dirty="0" smtClean="0"/>
            <a:t> </a:t>
          </a:r>
          <a:r>
            <a:rPr lang="en-US" sz="2000" kern="1200" dirty="0" err="1" smtClean="0"/>
            <a:t>jual</a:t>
          </a:r>
          <a:r>
            <a:rPr lang="en-US" sz="2000" kern="1200" dirty="0" smtClean="0"/>
            <a:t> gas.</a:t>
          </a:r>
          <a:endParaRPr lang="en-US" sz="2000" kern="1200" dirty="0"/>
        </a:p>
        <a:p>
          <a:pPr marL="457200" lvl="2" indent="-228600" algn="l" defTabSz="889000">
            <a:lnSpc>
              <a:spcPct val="90000"/>
            </a:lnSpc>
            <a:spcBef>
              <a:spcPct val="0"/>
            </a:spcBef>
            <a:spcAft>
              <a:spcPct val="20000"/>
            </a:spcAft>
            <a:buChar char="••"/>
          </a:pPr>
          <a:r>
            <a:rPr lang="en-US" sz="2000" kern="1200" dirty="0" smtClean="0"/>
            <a:t>0,3% </a:t>
          </a:r>
          <a:r>
            <a:rPr lang="en-US" sz="2000" kern="1200" dirty="0" err="1" smtClean="0"/>
            <a:t>dari</a:t>
          </a:r>
          <a:r>
            <a:rPr lang="en-US" sz="2000" kern="1200" dirty="0" smtClean="0"/>
            <a:t> </a:t>
          </a:r>
          <a:r>
            <a:rPr lang="en-US" sz="2000" kern="1200" dirty="0" err="1" smtClean="0"/>
            <a:t>harga</a:t>
          </a:r>
          <a:r>
            <a:rPr lang="en-US" sz="2000" kern="1200" dirty="0" smtClean="0"/>
            <a:t> </a:t>
          </a:r>
          <a:r>
            <a:rPr lang="en-US" sz="2000" kern="1200" dirty="0" err="1" smtClean="0"/>
            <a:t>jual</a:t>
          </a:r>
          <a:r>
            <a:rPr lang="en-US" sz="2000" kern="1200" dirty="0" smtClean="0"/>
            <a:t> </a:t>
          </a:r>
          <a:r>
            <a:rPr lang="en-US" sz="2000" kern="1200" dirty="0" err="1" smtClean="0"/>
            <a:t>pelumas</a:t>
          </a:r>
          <a:r>
            <a:rPr lang="en-US" sz="2000" kern="1200" dirty="0" smtClean="0"/>
            <a:t>.</a:t>
          </a:r>
          <a:endParaRPr lang="en-US" sz="2000" kern="1200" dirty="0"/>
        </a:p>
        <a:p>
          <a:pPr marL="457200" lvl="2" indent="-228600" algn="l" defTabSz="889000">
            <a:lnSpc>
              <a:spcPct val="90000"/>
            </a:lnSpc>
            <a:spcBef>
              <a:spcPct val="0"/>
            </a:spcBef>
            <a:spcAft>
              <a:spcPct val="20000"/>
            </a:spcAft>
            <a:buChar char="••"/>
          </a:pPr>
          <a:r>
            <a:rPr lang="en-US" sz="2000" kern="1200" dirty="0" smtClean="0"/>
            <a:t>0,25% </a:t>
          </a:r>
          <a:r>
            <a:rPr lang="en-US" sz="2000" kern="1200" dirty="0" err="1" smtClean="0"/>
            <a:t>dari</a:t>
          </a:r>
          <a:r>
            <a:rPr lang="en-US" sz="2000" kern="1200" dirty="0" smtClean="0"/>
            <a:t> </a:t>
          </a:r>
          <a:r>
            <a:rPr lang="en-US" sz="2000" kern="1200" dirty="0" err="1" smtClean="0"/>
            <a:t>harga</a:t>
          </a:r>
          <a:r>
            <a:rPr lang="en-US" sz="2000" kern="1200" dirty="0" smtClean="0"/>
            <a:t> </a:t>
          </a:r>
          <a:r>
            <a:rPr lang="en-US" sz="2000" kern="1200" dirty="0" err="1" smtClean="0"/>
            <a:t>beli</a:t>
          </a:r>
          <a:r>
            <a:rPr lang="en-US" sz="2000" kern="1200" dirty="0" smtClean="0"/>
            <a:t> </a:t>
          </a:r>
          <a:r>
            <a:rPr lang="en-US" sz="2000" kern="1200" dirty="0" err="1" smtClean="0"/>
            <a:t>untuk</a:t>
          </a:r>
          <a:r>
            <a:rPr lang="en-US" sz="2000" kern="1200" dirty="0" smtClean="0"/>
            <a:t> </a:t>
          </a:r>
          <a:r>
            <a:rPr lang="en-US" sz="2000" kern="1200" dirty="0" err="1" smtClean="0"/>
            <a:t>pembelian</a:t>
          </a:r>
          <a:r>
            <a:rPr lang="en-US" sz="2000" kern="1200" dirty="0" smtClean="0"/>
            <a:t> di </a:t>
          </a:r>
          <a:r>
            <a:rPr lang="en-US" sz="2000" kern="1200" dirty="0" err="1" smtClean="0"/>
            <a:t>industri</a:t>
          </a:r>
          <a:r>
            <a:rPr lang="en-US" sz="2000" kern="1200" dirty="0" smtClean="0"/>
            <a:t> </a:t>
          </a:r>
          <a:r>
            <a:rPr lang="en-US" sz="2000" kern="1200" dirty="0" err="1" smtClean="0"/>
            <a:t>kehutanan</a:t>
          </a:r>
          <a:r>
            <a:rPr lang="en-US" sz="2000" kern="1200" dirty="0" smtClean="0"/>
            <a:t>, </a:t>
          </a:r>
          <a:r>
            <a:rPr lang="en-US" sz="2000" kern="1200" dirty="0" err="1" smtClean="0"/>
            <a:t>perkebunan</a:t>
          </a:r>
          <a:r>
            <a:rPr lang="en-US" sz="2000" kern="1200" dirty="0" smtClean="0"/>
            <a:t>, </a:t>
          </a:r>
          <a:r>
            <a:rPr lang="en-US" sz="2000" kern="1200" dirty="0" err="1" smtClean="0"/>
            <a:t>pertanian</a:t>
          </a:r>
          <a:r>
            <a:rPr lang="en-US" sz="2000" kern="1200" dirty="0" smtClean="0"/>
            <a:t>, </a:t>
          </a:r>
          <a:r>
            <a:rPr lang="en-US" sz="2000" kern="1200" dirty="0" err="1" smtClean="0"/>
            <a:t>dan</a:t>
          </a:r>
          <a:r>
            <a:rPr lang="en-US" sz="2000" kern="1200" dirty="0" smtClean="0"/>
            <a:t> </a:t>
          </a:r>
          <a:r>
            <a:rPr lang="en-US" sz="2000" kern="1200" dirty="0" err="1" smtClean="0"/>
            <a:t>perikanan</a:t>
          </a:r>
          <a:r>
            <a:rPr lang="en-US" sz="2000" kern="1200" dirty="0" smtClean="0"/>
            <a:t>.</a:t>
          </a:r>
          <a:endParaRPr lang="en-US" sz="2000" kern="1200" dirty="0"/>
        </a:p>
      </dsp:txBody>
      <dsp:txXfrm>
        <a:off x="0" y="899999"/>
        <a:ext cx="8305800" cy="2798640"/>
      </dsp:txXfrm>
    </dsp:sp>
    <dsp:sp modelId="{7FE31789-558A-42BD-872A-C948E689B9A7}">
      <dsp:nvSpPr>
        <dsp:cNvPr id="0" name=""/>
        <dsp:cNvSpPr/>
      </dsp:nvSpPr>
      <dsp:spPr>
        <a:xfrm>
          <a:off x="0" y="3698640"/>
          <a:ext cx="8305800" cy="608400"/>
        </a:xfrm>
        <a:prstGeom prst="roundRect">
          <a:avLst/>
        </a:prstGeom>
        <a:solidFill>
          <a:schemeClr val="accent1">
            <a:shade val="50000"/>
            <a:hueOff val="57750"/>
            <a:satOff val="16983"/>
            <a:lumOff val="33622"/>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lang="en-US" sz="2600" kern="1200" dirty="0" err="1" smtClean="0">
              <a:solidFill>
                <a:schemeClr val="tx1"/>
              </a:solidFill>
            </a:rPr>
            <a:t>Barang</a:t>
          </a:r>
          <a:r>
            <a:rPr lang="en-US" sz="2600" kern="1200" dirty="0" smtClean="0">
              <a:solidFill>
                <a:schemeClr val="tx1"/>
              </a:solidFill>
            </a:rPr>
            <a:t> </a:t>
          </a:r>
          <a:r>
            <a:rPr lang="en-US" sz="2600" kern="1200" dirty="0" err="1" smtClean="0">
              <a:solidFill>
                <a:schemeClr val="tx1"/>
              </a:solidFill>
            </a:rPr>
            <a:t>Sangat</a:t>
          </a:r>
          <a:r>
            <a:rPr lang="en-US" sz="2600" kern="1200" dirty="0" smtClean="0">
              <a:solidFill>
                <a:schemeClr val="tx1"/>
              </a:solidFill>
            </a:rPr>
            <a:t> </a:t>
          </a:r>
          <a:r>
            <a:rPr lang="en-US" sz="2600" kern="1200" dirty="0" err="1" smtClean="0">
              <a:solidFill>
                <a:schemeClr val="tx1"/>
              </a:solidFill>
            </a:rPr>
            <a:t>Mewah</a:t>
          </a:r>
          <a:r>
            <a:rPr lang="en-US" sz="2600" kern="1200" dirty="0" smtClean="0">
              <a:solidFill>
                <a:schemeClr val="tx1"/>
              </a:solidFill>
            </a:rPr>
            <a:t> (PMK No. 253/ PMK. 03/ 2008)</a:t>
          </a:r>
          <a:endParaRPr lang="en-US" sz="2600" kern="1200" dirty="0">
            <a:solidFill>
              <a:schemeClr val="tx1"/>
            </a:solidFill>
          </a:endParaRPr>
        </a:p>
      </dsp:txBody>
      <dsp:txXfrm>
        <a:off x="29700" y="3728340"/>
        <a:ext cx="8246400" cy="549000"/>
      </dsp:txXfrm>
    </dsp:sp>
    <dsp:sp modelId="{5E357BCD-7791-4201-81FE-03862259CADA}">
      <dsp:nvSpPr>
        <dsp:cNvPr id="0" name=""/>
        <dsp:cNvSpPr/>
      </dsp:nvSpPr>
      <dsp:spPr>
        <a:xfrm>
          <a:off x="0" y="4307040"/>
          <a:ext cx="8305800" cy="4305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3709" tIns="33020" rIns="184912" bIns="33020" numCol="1" spcCol="1270" anchor="t" anchorCtr="0">
          <a:noAutofit/>
        </a:bodyPr>
        <a:lstStyle/>
        <a:p>
          <a:pPr marL="228600" lvl="1" indent="-228600" algn="l" defTabSz="889000">
            <a:lnSpc>
              <a:spcPct val="90000"/>
            </a:lnSpc>
            <a:spcBef>
              <a:spcPct val="0"/>
            </a:spcBef>
            <a:spcAft>
              <a:spcPct val="20000"/>
            </a:spcAft>
            <a:buChar char="••"/>
          </a:pPr>
          <a:r>
            <a:rPr lang="en-US" sz="2000" kern="1200" dirty="0" smtClean="0"/>
            <a:t>5% </a:t>
          </a:r>
          <a:r>
            <a:rPr lang="en-US" sz="2000" kern="1200" dirty="0" err="1" smtClean="0"/>
            <a:t>dari</a:t>
          </a:r>
          <a:r>
            <a:rPr lang="en-US" sz="2000" kern="1200" dirty="0" smtClean="0"/>
            <a:t> </a:t>
          </a:r>
          <a:r>
            <a:rPr lang="en-US" sz="2000" kern="1200" dirty="0" err="1" smtClean="0"/>
            <a:t>harga</a:t>
          </a:r>
          <a:r>
            <a:rPr lang="en-US" sz="2000" kern="1200" dirty="0" smtClean="0"/>
            <a:t> </a:t>
          </a:r>
          <a:r>
            <a:rPr lang="en-US" sz="2000" kern="1200" dirty="0" err="1" smtClean="0"/>
            <a:t>jual</a:t>
          </a:r>
          <a:r>
            <a:rPr lang="en-US" sz="2000" kern="1200" dirty="0" smtClean="0"/>
            <a:t>, </a:t>
          </a:r>
          <a:r>
            <a:rPr lang="en-US" sz="2000" kern="1200" dirty="0" err="1" smtClean="0"/>
            <a:t>tidak</a:t>
          </a:r>
          <a:r>
            <a:rPr lang="en-US" sz="2000" kern="1200" dirty="0" smtClean="0"/>
            <a:t> </a:t>
          </a:r>
          <a:r>
            <a:rPr lang="en-US" sz="2000" kern="1200" dirty="0" err="1" smtClean="0"/>
            <a:t>termasuk</a:t>
          </a:r>
          <a:r>
            <a:rPr lang="en-US" sz="2000" kern="1200" dirty="0" smtClean="0"/>
            <a:t> PPN </a:t>
          </a:r>
          <a:r>
            <a:rPr lang="en-US" sz="2000" kern="1200" dirty="0" err="1" smtClean="0"/>
            <a:t>dan</a:t>
          </a:r>
          <a:r>
            <a:rPr lang="en-US" sz="2000" kern="1200" dirty="0" smtClean="0"/>
            <a:t> </a:t>
          </a:r>
          <a:r>
            <a:rPr lang="en-US" sz="2000" kern="1200" dirty="0" err="1" smtClean="0"/>
            <a:t>PPnBM</a:t>
          </a:r>
          <a:r>
            <a:rPr lang="en-US" sz="2000" kern="1200" dirty="0" smtClean="0"/>
            <a:t>.</a:t>
          </a:r>
          <a:endParaRPr lang="en-US" sz="2000" kern="1200" dirty="0"/>
        </a:p>
      </dsp:txBody>
      <dsp:txXfrm>
        <a:off x="0" y="4307040"/>
        <a:ext cx="8305800" cy="43056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6FD39B-4F65-4DCC-BC4C-2C1347E61D1C}" type="datetimeFigureOut">
              <a:rPr lang="en-US" smtClean="0"/>
              <a:pPr/>
              <a:t>10/16/2020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5A97235-B2A3-4E6A-8D32-F34EE9B8148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61F78-653F-4DEC-A430-8CBE191D8643}" type="slidenum">
              <a:rPr lang="en-US" smtClean="0"/>
              <a:pPr/>
              <a:t>2</a:t>
            </a:fld>
            <a:endParaRPr lang="en-US"/>
          </a:p>
        </p:txBody>
      </p:sp>
    </p:spTree>
    <p:extLst>
      <p:ext uri="{BB962C8B-B14F-4D97-AF65-F5344CB8AC3E}">
        <p14:creationId xmlns:p14="http://schemas.microsoft.com/office/powerpoint/2010/main" val="59494570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 Id="rId5" Type="http://schemas.openxmlformats.org/officeDocument/2006/relationships/image" Target="../media/image7.jpeg"/><Relationship Id="rId4" Type="http://schemas.openxmlformats.org/officeDocument/2006/relationships/image" Target="../media/image6.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sp>
        <p:nvSpPr>
          <p:cNvPr id="4" name="Rectangle 48"/>
          <p:cNvSpPr>
            <a:spLocks noChangeArrowheads="1"/>
          </p:cNvSpPr>
          <p:nvPr/>
        </p:nvSpPr>
        <p:spPr bwMode="gray">
          <a:xfrm>
            <a:off x="1524000" y="1981200"/>
            <a:ext cx="1524000" cy="1450975"/>
          </a:xfrm>
          <a:prstGeom prst="rect">
            <a:avLst/>
          </a:prstGeom>
          <a:solidFill>
            <a:schemeClr val="accent1"/>
          </a:solidFill>
          <a:ln w="9525">
            <a:noFill/>
            <a:miter lim="800000"/>
            <a:headEnd/>
            <a:tailEnd/>
          </a:ln>
          <a:effectLst/>
        </p:spPr>
        <p:txBody>
          <a:bodyPr wrap="none" anchor="ctr"/>
          <a:lstStyle/>
          <a:p>
            <a:pPr>
              <a:defRPr/>
            </a:pPr>
            <a:endParaRPr lang="en-US"/>
          </a:p>
        </p:txBody>
      </p:sp>
      <p:sp>
        <p:nvSpPr>
          <p:cNvPr id="5" name="Rectangle 49"/>
          <p:cNvSpPr>
            <a:spLocks noChangeArrowheads="1"/>
          </p:cNvSpPr>
          <p:nvPr/>
        </p:nvSpPr>
        <p:spPr bwMode="gray">
          <a:xfrm>
            <a:off x="4572000" y="1981200"/>
            <a:ext cx="1524000" cy="1450975"/>
          </a:xfrm>
          <a:prstGeom prst="rect">
            <a:avLst/>
          </a:prstGeom>
          <a:solidFill>
            <a:schemeClr val="tx2"/>
          </a:solidFill>
          <a:ln w="9525">
            <a:noFill/>
            <a:miter lim="800000"/>
            <a:headEnd/>
            <a:tailEnd/>
          </a:ln>
          <a:effectLst/>
        </p:spPr>
        <p:txBody>
          <a:bodyPr wrap="none" anchor="ctr"/>
          <a:lstStyle/>
          <a:p>
            <a:pPr>
              <a:defRPr/>
            </a:pPr>
            <a:endParaRPr lang="en-US"/>
          </a:p>
        </p:txBody>
      </p:sp>
      <p:sp>
        <p:nvSpPr>
          <p:cNvPr id="6" name="Rectangle 50"/>
          <p:cNvSpPr>
            <a:spLocks noChangeArrowheads="1"/>
          </p:cNvSpPr>
          <p:nvPr/>
        </p:nvSpPr>
        <p:spPr bwMode="gray">
          <a:xfrm>
            <a:off x="3048000" y="3429000"/>
            <a:ext cx="1524000" cy="1450975"/>
          </a:xfrm>
          <a:prstGeom prst="rect">
            <a:avLst/>
          </a:prstGeom>
          <a:solidFill>
            <a:schemeClr val="hlink"/>
          </a:solidFill>
          <a:ln w="9525">
            <a:noFill/>
            <a:miter lim="800000"/>
            <a:headEnd/>
            <a:tailEnd/>
          </a:ln>
          <a:effectLst/>
        </p:spPr>
        <p:txBody>
          <a:bodyPr wrap="none" anchor="ctr"/>
          <a:lstStyle/>
          <a:p>
            <a:pPr>
              <a:defRPr/>
            </a:pPr>
            <a:endParaRPr lang="en-US"/>
          </a:p>
        </p:txBody>
      </p:sp>
      <p:sp>
        <p:nvSpPr>
          <p:cNvPr id="7" name="Rectangle 51"/>
          <p:cNvSpPr>
            <a:spLocks noChangeArrowheads="1"/>
          </p:cNvSpPr>
          <p:nvPr/>
        </p:nvSpPr>
        <p:spPr bwMode="gray">
          <a:xfrm>
            <a:off x="6096000" y="3429000"/>
            <a:ext cx="1524000" cy="1450975"/>
          </a:xfrm>
          <a:prstGeom prst="rect">
            <a:avLst/>
          </a:prstGeom>
          <a:solidFill>
            <a:schemeClr val="folHlink"/>
          </a:solidFill>
          <a:ln w="9525">
            <a:noFill/>
            <a:miter lim="800000"/>
            <a:headEnd/>
            <a:tailEnd/>
          </a:ln>
          <a:effectLst/>
        </p:spPr>
        <p:txBody>
          <a:bodyPr wrap="none" anchor="ctr"/>
          <a:lstStyle/>
          <a:p>
            <a:pPr>
              <a:defRPr/>
            </a:pPr>
            <a:endParaRPr lang="en-US"/>
          </a:p>
        </p:txBody>
      </p:sp>
      <p:pic>
        <p:nvPicPr>
          <p:cNvPr id="8" name="Picture 36" descr="j0315558"/>
          <p:cNvPicPr>
            <a:picLocks noChangeAspect="1" noChangeArrowheads="1"/>
          </p:cNvPicPr>
          <p:nvPr/>
        </p:nvPicPr>
        <p:blipFill>
          <a:blip r:embed="rId2"/>
          <a:srcRect/>
          <a:stretch>
            <a:fillRect/>
          </a:stretch>
        </p:blipFill>
        <p:spPr bwMode="gray">
          <a:xfrm>
            <a:off x="4572000" y="1979613"/>
            <a:ext cx="1524000" cy="1447800"/>
          </a:xfrm>
          <a:prstGeom prst="rect">
            <a:avLst/>
          </a:prstGeom>
          <a:noFill/>
          <a:ln w="9525">
            <a:noFill/>
            <a:miter lim="800000"/>
            <a:headEnd/>
            <a:tailEnd/>
          </a:ln>
        </p:spPr>
      </p:pic>
      <p:pic>
        <p:nvPicPr>
          <p:cNvPr id="9" name="Picture 42" descr="j0315568"/>
          <p:cNvPicPr>
            <a:picLocks noChangeAspect="1" noChangeArrowheads="1"/>
          </p:cNvPicPr>
          <p:nvPr/>
        </p:nvPicPr>
        <p:blipFill>
          <a:blip r:embed="rId3"/>
          <a:srcRect/>
          <a:stretch>
            <a:fillRect/>
          </a:stretch>
        </p:blipFill>
        <p:spPr bwMode="gray">
          <a:xfrm>
            <a:off x="3035300" y="3417888"/>
            <a:ext cx="1525588" cy="1455737"/>
          </a:xfrm>
          <a:prstGeom prst="rect">
            <a:avLst/>
          </a:prstGeom>
          <a:noFill/>
          <a:ln w="9525">
            <a:noFill/>
            <a:miter lim="800000"/>
            <a:headEnd/>
            <a:tailEnd/>
          </a:ln>
        </p:spPr>
      </p:pic>
      <p:pic>
        <p:nvPicPr>
          <p:cNvPr id="10" name="Picture 43" descr="j0315584"/>
          <p:cNvPicPr>
            <a:picLocks noChangeAspect="1" noChangeArrowheads="1"/>
          </p:cNvPicPr>
          <p:nvPr/>
        </p:nvPicPr>
        <p:blipFill>
          <a:blip r:embed="rId4"/>
          <a:srcRect/>
          <a:stretch>
            <a:fillRect/>
          </a:stretch>
        </p:blipFill>
        <p:spPr bwMode="gray">
          <a:xfrm>
            <a:off x="6094413" y="3430588"/>
            <a:ext cx="1524000" cy="1436687"/>
          </a:xfrm>
          <a:prstGeom prst="rect">
            <a:avLst/>
          </a:prstGeom>
          <a:noFill/>
          <a:ln w="9525">
            <a:noFill/>
            <a:miter lim="800000"/>
            <a:headEnd/>
            <a:tailEnd/>
          </a:ln>
        </p:spPr>
      </p:pic>
      <p:pic>
        <p:nvPicPr>
          <p:cNvPr id="11" name="Picture 44" descr="j0174862"/>
          <p:cNvPicPr>
            <a:picLocks noChangeAspect="1" noChangeArrowheads="1"/>
          </p:cNvPicPr>
          <p:nvPr/>
        </p:nvPicPr>
        <p:blipFill>
          <a:blip r:embed="rId5"/>
          <a:srcRect/>
          <a:stretch>
            <a:fillRect/>
          </a:stretch>
        </p:blipFill>
        <p:spPr bwMode="gray">
          <a:xfrm>
            <a:off x="1536700" y="1981200"/>
            <a:ext cx="1524000" cy="1447800"/>
          </a:xfrm>
          <a:prstGeom prst="rect">
            <a:avLst/>
          </a:prstGeom>
          <a:noFill/>
          <a:ln w="9525">
            <a:noFill/>
            <a:miter lim="800000"/>
            <a:headEnd/>
            <a:tailEnd/>
          </a:ln>
        </p:spPr>
      </p:pic>
      <p:sp>
        <p:nvSpPr>
          <p:cNvPr id="12" name="Rectangle 52" descr="Light horizontal"/>
          <p:cNvSpPr>
            <a:spLocks noChangeArrowheads="1"/>
          </p:cNvSpPr>
          <p:nvPr/>
        </p:nvSpPr>
        <p:spPr bwMode="gray">
          <a:xfrm>
            <a:off x="11113" y="838200"/>
            <a:ext cx="9132887" cy="762000"/>
          </a:xfrm>
          <a:prstGeom prst="rect">
            <a:avLst/>
          </a:prstGeom>
          <a:pattFill prst="ltHorz">
            <a:fgClr>
              <a:schemeClr val="bg2"/>
            </a:fgClr>
            <a:bgClr>
              <a:schemeClr val="bg1"/>
            </a:bgClr>
          </a:pattFill>
          <a:ln w="9525">
            <a:noFill/>
            <a:miter lim="800000"/>
            <a:headEnd/>
            <a:tailEnd/>
          </a:ln>
          <a:effectLst/>
        </p:spPr>
        <p:txBody>
          <a:bodyPr wrap="none" anchor="ctr"/>
          <a:lstStyle/>
          <a:p>
            <a:pPr>
              <a:defRPr/>
            </a:pPr>
            <a:endParaRPr lang="en-US"/>
          </a:p>
        </p:txBody>
      </p:sp>
      <p:sp>
        <p:nvSpPr>
          <p:cNvPr id="13" name="Rectangle 46"/>
          <p:cNvSpPr>
            <a:spLocks noChangeArrowheads="1"/>
          </p:cNvSpPr>
          <p:nvPr/>
        </p:nvSpPr>
        <p:spPr bwMode="gray">
          <a:xfrm>
            <a:off x="3048000" y="1981200"/>
            <a:ext cx="1524000" cy="1450975"/>
          </a:xfrm>
          <a:prstGeom prst="rect">
            <a:avLst/>
          </a:prstGeom>
          <a:solidFill>
            <a:schemeClr val="folHlink"/>
          </a:solidFill>
          <a:ln w="9525">
            <a:noFill/>
            <a:miter lim="800000"/>
            <a:headEnd/>
            <a:tailEnd/>
          </a:ln>
          <a:effectLst/>
        </p:spPr>
        <p:txBody>
          <a:bodyPr wrap="none" anchor="ctr"/>
          <a:lstStyle/>
          <a:p>
            <a:pPr>
              <a:defRPr/>
            </a:pPr>
            <a:endParaRPr lang="en-US"/>
          </a:p>
        </p:txBody>
      </p:sp>
      <p:sp>
        <p:nvSpPr>
          <p:cNvPr id="14" name="Rectangle 47"/>
          <p:cNvSpPr>
            <a:spLocks noChangeArrowheads="1"/>
          </p:cNvSpPr>
          <p:nvPr/>
        </p:nvSpPr>
        <p:spPr bwMode="gray">
          <a:xfrm>
            <a:off x="4572000" y="3429000"/>
            <a:ext cx="1524000" cy="1447800"/>
          </a:xfrm>
          <a:prstGeom prst="rect">
            <a:avLst/>
          </a:prstGeom>
          <a:solidFill>
            <a:schemeClr val="accent1"/>
          </a:solidFill>
          <a:ln w="9525">
            <a:noFill/>
            <a:miter lim="800000"/>
            <a:headEnd/>
            <a:tailEnd/>
          </a:ln>
          <a:effectLst/>
        </p:spPr>
        <p:txBody>
          <a:bodyPr wrap="none" anchor="ctr"/>
          <a:lstStyle/>
          <a:p>
            <a:pPr>
              <a:defRPr/>
            </a:pPr>
            <a:endParaRPr lang="en-US"/>
          </a:p>
        </p:txBody>
      </p:sp>
      <p:sp>
        <p:nvSpPr>
          <p:cNvPr id="3074" name="Rectangle 2"/>
          <p:cNvSpPr>
            <a:spLocks noGrp="1" noChangeArrowheads="1"/>
          </p:cNvSpPr>
          <p:nvPr>
            <p:ph type="ctrTitle"/>
          </p:nvPr>
        </p:nvSpPr>
        <p:spPr>
          <a:xfrm>
            <a:off x="609600" y="914400"/>
            <a:ext cx="8229600" cy="685800"/>
          </a:xfrm>
        </p:spPr>
        <p:txBody>
          <a:bodyPr/>
          <a:lstStyle>
            <a:lvl1pPr>
              <a:defRPr sz="4000"/>
            </a:lvl1pPr>
          </a:lstStyle>
          <a:p>
            <a:r>
              <a:rPr lang="en-US" smtClean="0"/>
              <a:t>Click to edit Master title style</a:t>
            </a:r>
            <a:endParaRPr lang="en-US"/>
          </a:p>
        </p:txBody>
      </p:sp>
      <p:sp>
        <p:nvSpPr>
          <p:cNvPr id="3075" name="Rectangle 3"/>
          <p:cNvSpPr>
            <a:spLocks noGrp="1" noChangeArrowheads="1"/>
          </p:cNvSpPr>
          <p:nvPr>
            <p:ph type="subTitle" idx="1"/>
          </p:nvPr>
        </p:nvSpPr>
        <p:spPr bwMode="auto">
          <a:xfrm>
            <a:off x="1143000" y="5105400"/>
            <a:ext cx="6934200" cy="533400"/>
          </a:xfrm>
        </p:spPr>
        <p:txBody>
          <a:bodyPr/>
          <a:lstStyle>
            <a:lvl1pPr marL="0" indent="0" algn="ctr">
              <a:buFontTx/>
              <a:buNone/>
              <a:defRPr sz="2800">
                <a:solidFill>
                  <a:schemeClr val="tx2"/>
                </a:solidFill>
              </a:defRPr>
            </a:lvl1pPr>
          </a:lstStyle>
          <a:p>
            <a:r>
              <a:rPr lang="en-US" smtClean="0"/>
              <a:t>Click to edit Master subtitle style</a:t>
            </a:r>
            <a:endParaRPr lang="en-US"/>
          </a:p>
        </p:txBody>
      </p:sp>
      <p:sp>
        <p:nvSpPr>
          <p:cNvPr id="15" name="Rectangle 4"/>
          <p:cNvSpPr>
            <a:spLocks noGrp="1" noChangeArrowheads="1"/>
          </p:cNvSpPr>
          <p:nvPr>
            <p:ph type="dt" sz="half" idx="10"/>
          </p:nvPr>
        </p:nvSpPr>
        <p:spPr bwMode="auto">
          <a:xfrm>
            <a:off x="457200" y="6400800"/>
            <a:ext cx="2133600" cy="320675"/>
          </a:xfrm>
        </p:spPr>
        <p:txBody>
          <a:bodyPr/>
          <a:lstStyle>
            <a:lvl1pPr>
              <a:defRPr smtClean="0"/>
            </a:lvl1pPr>
          </a:lstStyle>
          <a:p>
            <a:fld id="{7DE1AB9A-E756-4B6C-B5C6-C2589D6CC4F8}" type="datetimeFigureOut">
              <a:rPr lang="en-US" smtClean="0"/>
              <a:pPr/>
              <a:t>10/16/2020</a:t>
            </a:fld>
            <a:endParaRPr lang="en-US"/>
          </a:p>
        </p:txBody>
      </p:sp>
      <p:sp>
        <p:nvSpPr>
          <p:cNvPr id="16" name="Rectangle 5"/>
          <p:cNvSpPr>
            <a:spLocks noGrp="1" noChangeArrowheads="1"/>
          </p:cNvSpPr>
          <p:nvPr>
            <p:ph type="ftr" sz="quarter" idx="11"/>
          </p:nvPr>
        </p:nvSpPr>
        <p:spPr bwMode="auto">
          <a:xfrm>
            <a:off x="3124200" y="6400800"/>
            <a:ext cx="2895600" cy="320675"/>
          </a:xfrm>
        </p:spPr>
        <p:txBody>
          <a:bodyPr/>
          <a:lstStyle>
            <a:lvl1pPr>
              <a:defRPr smtClean="0"/>
            </a:lvl1pPr>
          </a:lstStyle>
          <a:p>
            <a:endParaRPr lang="en-US"/>
          </a:p>
        </p:txBody>
      </p:sp>
      <p:sp>
        <p:nvSpPr>
          <p:cNvPr id="17" name="Rectangle 6"/>
          <p:cNvSpPr>
            <a:spLocks noGrp="1" noChangeArrowheads="1"/>
          </p:cNvSpPr>
          <p:nvPr>
            <p:ph type="sldNum" sz="quarter" idx="12"/>
          </p:nvPr>
        </p:nvSpPr>
        <p:spPr bwMode="auto">
          <a:xfrm>
            <a:off x="6553200" y="6400800"/>
            <a:ext cx="2133600" cy="320675"/>
          </a:xfrm>
        </p:spPr>
        <p:txBody>
          <a:bodyPr/>
          <a:lstStyle>
            <a:lvl1pPr>
              <a:defRPr smtClean="0"/>
            </a:lvl1pPr>
          </a:lstStyle>
          <a:p>
            <a:fld id="{299AD8FD-2293-426E-B74F-3779E101BDA9}" type="slidenum">
              <a:rPr lang="en-US" smtClean="0"/>
              <a:pPr/>
              <a:t>‹#›</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ox(out)">
                                      <p:cBhvr>
                                        <p:cTn id="7" dur="500"/>
                                        <p:tgtEl>
                                          <p:spTgt spid="11"/>
                                        </p:tgtEl>
                                      </p:cBhvr>
                                    </p:animEffect>
                                  </p:childTnLst>
                                </p:cTn>
                              </p:par>
                            </p:childTnLst>
                          </p:cTn>
                        </p:par>
                        <p:par>
                          <p:cTn id="8" fill="hold">
                            <p:stCondLst>
                              <p:cond delay="500"/>
                            </p:stCondLst>
                            <p:childTnLst>
                              <p:par>
                                <p:cTn id="9" presetID="4" presetClass="entr" presetSubtype="32" fill="hold"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box(out)">
                                      <p:cBhvr>
                                        <p:cTn id="11" dur="500"/>
                                        <p:tgtEl>
                                          <p:spTgt spid="8"/>
                                        </p:tgtEl>
                                      </p:cBhvr>
                                    </p:animEffect>
                                  </p:childTnLst>
                                </p:cTn>
                              </p:par>
                            </p:childTnLst>
                          </p:cTn>
                        </p:par>
                        <p:par>
                          <p:cTn id="12" fill="hold">
                            <p:stCondLst>
                              <p:cond delay="1000"/>
                            </p:stCondLst>
                            <p:childTnLst>
                              <p:par>
                                <p:cTn id="13" presetID="4" presetClass="entr" presetSubtype="32" fill="hold" nodeType="after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ox(out)">
                                      <p:cBhvr>
                                        <p:cTn id="15" dur="500"/>
                                        <p:tgtEl>
                                          <p:spTgt spid="9"/>
                                        </p:tgtEl>
                                      </p:cBhvr>
                                    </p:animEffect>
                                  </p:childTnLst>
                                </p:cTn>
                              </p:par>
                            </p:childTnLst>
                          </p:cTn>
                        </p:par>
                        <p:par>
                          <p:cTn id="16" fill="hold">
                            <p:stCondLst>
                              <p:cond delay="1500"/>
                            </p:stCondLst>
                            <p:childTnLst>
                              <p:par>
                                <p:cTn id="17" presetID="4" presetClass="entr" presetSubtype="32" fill="hold" nodeType="after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box(out)">
                                      <p:cBhvr>
                                        <p:cTn id="1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endParaRPr lang="en-US"/>
          </a:p>
        </p:txBody>
      </p:sp>
      <p:sp>
        <p:nvSpPr>
          <p:cNvPr id="5" name="Rectangle 6"/>
          <p:cNvSpPr>
            <a:spLocks noGrp="1" noChangeArrowheads="1"/>
          </p:cNvSpPr>
          <p:nvPr>
            <p:ph type="sldNum" sz="quarter" idx="11"/>
          </p:nvPr>
        </p:nvSpPr>
        <p:spPr>
          <a:ln/>
        </p:spPr>
        <p:txBody>
          <a:bodyPr/>
          <a:lstStyle>
            <a:lvl1pPr>
              <a:defRPr/>
            </a:lvl1pPr>
          </a:lstStyle>
          <a:p>
            <a:fld id="{299AD8FD-2293-426E-B74F-3779E101BDA9}" type="slidenum">
              <a:rPr lang="en-US" smtClean="0"/>
              <a:pPr/>
              <a:t>‹#›</a:t>
            </a:fld>
            <a:endParaRPr lang="en-US"/>
          </a:p>
        </p:txBody>
      </p:sp>
      <p:sp>
        <p:nvSpPr>
          <p:cNvPr id="6" name="Rectangle 4"/>
          <p:cNvSpPr>
            <a:spLocks noGrp="1" noChangeArrowheads="1"/>
          </p:cNvSpPr>
          <p:nvPr>
            <p:ph type="dt" sz="half" idx="12"/>
          </p:nvPr>
        </p:nvSpPr>
        <p:spPr>
          <a:ln/>
        </p:spPr>
        <p:txBody>
          <a:bodyPr/>
          <a:lstStyle>
            <a:lvl1pPr>
              <a:defRPr/>
            </a:lvl1pPr>
          </a:lstStyle>
          <a:p>
            <a:fld id="{7DE1AB9A-E756-4B6C-B5C6-C2589D6CC4F8}" type="datetimeFigureOut">
              <a:rPr lang="en-US" smtClean="0"/>
              <a:pPr/>
              <a:t>10/16/2020</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2738" y="228600"/>
            <a:ext cx="2068512" cy="5943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600"/>
            <a:ext cx="6053138" cy="5943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endParaRPr lang="en-US"/>
          </a:p>
        </p:txBody>
      </p:sp>
      <p:sp>
        <p:nvSpPr>
          <p:cNvPr id="5" name="Rectangle 6"/>
          <p:cNvSpPr>
            <a:spLocks noGrp="1" noChangeArrowheads="1"/>
          </p:cNvSpPr>
          <p:nvPr>
            <p:ph type="sldNum" sz="quarter" idx="11"/>
          </p:nvPr>
        </p:nvSpPr>
        <p:spPr>
          <a:ln/>
        </p:spPr>
        <p:txBody>
          <a:bodyPr/>
          <a:lstStyle>
            <a:lvl1pPr>
              <a:defRPr/>
            </a:lvl1pPr>
          </a:lstStyle>
          <a:p>
            <a:fld id="{299AD8FD-2293-426E-B74F-3779E101BDA9}" type="slidenum">
              <a:rPr lang="en-US" smtClean="0"/>
              <a:pPr/>
              <a:t>‹#›</a:t>
            </a:fld>
            <a:endParaRPr lang="en-US"/>
          </a:p>
        </p:txBody>
      </p:sp>
      <p:sp>
        <p:nvSpPr>
          <p:cNvPr id="6" name="Rectangle 4"/>
          <p:cNvSpPr>
            <a:spLocks noGrp="1" noChangeArrowheads="1"/>
          </p:cNvSpPr>
          <p:nvPr>
            <p:ph type="dt" sz="half" idx="12"/>
          </p:nvPr>
        </p:nvSpPr>
        <p:spPr>
          <a:ln/>
        </p:spPr>
        <p:txBody>
          <a:bodyPr/>
          <a:lstStyle>
            <a:lvl1pPr>
              <a:defRPr/>
            </a:lvl1pPr>
          </a:lstStyle>
          <a:p>
            <a:fld id="{7DE1AB9A-E756-4B6C-B5C6-C2589D6CC4F8}" type="datetimeFigureOut">
              <a:rPr lang="en-US" smtClean="0"/>
              <a:pPr/>
              <a:t>10/16/2020</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74050" cy="46037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838200" y="914400"/>
            <a:ext cx="7772400" cy="5257800"/>
          </a:xfrm>
        </p:spPr>
        <p:txBody>
          <a:bodyPr/>
          <a:lstStyle/>
          <a:p>
            <a:pPr lvl="0"/>
            <a:r>
              <a:rPr lang="en-US" noProof="0" smtClean="0"/>
              <a:t>Click icon to add table</a:t>
            </a:r>
            <a:endParaRPr lang="en-US" noProof="0"/>
          </a:p>
        </p:txBody>
      </p:sp>
      <p:sp>
        <p:nvSpPr>
          <p:cNvPr id="4" name="Rectangle 5"/>
          <p:cNvSpPr>
            <a:spLocks noGrp="1" noChangeArrowheads="1"/>
          </p:cNvSpPr>
          <p:nvPr>
            <p:ph type="ftr" sz="quarter" idx="10"/>
          </p:nvPr>
        </p:nvSpPr>
        <p:spPr>
          <a:ln/>
        </p:spPr>
        <p:txBody>
          <a:bodyPr/>
          <a:lstStyle>
            <a:lvl1pPr>
              <a:defRPr/>
            </a:lvl1pPr>
          </a:lstStyle>
          <a:p>
            <a:endParaRPr lang="en-US"/>
          </a:p>
        </p:txBody>
      </p:sp>
      <p:sp>
        <p:nvSpPr>
          <p:cNvPr id="5" name="Rectangle 6"/>
          <p:cNvSpPr>
            <a:spLocks noGrp="1" noChangeArrowheads="1"/>
          </p:cNvSpPr>
          <p:nvPr>
            <p:ph type="sldNum" sz="quarter" idx="11"/>
          </p:nvPr>
        </p:nvSpPr>
        <p:spPr>
          <a:ln/>
        </p:spPr>
        <p:txBody>
          <a:bodyPr/>
          <a:lstStyle>
            <a:lvl1pPr>
              <a:defRPr/>
            </a:lvl1pPr>
          </a:lstStyle>
          <a:p>
            <a:fld id="{299AD8FD-2293-426E-B74F-3779E101BDA9}" type="slidenum">
              <a:rPr lang="en-US" smtClean="0"/>
              <a:pPr/>
              <a:t>‹#›</a:t>
            </a:fld>
            <a:endParaRPr lang="en-US"/>
          </a:p>
        </p:txBody>
      </p:sp>
      <p:sp>
        <p:nvSpPr>
          <p:cNvPr id="6" name="Rectangle 4"/>
          <p:cNvSpPr>
            <a:spLocks noGrp="1" noChangeArrowheads="1"/>
          </p:cNvSpPr>
          <p:nvPr>
            <p:ph type="dt" sz="half" idx="12"/>
          </p:nvPr>
        </p:nvSpPr>
        <p:spPr>
          <a:ln/>
        </p:spPr>
        <p:txBody>
          <a:bodyPr/>
          <a:lstStyle>
            <a:lvl1pPr>
              <a:defRPr/>
            </a:lvl1pPr>
          </a:lstStyle>
          <a:p>
            <a:fld id="{7DE1AB9A-E756-4B6C-B5C6-C2589D6CC4F8}" type="datetimeFigureOut">
              <a:rPr lang="en-US" smtClean="0"/>
              <a:pPr/>
              <a:t>10/16/2020</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endParaRPr lang="en-US"/>
          </a:p>
        </p:txBody>
      </p:sp>
      <p:sp>
        <p:nvSpPr>
          <p:cNvPr id="5" name="Rectangle 6"/>
          <p:cNvSpPr>
            <a:spLocks noGrp="1" noChangeArrowheads="1"/>
          </p:cNvSpPr>
          <p:nvPr>
            <p:ph type="sldNum" sz="quarter" idx="11"/>
          </p:nvPr>
        </p:nvSpPr>
        <p:spPr>
          <a:ln/>
        </p:spPr>
        <p:txBody>
          <a:bodyPr/>
          <a:lstStyle>
            <a:lvl1pPr>
              <a:defRPr/>
            </a:lvl1pPr>
          </a:lstStyle>
          <a:p>
            <a:fld id="{299AD8FD-2293-426E-B74F-3779E101BDA9}" type="slidenum">
              <a:rPr lang="en-US" smtClean="0"/>
              <a:pPr/>
              <a:t>‹#›</a:t>
            </a:fld>
            <a:endParaRPr lang="en-US"/>
          </a:p>
        </p:txBody>
      </p:sp>
      <p:sp>
        <p:nvSpPr>
          <p:cNvPr id="6" name="Rectangle 4"/>
          <p:cNvSpPr>
            <a:spLocks noGrp="1" noChangeArrowheads="1"/>
          </p:cNvSpPr>
          <p:nvPr>
            <p:ph type="dt" sz="half" idx="12"/>
          </p:nvPr>
        </p:nvSpPr>
        <p:spPr>
          <a:ln/>
        </p:spPr>
        <p:txBody>
          <a:bodyPr/>
          <a:lstStyle>
            <a:lvl1pPr>
              <a:defRPr/>
            </a:lvl1pPr>
          </a:lstStyle>
          <a:p>
            <a:fld id="{7DE1AB9A-E756-4B6C-B5C6-C2589D6CC4F8}" type="datetimeFigureOut">
              <a:rPr lang="en-US" smtClean="0"/>
              <a:pPr/>
              <a:t>10/16/2020</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endParaRPr lang="en-US"/>
          </a:p>
        </p:txBody>
      </p:sp>
      <p:sp>
        <p:nvSpPr>
          <p:cNvPr id="5" name="Rectangle 6"/>
          <p:cNvSpPr>
            <a:spLocks noGrp="1" noChangeArrowheads="1"/>
          </p:cNvSpPr>
          <p:nvPr>
            <p:ph type="sldNum" sz="quarter" idx="11"/>
          </p:nvPr>
        </p:nvSpPr>
        <p:spPr>
          <a:ln/>
        </p:spPr>
        <p:txBody>
          <a:bodyPr/>
          <a:lstStyle>
            <a:lvl1pPr>
              <a:defRPr/>
            </a:lvl1pPr>
          </a:lstStyle>
          <a:p>
            <a:fld id="{299AD8FD-2293-426E-B74F-3779E101BDA9}" type="slidenum">
              <a:rPr lang="en-US" smtClean="0"/>
              <a:pPr/>
              <a:t>‹#›</a:t>
            </a:fld>
            <a:endParaRPr lang="en-US"/>
          </a:p>
        </p:txBody>
      </p:sp>
      <p:sp>
        <p:nvSpPr>
          <p:cNvPr id="6" name="Rectangle 4"/>
          <p:cNvSpPr>
            <a:spLocks noGrp="1" noChangeArrowheads="1"/>
          </p:cNvSpPr>
          <p:nvPr>
            <p:ph type="dt" sz="half" idx="12"/>
          </p:nvPr>
        </p:nvSpPr>
        <p:spPr>
          <a:ln/>
        </p:spPr>
        <p:txBody>
          <a:bodyPr/>
          <a:lstStyle>
            <a:lvl1pPr>
              <a:defRPr/>
            </a:lvl1pPr>
          </a:lstStyle>
          <a:p>
            <a:fld id="{7DE1AB9A-E756-4B6C-B5C6-C2589D6CC4F8}" type="datetimeFigureOut">
              <a:rPr lang="en-US" smtClean="0"/>
              <a:pPr/>
              <a:t>10/16/2020</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914400"/>
            <a:ext cx="3810000" cy="5257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914400"/>
            <a:ext cx="3810000" cy="5257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endParaRPr lang="en-US"/>
          </a:p>
        </p:txBody>
      </p:sp>
      <p:sp>
        <p:nvSpPr>
          <p:cNvPr id="6" name="Rectangle 6"/>
          <p:cNvSpPr>
            <a:spLocks noGrp="1" noChangeArrowheads="1"/>
          </p:cNvSpPr>
          <p:nvPr>
            <p:ph type="sldNum" sz="quarter" idx="11"/>
          </p:nvPr>
        </p:nvSpPr>
        <p:spPr>
          <a:ln/>
        </p:spPr>
        <p:txBody>
          <a:bodyPr/>
          <a:lstStyle>
            <a:lvl1pPr>
              <a:defRPr/>
            </a:lvl1pPr>
          </a:lstStyle>
          <a:p>
            <a:fld id="{299AD8FD-2293-426E-B74F-3779E101BDA9}" type="slidenum">
              <a:rPr lang="en-US" smtClean="0"/>
              <a:pPr/>
              <a:t>‹#›</a:t>
            </a:fld>
            <a:endParaRPr lang="en-US"/>
          </a:p>
        </p:txBody>
      </p:sp>
      <p:sp>
        <p:nvSpPr>
          <p:cNvPr id="7" name="Rectangle 4"/>
          <p:cNvSpPr>
            <a:spLocks noGrp="1" noChangeArrowheads="1"/>
          </p:cNvSpPr>
          <p:nvPr>
            <p:ph type="dt" sz="half" idx="12"/>
          </p:nvPr>
        </p:nvSpPr>
        <p:spPr>
          <a:ln/>
        </p:spPr>
        <p:txBody>
          <a:bodyPr/>
          <a:lstStyle>
            <a:lvl1pPr>
              <a:defRPr/>
            </a:lvl1pPr>
          </a:lstStyle>
          <a:p>
            <a:fld id="{7DE1AB9A-E756-4B6C-B5C6-C2589D6CC4F8}" type="datetimeFigureOut">
              <a:rPr lang="en-US" smtClean="0"/>
              <a:pPr/>
              <a:t>10/16/2020</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endParaRPr lang="en-US"/>
          </a:p>
        </p:txBody>
      </p:sp>
      <p:sp>
        <p:nvSpPr>
          <p:cNvPr id="8" name="Rectangle 6"/>
          <p:cNvSpPr>
            <a:spLocks noGrp="1" noChangeArrowheads="1"/>
          </p:cNvSpPr>
          <p:nvPr>
            <p:ph type="sldNum" sz="quarter" idx="11"/>
          </p:nvPr>
        </p:nvSpPr>
        <p:spPr>
          <a:ln/>
        </p:spPr>
        <p:txBody>
          <a:bodyPr/>
          <a:lstStyle>
            <a:lvl1pPr>
              <a:defRPr/>
            </a:lvl1pPr>
          </a:lstStyle>
          <a:p>
            <a:fld id="{299AD8FD-2293-426E-B74F-3779E101BDA9}" type="slidenum">
              <a:rPr lang="en-US" smtClean="0"/>
              <a:pPr/>
              <a:t>‹#›</a:t>
            </a:fld>
            <a:endParaRPr lang="en-US"/>
          </a:p>
        </p:txBody>
      </p:sp>
      <p:sp>
        <p:nvSpPr>
          <p:cNvPr id="9" name="Rectangle 4"/>
          <p:cNvSpPr>
            <a:spLocks noGrp="1" noChangeArrowheads="1"/>
          </p:cNvSpPr>
          <p:nvPr>
            <p:ph type="dt" sz="half" idx="12"/>
          </p:nvPr>
        </p:nvSpPr>
        <p:spPr>
          <a:ln/>
        </p:spPr>
        <p:txBody>
          <a:bodyPr/>
          <a:lstStyle>
            <a:lvl1pPr>
              <a:defRPr/>
            </a:lvl1pPr>
          </a:lstStyle>
          <a:p>
            <a:fld id="{7DE1AB9A-E756-4B6C-B5C6-C2589D6CC4F8}" type="datetimeFigureOut">
              <a:rPr lang="en-US" smtClean="0"/>
              <a:pPr/>
              <a:t>10/16/2020</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endParaRPr lang="en-US"/>
          </a:p>
        </p:txBody>
      </p:sp>
      <p:sp>
        <p:nvSpPr>
          <p:cNvPr id="4" name="Rectangle 6"/>
          <p:cNvSpPr>
            <a:spLocks noGrp="1" noChangeArrowheads="1"/>
          </p:cNvSpPr>
          <p:nvPr>
            <p:ph type="sldNum" sz="quarter" idx="11"/>
          </p:nvPr>
        </p:nvSpPr>
        <p:spPr>
          <a:ln/>
        </p:spPr>
        <p:txBody>
          <a:bodyPr/>
          <a:lstStyle>
            <a:lvl1pPr>
              <a:defRPr/>
            </a:lvl1pPr>
          </a:lstStyle>
          <a:p>
            <a:fld id="{299AD8FD-2293-426E-B74F-3779E101BDA9}" type="slidenum">
              <a:rPr lang="en-US" smtClean="0"/>
              <a:pPr/>
              <a:t>‹#›</a:t>
            </a:fld>
            <a:endParaRPr lang="en-US"/>
          </a:p>
        </p:txBody>
      </p:sp>
      <p:sp>
        <p:nvSpPr>
          <p:cNvPr id="5" name="Rectangle 4"/>
          <p:cNvSpPr>
            <a:spLocks noGrp="1" noChangeArrowheads="1"/>
          </p:cNvSpPr>
          <p:nvPr>
            <p:ph type="dt" sz="half" idx="12"/>
          </p:nvPr>
        </p:nvSpPr>
        <p:spPr>
          <a:ln/>
        </p:spPr>
        <p:txBody>
          <a:bodyPr/>
          <a:lstStyle>
            <a:lvl1pPr>
              <a:defRPr/>
            </a:lvl1pPr>
          </a:lstStyle>
          <a:p>
            <a:fld id="{7DE1AB9A-E756-4B6C-B5C6-C2589D6CC4F8}" type="datetimeFigureOut">
              <a:rPr lang="en-US" smtClean="0"/>
              <a:pPr/>
              <a:t>10/16/2020</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endParaRPr lang="en-US"/>
          </a:p>
        </p:txBody>
      </p:sp>
      <p:sp>
        <p:nvSpPr>
          <p:cNvPr id="3" name="Rectangle 6"/>
          <p:cNvSpPr>
            <a:spLocks noGrp="1" noChangeArrowheads="1"/>
          </p:cNvSpPr>
          <p:nvPr>
            <p:ph type="sldNum" sz="quarter" idx="11"/>
          </p:nvPr>
        </p:nvSpPr>
        <p:spPr>
          <a:ln/>
        </p:spPr>
        <p:txBody>
          <a:bodyPr/>
          <a:lstStyle>
            <a:lvl1pPr>
              <a:defRPr/>
            </a:lvl1pPr>
          </a:lstStyle>
          <a:p>
            <a:fld id="{299AD8FD-2293-426E-B74F-3779E101BDA9}" type="slidenum">
              <a:rPr lang="en-US" smtClean="0"/>
              <a:pPr/>
              <a:t>‹#›</a:t>
            </a:fld>
            <a:endParaRPr lang="en-US"/>
          </a:p>
        </p:txBody>
      </p:sp>
      <p:sp>
        <p:nvSpPr>
          <p:cNvPr id="4" name="Rectangle 4"/>
          <p:cNvSpPr>
            <a:spLocks noGrp="1" noChangeArrowheads="1"/>
          </p:cNvSpPr>
          <p:nvPr>
            <p:ph type="dt" sz="half" idx="12"/>
          </p:nvPr>
        </p:nvSpPr>
        <p:spPr>
          <a:ln/>
        </p:spPr>
        <p:txBody>
          <a:bodyPr/>
          <a:lstStyle>
            <a:lvl1pPr>
              <a:defRPr/>
            </a:lvl1pPr>
          </a:lstStyle>
          <a:p>
            <a:fld id="{7DE1AB9A-E756-4B6C-B5C6-C2589D6CC4F8}" type="datetimeFigureOut">
              <a:rPr lang="en-US" smtClean="0"/>
              <a:pPr/>
              <a:t>10/16/2020</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endParaRPr lang="en-US"/>
          </a:p>
        </p:txBody>
      </p:sp>
      <p:sp>
        <p:nvSpPr>
          <p:cNvPr id="6" name="Rectangle 6"/>
          <p:cNvSpPr>
            <a:spLocks noGrp="1" noChangeArrowheads="1"/>
          </p:cNvSpPr>
          <p:nvPr>
            <p:ph type="sldNum" sz="quarter" idx="11"/>
          </p:nvPr>
        </p:nvSpPr>
        <p:spPr>
          <a:ln/>
        </p:spPr>
        <p:txBody>
          <a:bodyPr/>
          <a:lstStyle>
            <a:lvl1pPr>
              <a:defRPr/>
            </a:lvl1pPr>
          </a:lstStyle>
          <a:p>
            <a:fld id="{299AD8FD-2293-426E-B74F-3779E101BDA9}" type="slidenum">
              <a:rPr lang="en-US" smtClean="0"/>
              <a:pPr/>
              <a:t>‹#›</a:t>
            </a:fld>
            <a:endParaRPr lang="en-US"/>
          </a:p>
        </p:txBody>
      </p:sp>
      <p:sp>
        <p:nvSpPr>
          <p:cNvPr id="7" name="Rectangle 4"/>
          <p:cNvSpPr>
            <a:spLocks noGrp="1" noChangeArrowheads="1"/>
          </p:cNvSpPr>
          <p:nvPr>
            <p:ph type="dt" sz="half" idx="12"/>
          </p:nvPr>
        </p:nvSpPr>
        <p:spPr>
          <a:ln/>
        </p:spPr>
        <p:txBody>
          <a:bodyPr/>
          <a:lstStyle>
            <a:lvl1pPr>
              <a:defRPr/>
            </a:lvl1pPr>
          </a:lstStyle>
          <a:p>
            <a:fld id="{7DE1AB9A-E756-4B6C-B5C6-C2589D6CC4F8}" type="datetimeFigureOut">
              <a:rPr lang="en-US" smtClean="0"/>
              <a:pPr/>
              <a:t>10/16/2020</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endParaRPr lang="en-US"/>
          </a:p>
        </p:txBody>
      </p:sp>
      <p:sp>
        <p:nvSpPr>
          <p:cNvPr id="6" name="Rectangle 6"/>
          <p:cNvSpPr>
            <a:spLocks noGrp="1" noChangeArrowheads="1"/>
          </p:cNvSpPr>
          <p:nvPr>
            <p:ph type="sldNum" sz="quarter" idx="11"/>
          </p:nvPr>
        </p:nvSpPr>
        <p:spPr>
          <a:ln/>
        </p:spPr>
        <p:txBody>
          <a:bodyPr/>
          <a:lstStyle>
            <a:lvl1pPr>
              <a:defRPr/>
            </a:lvl1pPr>
          </a:lstStyle>
          <a:p>
            <a:fld id="{299AD8FD-2293-426E-B74F-3779E101BDA9}" type="slidenum">
              <a:rPr lang="en-US" smtClean="0"/>
              <a:pPr/>
              <a:t>‹#›</a:t>
            </a:fld>
            <a:endParaRPr lang="en-US"/>
          </a:p>
        </p:txBody>
      </p:sp>
      <p:sp>
        <p:nvSpPr>
          <p:cNvPr id="7" name="Rectangle 4"/>
          <p:cNvSpPr>
            <a:spLocks noGrp="1" noChangeArrowheads="1"/>
          </p:cNvSpPr>
          <p:nvPr>
            <p:ph type="dt" sz="half" idx="12"/>
          </p:nvPr>
        </p:nvSpPr>
        <p:spPr>
          <a:ln/>
        </p:spPr>
        <p:txBody>
          <a:bodyPr/>
          <a:lstStyle>
            <a:lvl1pPr>
              <a:defRPr/>
            </a:lvl1pPr>
          </a:lstStyle>
          <a:p>
            <a:fld id="{7DE1AB9A-E756-4B6C-B5C6-C2589D6CC4F8}" type="datetimeFigureOut">
              <a:rPr lang="en-US" smtClean="0"/>
              <a:pPr/>
              <a:t>10/16/2020</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tint val="39216"/>
                <a:invGamma/>
              </a:schemeClr>
            </a:gs>
          </a:gsLst>
          <a:lin ang="5400000" scaled="1"/>
        </a:gradFill>
        <a:effectLst/>
      </p:bgPr>
    </p:bg>
    <p:spTree>
      <p:nvGrpSpPr>
        <p:cNvPr id="1" name=""/>
        <p:cNvGrpSpPr/>
        <p:nvPr/>
      </p:nvGrpSpPr>
      <p:grpSpPr>
        <a:xfrm>
          <a:off x="0" y="0"/>
          <a:ext cx="0" cy="0"/>
          <a:chOff x="0" y="0"/>
          <a:chExt cx="0" cy="0"/>
        </a:xfrm>
      </p:grpSpPr>
      <p:sp>
        <p:nvSpPr>
          <p:cNvPr id="1047" name="Rectangle 23" descr="Light horizontal"/>
          <p:cNvSpPr>
            <a:spLocks noChangeArrowheads="1"/>
          </p:cNvSpPr>
          <p:nvPr/>
        </p:nvSpPr>
        <p:spPr bwMode="gray">
          <a:xfrm>
            <a:off x="0" y="0"/>
            <a:ext cx="9144000" cy="762000"/>
          </a:xfrm>
          <a:prstGeom prst="rect">
            <a:avLst/>
          </a:prstGeom>
          <a:pattFill prst="ltHorz">
            <a:fgClr>
              <a:schemeClr val="bg2"/>
            </a:fgClr>
            <a:bgClr>
              <a:schemeClr val="bg1"/>
            </a:bgClr>
          </a:pattFill>
          <a:ln w="9525">
            <a:noFill/>
            <a:miter lim="800000"/>
            <a:headEnd/>
            <a:tailEnd/>
          </a:ln>
          <a:effectLst/>
        </p:spPr>
        <p:txBody>
          <a:bodyPr wrap="none" anchor="ctr"/>
          <a:lstStyle/>
          <a:p>
            <a:pPr>
              <a:defRPr/>
            </a:pPr>
            <a:endParaRPr lang="en-US"/>
          </a:p>
        </p:txBody>
      </p:sp>
      <p:sp>
        <p:nvSpPr>
          <p:cNvPr id="1029" name="Rectangle 5"/>
          <p:cNvSpPr>
            <a:spLocks noGrp="1" noChangeArrowheads="1"/>
          </p:cNvSpPr>
          <p:nvPr>
            <p:ph type="ftr" sz="quarter" idx="3"/>
          </p:nvPr>
        </p:nvSpPr>
        <p:spPr bwMode="gray">
          <a:xfrm>
            <a:off x="3124200" y="6477000"/>
            <a:ext cx="28956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smtClean="0"/>
            </a:lvl1pPr>
          </a:lstStyle>
          <a:p>
            <a:endParaRPr lang="en-US"/>
          </a:p>
        </p:txBody>
      </p:sp>
      <p:sp>
        <p:nvSpPr>
          <p:cNvPr id="1030" name="Rectangle 6"/>
          <p:cNvSpPr>
            <a:spLocks noGrp="1" noChangeArrowheads="1"/>
          </p:cNvSpPr>
          <p:nvPr>
            <p:ph type="sldNum" sz="quarter" idx="4"/>
          </p:nvPr>
        </p:nvSpPr>
        <p:spPr bwMode="gray">
          <a:xfrm>
            <a:off x="6705600" y="6477000"/>
            <a:ext cx="21336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fld id="{299AD8FD-2293-426E-B74F-3779E101BDA9}" type="slidenum">
              <a:rPr lang="en-US" smtClean="0"/>
              <a:pPr/>
              <a:t>‹#›</a:t>
            </a:fld>
            <a:endParaRPr lang="en-US"/>
          </a:p>
        </p:txBody>
      </p:sp>
      <p:sp>
        <p:nvSpPr>
          <p:cNvPr id="1048" name="Rectangle 24" descr="Light horizontal"/>
          <p:cNvSpPr>
            <a:spLocks noChangeArrowheads="1"/>
          </p:cNvSpPr>
          <p:nvPr/>
        </p:nvSpPr>
        <p:spPr bwMode="gray">
          <a:xfrm>
            <a:off x="0" y="762000"/>
            <a:ext cx="685800" cy="6096000"/>
          </a:xfrm>
          <a:prstGeom prst="rect">
            <a:avLst/>
          </a:prstGeom>
          <a:pattFill prst="ltHorz">
            <a:fgClr>
              <a:schemeClr val="folHlink"/>
            </a:fgClr>
            <a:bgClr>
              <a:schemeClr val="bg1"/>
            </a:bgClr>
          </a:pattFill>
          <a:ln w="9525">
            <a:noFill/>
            <a:miter lim="800000"/>
            <a:headEnd/>
            <a:tailEnd/>
          </a:ln>
          <a:effectLst/>
        </p:spPr>
        <p:txBody>
          <a:bodyPr wrap="none" anchor="ctr"/>
          <a:lstStyle/>
          <a:p>
            <a:pPr>
              <a:defRPr/>
            </a:pPr>
            <a:endParaRPr lang="en-US"/>
          </a:p>
        </p:txBody>
      </p:sp>
      <p:sp>
        <p:nvSpPr>
          <p:cNvPr id="1049" name="Line 25"/>
          <p:cNvSpPr>
            <a:spLocks noChangeShapeType="1"/>
          </p:cNvSpPr>
          <p:nvPr/>
        </p:nvSpPr>
        <p:spPr bwMode="gray">
          <a:xfrm>
            <a:off x="0" y="6400800"/>
            <a:ext cx="6934200" cy="0"/>
          </a:xfrm>
          <a:prstGeom prst="line">
            <a:avLst/>
          </a:prstGeom>
          <a:noFill/>
          <a:ln w="9525" cap="rnd">
            <a:solidFill>
              <a:schemeClr val="tx1"/>
            </a:solidFill>
            <a:prstDash val="sysDot"/>
            <a:round/>
            <a:headEnd/>
            <a:tailEnd/>
          </a:ln>
          <a:effectLst/>
        </p:spPr>
        <p:txBody>
          <a:bodyPr/>
          <a:lstStyle/>
          <a:p>
            <a:pPr>
              <a:defRPr/>
            </a:pPr>
            <a:endParaRPr lang="en-US"/>
          </a:p>
        </p:txBody>
      </p:sp>
      <p:sp>
        <p:nvSpPr>
          <p:cNvPr id="1028" name="Rectangle 4"/>
          <p:cNvSpPr>
            <a:spLocks noGrp="1" noChangeArrowheads="1"/>
          </p:cNvSpPr>
          <p:nvPr>
            <p:ph type="dt" sz="half" idx="2"/>
          </p:nvPr>
        </p:nvSpPr>
        <p:spPr bwMode="gray">
          <a:xfrm>
            <a:off x="457200" y="6477000"/>
            <a:ext cx="21336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fld id="{7DE1AB9A-E756-4B6C-B5C6-C2589D6CC4F8}" type="datetimeFigureOut">
              <a:rPr lang="en-US" smtClean="0"/>
              <a:pPr/>
              <a:t>10/16/2020</a:t>
            </a:fld>
            <a:endParaRPr lang="en-US"/>
          </a:p>
        </p:txBody>
      </p:sp>
      <p:grpSp>
        <p:nvGrpSpPr>
          <p:cNvPr id="2" name="Group 29"/>
          <p:cNvGrpSpPr>
            <a:grpSpLocks/>
          </p:cNvGrpSpPr>
          <p:nvPr/>
        </p:nvGrpSpPr>
        <p:grpSpPr bwMode="auto">
          <a:xfrm>
            <a:off x="7010400" y="5876925"/>
            <a:ext cx="1828800" cy="533400"/>
            <a:chOff x="1296" y="2112"/>
            <a:chExt cx="3264" cy="917"/>
          </a:xfrm>
        </p:grpSpPr>
        <p:pic>
          <p:nvPicPr>
            <p:cNvPr id="1035" name="Picture 26" descr="j0315558"/>
            <p:cNvPicPr>
              <a:picLocks noChangeAspect="1" noChangeArrowheads="1"/>
            </p:cNvPicPr>
            <p:nvPr userDrawn="1"/>
          </p:nvPicPr>
          <p:blipFill>
            <a:blip r:embed="rId14"/>
            <a:srcRect/>
            <a:stretch>
              <a:fillRect/>
            </a:stretch>
          </p:blipFill>
          <p:spPr bwMode="gray">
            <a:xfrm>
              <a:off x="2448" y="2112"/>
              <a:ext cx="960" cy="912"/>
            </a:xfrm>
            <a:prstGeom prst="rect">
              <a:avLst/>
            </a:prstGeom>
            <a:noFill/>
            <a:ln w="9525">
              <a:noFill/>
              <a:miter lim="800000"/>
              <a:headEnd/>
              <a:tailEnd/>
            </a:ln>
          </p:spPr>
        </p:pic>
        <p:pic>
          <p:nvPicPr>
            <p:cNvPr id="1036" name="Picture 27" descr="j0315568"/>
            <p:cNvPicPr>
              <a:picLocks noChangeAspect="1" noChangeArrowheads="1"/>
            </p:cNvPicPr>
            <p:nvPr userDrawn="1"/>
          </p:nvPicPr>
          <p:blipFill>
            <a:blip r:embed="rId15"/>
            <a:srcRect/>
            <a:stretch>
              <a:fillRect/>
            </a:stretch>
          </p:blipFill>
          <p:spPr bwMode="gray">
            <a:xfrm>
              <a:off x="1296" y="2112"/>
              <a:ext cx="961" cy="917"/>
            </a:xfrm>
            <a:prstGeom prst="rect">
              <a:avLst/>
            </a:prstGeom>
            <a:noFill/>
            <a:ln w="9525">
              <a:noFill/>
              <a:miter lim="800000"/>
              <a:headEnd/>
              <a:tailEnd/>
            </a:ln>
          </p:spPr>
        </p:pic>
        <p:pic>
          <p:nvPicPr>
            <p:cNvPr id="1037" name="Picture 28" descr="j0315584"/>
            <p:cNvPicPr>
              <a:picLocks noChangeAspect="1" noChangeArrowheads="1"/>
            </p:cNvPicPr>
            <p:nvPr userDrawn="1"/>
          </p:nvPicPr>
          <p:blipFill>
            <a:blip r:embed="rId16"/>
            <a:srcRect/>
            <a:stretch>
              <a:fillRect/>
            </a:stretch>
          </p:blipFill>
          <p:spPr bwMode="gray">
            <a:xfrm>
              <a:off x="3600" y="2112"/>
              <a:ext cx="960" cy="912"/>
            </a:xfrm>
            <a:prstGeom prst="rect">
              <a:avLst/>
            </a:prstGeom>
            <a:noFill/>
            <a:ln w="9525">
              <a:noFill/>
              <a:miter lim="800000"/>
              <a:headEnd/>
              <a:tailEnd/>
            </a:ln>
          </p:spPr>
        </p:pic>
      </p:grpSp>
      <p:sp>
        <p:nvSpPr>
          <p:cNvPr id="1026" name="Rectangle 2"/>
          <p:cNvSpPr>
            <a:spLocks noGrp="1" noChangeArrowheads="1"/>
          </p:cNvSpPr>
          <p:nvPr>
            <p:ph type="title"/>
          </p:nvPr>
        </p:nvSpPr>
        <p:spPr bwMode="gray">
          <a:xfrm>
            <a:off x="457200" y="228600"/>
            <a:ext cx="8274050" cy="46037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34" name="Rectangle 3"/>
          <p:cNvSpPr>
            <a:spLocks noGrp="1" noChangeArrowheads="1"/>
          </p:cNvSpPr>
          <p:nvPr>
            <p:ph type="body" idx="1"/>
          </p:nvPr>
        </p:nvSpPr>
        <p:spPr bwMode="gray">
          <a:xfrm>
            <a:off x="838200" y="914400"/>
            <a:ext cx="7772400" cy="5257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wipe(left)">
                                      <p:cBhvr>
                                        <p:cTn id="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 grpId="0"/>
    </p:bldLst>
  </p:timing>
  <p:txStyles>
    <p:titleStyle>
      <a:lvl1pPr algn="ctr" rtl="0" eaLnBrk="1" fontAlgn="base" hangingPunct="1">
        <a:spcBef>
          <a:spcPct val="0"/>
        </a:spcBef>
        <a:spcAft>
          <a:spcPct val="0"/>
        </a:spcAft>
        <a:defRPr sz="3600" b="1">
          <a:solidFill>
            <a:schemeClr val="tx2"/>
          </a:solidFill>
          <a:latin typeface="+mj-lt"/>
          <a:ea typeface="+mj-ea"/>
          <a:cs typeface="+mj-cs"/>
        </a:defRPr>
      </a:lvl1pPr>
      <a:lvl2pPr algn="ctr" rtl="0" eaLnBrk="1" fontAlgn="base" hangingPunct="1">
        <a:spcBef>
          <a:spcPct val="0"/>
        </a:spcBef>
        <a:spcAft>
          <a:spcPct val="0"/>
        </a:spcAft>
        <a:defRPr sz="3600" b="1">
          <a:solidFill>
            <a:schemeClr val="tx2"/>
          </a:solidFill>
          <a:latin typeface="Arial" charset="0"/>
        </a:defRPr>
      </a:lvl2pPr>
      <a:lvl3pPr algn="ctr" rtl="0" eaLnBrk="1" fontAlgn="base" hangingPunct="1">
        <a:spcBef>
          <a:spcPct val="0"/>
        </a:spcBef>
        <a:spcAft>
          <a:spcPct val="0"/>
        </a:spcAft>
        <a:defRPr sz="3600" b="1">
          <a:solidFill>
            <a:schemeClr val="tx2"/>
          </a:solidFill>
          <a:latin typeface="Arial" charset="0"/>
        </a:defRPr>
      </a:lvl3pPr>
      <a:lvl4pPr algn="ctr" rtl="0" eaLnBrk="1" fontAlgn="base" hangingPunct="1">
        <a:spcBef>
          <a:spcPct val="0"/>
        </a:spcBef>
        <a:spcAft>
          <a:spcPct val="0"/>
        </a:spcAft>
        <a:defRPr sz="3600" b="1">
          <a:solidFill>
            <a:schemeClr val="tx2"/>
          </a:solidFill>
          <a:latin typeface="Arial" charset="0"/>
        </a:defRPr>
      </a:lvl4pPr>
      <a:lvl5pPr algn="ctr" rtl="0" eaLnBrk="1" fontAlgn="base" hangingPunct="1">
        <a:spcBef>
          <a:spcPct val="0"/>
        </a:spcBef>
        <a:spcAft>
          <a:spcPct val="0"/>
        </a:spcAft>
        <a:defRPr sz="3600" b="1">
          <a:solidFill>
            <a:schemeClr val="tx2"/>
          </a:solidFill>
          <a:latin typeface="Arial" charset="0"/>
        </a:defRPr>
      </a:lvl5pPr>
      <a:lvl6pPr marL="457200" algn="ctr" rtl="0" eaLnBrk="1" fontAlgn="base" hangingPunct="1">
        <a:spcBef>
          <a:spcPct val="0"/>
        </a:spcBef>
        <a:spcAft>
          <a:spcPct val="0"/>
        </a:spcAft>
        <a:defRPr sz="3600" b="1">
          <a:solidFill>
            <a:schemeClr val="tx2"/>
          </a:solidFill>
          <a:latin typeface="Arial" charset="0"/>
        </a:defRPr>
      </a:lvl6pPr>
      <a:lvl7pPr marL="914400" algn="ctr" rtl="0" eaLnBrk="1" fontAlgn="base" hangingPunct="1">
        <a:spcBef>
          <a:spcPct val="0"/>
        </a:spcBef>
        <a:spcAft>
          <a:spcPct val="0"/>
        </a:spcAft>
        <a:defRPr sz="3600" b="1">
          <a:solidFill>
            <a:schemeClr val="tx2"/>
          </a:solidFill>
          <a:latin typeface="Arial" charset="0"/>
        </a:defRPr>
      </a:lvl7pPr>
      <a:lvl8pPr marL="1371600" algn="ctr" rtl="0" eaLnBrk="1" fontAlgn="base" hangingPunct="1">
        <a:spcBef>
          <a:spcPct val="0"/>
        </a:spcBef>
        <a:spcAft>
          <a:spcPct val="0"/>
        </a:spcAft>
        <a:defRPr sz="3600" b="1">
          <a:solidFill>
            <a:schemeClr val="tx2"/>
          </a:solidFill>
          <a:latin typeface="Arial" charset="0"/>
        </a:defRPr>
      </a:lvl8pPr>
      <a:lvl9pPr marL="1828800" algn="ctr" rtl="0" eaLnBrk="1" fontAlgn="base" hangingPunct="1">
        <a:spcBef>
          <a:spcPct val="0"/>
        </a:spcBef>
        <a:spcAft>
          <a:spcPct val="0"/>
        </a:spcAft>
        <a:defRPr sz="3600" b="1">
          <a:solidFill>
            <a:schemeClr val="tx2"/>
          </a:solidFill>
          <a:latin typeface="Arial" charset="0"/>
        </a:defRPr>
      </a:lvl9pPr>
    </p:titleStyle>
    <p:bodyStyle>
      <a:lvl1pPr marL="342900" indent="-342900" algn="l" rtl="0" eaLnBrk="1" fontAlgn="base" hangingPunct="1">
        <a:spcBef>
          <a:spcPct val="20000"/>
        </a:spcBef>
        <a:spcAft>
          <a:spcPct val="0"/>
        </a:spcAft>
        <a:buClr>
          <a:schemeClr val="accent2"/>
        </a:buClr>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Font typeface="Arial" charset="0"/>
        <a:buChar char="–"/>
        <a:defRPr sz="2800">
          <a:solidFill>
            <a:schemeClr val="tx1"/>
          </a:solidFill>
          <a:latin typeface="+mn-lt"/>
        </a:defRPr>
      </a:lvl2pPr>
      <a:lvl3pPr marL="1143000" indent="-228600" algn="l" rtl="0" eaLnBrk="1" fontAlgn="base" hangingPunct="1">
        <a:spcBef>
          <a:spcPct val="20000"/>
        </a:spcBef>
        <a:spcAft>
          <a:spcPct val="0"/>
        </a:spcAft>
        <a:buClr>
          <a:schemeClr val="accent2"/>
        </a:buClr>
        <a:buChar char="•"/>
        <a:defRPr sz="2400">
          <a:solidFill>
            <a:schemeClr val="tx1"/>
          </a:solidFill>
          <a:latin typeface="+mn-lt"/>
        </a:defRPr>
      </a:lvl3pPr>
      <a:lvl4pPr marL="1600200" indent="-228600" algn="l" rtl="0" eaLnBrk="1" fontAlgn="base" hangingPunct="1">
        <a:spcBef>
          <a:spcPct val="20000"/>
        </a:spcBef>
        <a:spcAft>
          <a:spcPct val="0"/>
        </a:spcAft>
        <a:buClr>
          <a:schemeClr val="hlink"/>
        </a:buClr>
        <a:buFont typeface="Arial" charset="0"/>
        <a:buChar char="–"/>
        <a:defRPr sz="2000">
          <a:solidFill>
            <a:schemeClr val="tx1"/>
          </a:solidFill>
          <a:latin typeface="+mn-lt"/>
        </a:defRPr>
      </a:lvl4pPr>
      <a:lvl5pPr marL="2057400" indent="-228600" algn="l" rtl="0" eaLnBrk="1" fontAlgn="base" hangingPunct="1">
        <a:spcBef>
          <a:spcPct val="20000"/>
        </a:spcBef>
        <a:spcAft>
          <a:spcPct val="0"/>
        </a:spcAft>
        <a:buClr>
          <a:schemeClr val="accent1"/>
        </a:buClr>
        <a:buFont typeface="Arial" charset="0"/>
        <a:buChar char="»"/>
        <a:defRPr sz="2000">
          <a:solidFill>
            <a:schemeClr val="tx1"/>
          </a:solidFill>
          <a:latin typeface="+mn-lt"/>
        </a:defRPr>
      </a:lvl5pPr>
      <a:lvl6pPr marL="2514600" indent="-228600" algn="l" rtl="0" eaLnBrk="1" fontAlgn="base" hangingPunct="1">
        <a:spcBef>
          <a:spcPct val="20000"/>
        </a:spcBef>
        <a:spcAft>
          <a:spcPct val="0"/>
        </a:spcAft>
        <a:buClr>
          <a:schemeClr val="accent1"/>
        </a:buClr>
        <a:buFont typeface="Arial" charset="0"/>
        <a:buChar char="»"/>
        <a:defRPr sz="2000">
          <a:solidFill>
            <a:schemeClr val="tx1"/>
          </a:solidFill>
          <a:latin typeface="+mn-lt"/>
        </a:defRPr>
      </a:lvl6pPr>
      <a:lvl7pPr marL="2971800" indent="-228600" algn="l" rtl="0" eaLnBrk="1" fontAlgn="base" hangingPunct="1">
        <a:spcBef>
          <a:spcPct val="20000"/>
        </a:spcBef>
        <a:spcAft>
          <a:spcPct val="0"/>
        </a:spcAft>
        <a:buClr>
          <a:schemeClr val="accent1"/>
        </a:buClr>
        <a:buFont typeface="Arial" charset="0"/>
        <a:buChar char="»"/>
        <a:defRPr sz="2000">
          <a:solidFill>
            <a:schemeClr val="tx1"/>
          </a:solidFill>
          <a:latin typeface="+mn-lt"/>
        </a:defRPr>
      </a:lvl7pPr>
      <a:lvl8pPr marL="3429000" indent="-228600" algn="l" rtl="0" eaLnBrk="1" fontAlgn="base" hangingPunct="1">
        <a:spcBef>
          <a:spcPct val="20000"/>
        </a:spcBef>
        <a:spcAft>
          <a:spcPct val="0"/>
        </a:spcAft>
        <a:buClr>
          <a:schemeClr val="accent1"/>
        </a:buClr>
        <a:buFont typeface="Arial" charset="0"/>
        <a:buChar char="»"/>
        <a:defRPr sz="2000">
          <a:solidFill>
            <a:schemeClr val="tx1"/>
          </a:solidFill>
          <a:latin typeface="+mn-lt"/>
        </a:defRPr>
      </a:lvl8pPr>
      <a:lvl9pPr marL="3886200" indent="-228600" algn="l" rtl="0" eaLnBrk="1" fontAlgn="base" hangingPunct="1">
        <a:spcBef>
          <a:spcPct val="20000"/>
        </a:spcBef>
        <a:spcAft>
          <a:spcPct val="0"/>
        </a:spcAft>
        <a:buClr>
          <a:schemeClr val="accent1"/>
        </a:buClr>
        <a:buFont typeface="Arial"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10.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11.emf"/></Relationships>
</file>

<file path=ppt/slides/_rels/slide13.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2.emf"/></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4.emf"/></Relationships>
</file>

<file path=ppt/slides/_rels/slide2.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5.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9.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Pajak</a:t>
            </a:r>
            <a:r>
              <a:rPr lang="en-US" dirty="0" smtClean="0"/>
              <a:t> </a:t>
            </a:r>
            <a:r>
              <a:rPr lang="en-US" dirty="0" err="1" smtClean="0"/>
              <a:t>Penghasilan</a:t>
            </a:r>
            <a:r>
              <a:rPr lang="en-US" dirty="0" smtClean="0"/>
              <a:t> 22</a:t>
            </a:r>
            <a:endParaRPr lang="en-US" dirty="0"/>
          </a:p>
        </p:txBody>
      </p:sp>
      <p:sp>
        <p:nvSpPr>
          <p:cNvPr id="3" name="Subtitle 2"/>
          <p:cNvSpPr>
            <a:spLocks noGrp="1"/>
          </p:cNvSpPr>
          <p:nvPr>
            <p:ph type="subTitle" idx="1"/>
          </p:nvPr>
        </p:nvSpPr>
        <p:spPr/>
        <p:txBody>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1480"/>
            <a:ext cx="8274050" cy="428628"/>
          </a:xfrm>
        </p:spPr>
        <p:txBody>
          <a:bodyPr/>
          <a:lstStyle/>
          <a:p>
            <a:r>
              <a:rPr lang="en-US" dirty="0" err="1" smtClean="0">
                <a:cs typeface="Calibri" pitchFamily="34" charset="0"/>
              </a:rPr>
              <a:t>Jawaban</a:t>
            </a:r>
            <a:r>
              <a:rPr lang="en-US" sz="4000" dirty="0" smtClean="0">
                <a:cs typeface="Calibri" pitchFamily="34" charset="0"/>
              </a:rPr>
              <a:t>	:</a:t>
            </a:r>
            <a:br>
              <a:rPr lang="en-US" sz="4000" dirty="0" smtClean="0">
                <a:cs typeface="Calibri" pitchFamily="34" charset="0"/>
              </a:rPr>
            </a:br>
            <a:endParaRPr lang="en-US" dirty="0"/>
          </a:p>
        </p:txBody>
      </p:sp>
      <p:graphicFrame>
        <p:nvGraphicFramePr>
          <p:cNvPr id="6146" name="Object 2"/>
          <p:cNvGraphicFramePr>
            <a:graphicFrameLocks noGrp="1" noChangeAspect="1"/>
          </p:cNvGraphicFramePr>
          <p:nvPr>
            <p:ph idx="1"/>
          </p:nvPr>
        </p:nvGraphicFramePr>
        <p:xfrm>
          <a:off x="1096963" y="1098550"/>
          <a:ext cx="7237412" cy="3656013"/>
        </p:xfrm>
        <a:graphic>
          <a:graphicData uri="http://schemas.openxmlformats.org/presentationml/2006/ole">
            <mc:AlternateContent xmlns:mc="http://schemas.openxmlformats.org/markup-compatibility/2006">
              <mc:Choice xmlns:v="urn:schemas-microsoft-com:vml" Requires="v">
                <p:oleObj spid="_x0000_s6147" name="Worksheet" r:id="rId3" imgW="5543702" imgH="2800502" progId="Excel.Sheet.12">
                  <p:embed/>
                </p:oleObj>
              </mc:Choice>
              <mc:Fallback>
                <p:oleObj name="Worksheet" r:id="rId3" imgW="5543702" imgH="2800502" progId="Excel.Sheet.12">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96963" y="1098550"/>
                        <a:ext cx="7237412" cy="36560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 Diagonal Corner Rectangle 1"/>
          <p:cNvSpPr/>
          <p:nvPr/>
        </p:nvSpPr>
        <p:spPr>
          <a:xfrm>
            <a:off x="172405" y="1571612"/>
            <a:ext cx="8793635" cy="5111602"/>
          </a:xfrm>
          <a:custGeom>
            <a:avLst/>
            <a:gdLst>
              <a:gd name="connsiteX0" fmla="*/ 876115 w 8784976"/>
              <a:gd name="connsiteY0" fmla="*/ 0 h 5256584"/>
              <a:gd name="connsiteX1" fmla="*/ 8784976 w 8784976"/>
              <a:gd name="connsiteY1" fmla="*/ 0 h 5256584"/>
              <a:gd name="connsiteX2" fmla="*/ 8784976 w 8784976"/>
              <a:gd name="connsiteY2" fmla="*/ 0 h 5256584"/>
              <a:gd name="connsiteX3" fmla="*/ 8784976 w 8784976"/>
              <a:gd name="connsiteY3" fmla="*/ 4380469 h 5256584"/>
              <a:gd name="connsiteX4" fmla="*/ 7908861 w 8784976"/>
              <a:gd name="connsiteY4" fmla="*/ 5256584 h 5256584"/>
              <a:gd name="connsiteX5" fmla="*/ 0 w 8784976"/>
              <a:gd name="connsiteY5" fmla="*/ 5256584 h 5256584"/>
              <a:gd name="connsiteX6" fmla="*/ 0 w 8784976"/>
              <a:gd name="connsiteY6" fmla="*/ 5256584 h 5256584"/>
              <a:gd name="connsiteX7" fmla="*/ 0 w 8784976"/>
              <a:gd name="connsiteY7" fmla="*/ 876115 h 5256584"/>
              <a:gd name="connsiteX8" fmla="*/ 876115 w 8784976"/>
              <a:gd name="connsiteY8" fmla="*/ 0 h 5256584"/>
              <a:gd name="connsiteX0" fmla="*/ 876115 w 8821592"/>
              <a:gd name="connsiteY0" fmla="*/ 0 h 5270438"/>
              <a:gd name="connsiteX1" fmla="*/ 8784976 w 8821592"/>
              <a:gd name="connsiteY1" fmla="*/ 0 h 5270438"/>
              <a:gd name="connsiteX2" fmla="*/ 8784976 w 8821592"/>
              <a:gd name="connsiteY2" fmla="*/ 0 h 5270438"/>
              <a:gd name="connsiteX3" fmla="*/ 8784976 w 8821592"/>
              <a:gd name="connsiteY3" fmla="*/ 4380469 h 5270438"/>
              <a:gd name="connsiteX4" fmla="*/ 8490751 w 8821592"/>
              <a:gd name="connsiteY4" fmla="*/ 5270438 h 5270438"/>
              <a:gd name="connsiteX5" fmla="*/ 0 w 8821592"/>
              <a:gd name="connsiteY5" fmla="*/ 5256584 h 5270438"/>
              <a:gd name="connsiteX6" fmla="*/ 0 w 8821592"/>
              <a:gd name="connsiteY6" fmla="*/ 5256584 h 5270438"/>
              <a:gd name="connsiteX7" fmla="*/ 0 w 8821592"/>
              <a:gd name="connsiteY7" fmla="*/ 876115 h 5270438"/>
              <a:gd name="connsiteX8" fmla="*/ 876115 w 8821592"/>
              <a:gd name="connsiteY8" fmla="*/ 0 h 5270438"/>
              <a:gd name="connsiteX0" fmla="*/ 876115 w 8786529"/>
              <a:gd name="connsiteY0" fmla="*/ 0 h 5270438"/>
              <a:gd name="connsiteX1" fmla="*/ 8784976 w 8786529"/>
              <a:gd name="connsiteY1" fmla="*/ 0 h 5270438"/>
              <a:gd name="connsiteX2" fmla="*/ 8784976 w 8786529"/>
              <a:gd name="connsiteY2" fmla="*/ 0 h 5270438"/>
              <a:gd name="connsiteX3" fmla="*/ 8784976 w 8786529"/>
              <a:gd name="connsiteY3" fmla="*/ 4380469 h 5270438"/>
              <a:gd name="connsiteX4" fmla="*/ 8352205 w 8786529"/>
              <a:gd name="connsiteY4" fmla="*/ 5270438 h 5270438"/>
              <a:gd name="connsiteX5" fmla="*/ 0 w 8786529"/>
              <a:gd name="connsiteY5" fmla="*/ 5256584 h 5270438"/>
              <a:gd name="connsiteX6" fmla="*/ 0 w 8786529"/>
              <a:gd name="connsiteY6" fmla="*/ 5256584 h 5270438"/>
              <a:gd name="connsiteX7" fmla="*/ 0 w 8786529"/>
              <a:gd name="connsiteY7" fmla="*/ 876115 h 5270438"/>
              <a:gd name="connsiteX8" fmla="*/ 876115 w 8786529"/>
              <a:gd name="connsiteY8" fmla="*/ 0 h 5270438"/>
              <a:gd name="connsiteX0" fmla="*/ 398312 w 8793635"/>
              <a:gd name="connsiteY0" fmla="*/ 0 h 5270438"/>
              <a:gd name="connsiteX1" fmla="*/ 8792082 w 8793635"/>
              <a:gd name="connsiteY1" fmla="*/ 0 h 5270438"/>
              <a:gd name="connsiteX2" fmla="*/ 8792082 w 8793635"/>
              <a:gd name="connsiteY2" fmla="*/ 0 h 5270438"/>
              <a:gd name="connsiteX3" fmla="*/ 8792082 w 8793635"/>
              <a:gd name="connsiteY3" fmla="*/ 4380469 h 5270438"/>
              <a:gd name="connsiteX4" fmla="*/ 8359311 w 8793635"/>
              <a:gd name="connsiteY4" fmla="*/ 5270438 h 5270438"/>
              <a:gd name="connsiteX5" fmla="*/ 7106 w 8793635"/>
              <a:gd name="connsiteY5" fmla="*/ 5256584 h 5270438"/>
              <a:gd name="connsiteX6" fmla="*/ 7106 w 8793635"/>
              <a:gd name="connsiteY6" fmla="*/ 5256584 h 5270438"/>
              <a:gd name="connsiteX7" fmla="*/ 7106 w 8793635"/>
              <a:gd name="connsiteY7" fmla="*/ 876115 h 5270438"/>
              <a:gd name="connsiteX8" fmla="*/ 398312 w 8793635"/>
              <a:gd name="connsiteY8" fmla="*/ 0 h 5270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793635" h="5270438">
                <a:moveTo>
                  <a:pt x="398312" y="0"/>
                </a:moveTo>
                <a:lnTo>
                  <a:pt x="8792082" y="0"/>
                </a:lnTo>
                <a:lnTo>
                  <a:pt x="8792082" y="0"/>
                </a:lnTo>
                <a:lnTo>
                  <a:pt x="8792082" y="4380469"/>
                </a:lnTo>
                <a:cubicBezTo>
                  <a:pt x="8792082" y="4864334"/>
                  <a:pt x="8843176" y="5270438"/>
                  <a:pt x="8359311" y="5270438"/>
                </a:cubicBezTo>
                <a:lnTo>
                  <a:pt x="7106" y="5256584"/>
                </a:lnTo>
                <a:lnTo>
                  <a:pt x="7106" y="5256584"/>
                </a:lnTo>
                <a:lnTo>
                  <a:pt x="7106" y="876115"/>
                </a:lnTo>
                <a:cubicBezTo>
                  <a:pt x="7106" y="392250"/>
                  <a:pt x="-85553" y="0"/>
                  <a:pt x="398312" y="0"/>
                </a:cubicBezTo>
                <a:close/>
              </a:path>
            </a:pathLst>
          </a:custGeom>
          <a:ln w="38100"/>
        </p:spPr>
        <p:style>
          <a:lnRef idx="2">
            <a:schemeClr val="accent4"/>
          </a:lnRef>
          <a:fillRef idx="1">
            <a:schemeClr val="lt1"/>
          </a:fillRef>
          <a:effectRef idx="0">
            <a:schemeClr val="accent4"/>
          </a:effectRef>
          <a:fontRef idx="minor">
            <a:schemeClr val="dk1"/>
          </a:fontRef>
        </p:style>
        <p:txBody>
          <a:bodyPr rtlCol="0" anchor="ctr"/>
          <a:lstStyle/>
          <a:p>
            <a:pPr lvl="0" algn="just">
              <a:spcBef>
                <a:spcPct val="20000"/>
              </a:spcBef>
              <a:buClr>
                <a:srgbClr val="646B86"/>
              </a:buClr>
            </a:pPr>
            <a:endParaRPr lang="sv-SE" sz="2800" kern="0" dirty="0" smtClean="0">
              <a:solidFill>
                <a:srgbClr val="D16349">
                  <a:lumMod val="50000"/>
                </a:srgbClr>
              </a:solidFill>
            </a:endParaRPr>
          </a:p>
          <a:p>
            <a:pPr lvl="0" algn="just">
              <a:spcBef>
                <a:spcPct val="20000"/>
              </a:spcBef>
              <a:buClr>
                <a:srgbClr val="646B86"/>
              </a:buClr>
            </a:pPr>
            <a:endParaRPr lang="sv-SE" sz="2800" kern="0" dirty="0">
              <a:solidFill>
                <a:srgbClr val="D16349">
                  <a:lumMod val="50000"/>
                </a:srgbClr>
              </a:solidFill>
            </a:endParaRPr>
          </a:p>
          <a:p>
            <a:pPr lvl="0" algn="just">
              <a:spcBef>
                <a:spcPct val="20000"/>
              </a:spcBef>
              <a:buClr>
                <a:srgbClr val="646B86"/>
              </a:buClr>
            </a:pPr>
            <a:endParaRPr lang="sv-SE" sz="2800" kern="0" dirty="0" smtClean="0">
              <a:solidFill>
                <a:srgbClr val="D16349">
                  <a:lumMod val="50000"/>
                </a:srgbClr>
              </a:solidFill>
            </a:endParaRPr>
          </a:p>
          <a:p>
            <a:pPr lvl="0" algn="just">
              <a:spcBef>
                <a:spcPct val="20000"/>
              </a:spcBef>
              <a:buClr>
                <a:srgbClr val="646B86"/>
              </a:buClr>
            </a:pPr>
            <a:endParaRPr lang="sv-SE" sz="2800" kern="0" dirty="0">
              <a:solidFill>
                <a:srgbClr val="D16349">
                  <a:lumMod val="50000"/>
                </a:srgbClr>
              </a:solidFill>
            </a:endParaRPr>
          </a:p>
          <a:p>
            <a:pPr lvl="0" algn="just">
              <a:spcBef>
                <a:spcPct val="20000"/>
              </a:spcBef>
              <a:buClr>
                <a:srgbClr val="646B86"/>
              </a:buClr>
            </a:pPr>
            <a:endParaRPr lang="sv-SE" sz="2800" kern="0" dirty="0" smtClean="0">
              <a:solidFill>
                <a:srgbClr val="D16349">
                  <a:lumMod val="50000"/>
                </a:srgbClr>
              </a:solidFill>
            </a:endParaRPr>
          </a:p>
          <a:p>
            <a:pPr lvl="0" algn="just">
              <a:spcBef>
                <a:spcPct val="20000"/>
              </a:spcBef>
              <a:buClr>
                <a:srgbClr val="646B86"/>
              </a:buClr>
            </a:pPr>
            <a:r>
              <a:rPr lang="sv-SE" sz="2800" kern="0" dirty="0" smtClean="0">
                <a:solidFill>
                  <a:srgbClr val="D16349">
                    <a:lumMod val="50000"/>
                  </a:srgbClr>
                </a:solidFill>
              </a:rPr>
              <a:t>PT</a:t>
            </a:r>
            <a:r>
              <a:rPr lang="sv-SE" sz="2800" kern="0" dirty="0">
                <a:solidFill>
                  <a:srgbClr val="D16349">
                    <a:lumMod val="50000"/>
                  </a:srgbClr>
                </a:solidFill>
              </a:rPr>
              <a:t>. </a:t>
            </a:r>
            <a:r>
              <a:rPr lang="sv-SE" sz="2800" kern="0" dirty="0" smtClean="0">
                <a:solidFill>
                  <a:srgbClr val="D16349">
                    <a:lumMod val="50000"/>
                  </a:srgbClr>
                </a:solidFill>
              </a:rPr>
              <a:t>Argabelah </a:t>
            </a:r>
            <a:r>
              <a:rPr lang="sv-SE" sz="2800" kern="0" dirty="0">
                <a:solidFill>
                  <a:srgbClr val="D16349">
                    <a:lumMod val="50000"/>
                  </a:srgbClr>
                </a:solidFill>
              </a:rPr>
              <a:t>melakukan </a:t>
            </a:r>
            <a:r>
              <a:rPr lang="sv-SE" sz="2800" kern="0" dirty="0" smtClean="0">
                <a:solidFill>
                  <a:srgbClr val="D16349">
                    <a:lumMod val="50000"/>
                  </a:srgbClr>
                </a:solidFill>
              </a:rPr>
              <a:t>impor atas barang dengan nilai pembelian $ 36.000 (</a:t>
            </a:r>
            <a:r>
              <a:rPr lang="sv-SE" sz="2800" kern="0" dirty="0">
                <a:solidFill>
                  <a:srgbClr val="D16349">
                    <a:lumMod val="50000"/>
                  </a:srgbClr>
                </a:solidFill>
              </a:rPr>
              <a:t>kurs </a:t>
            </a:r>
            <a:r>
              <a:rPr lang="sv-SE" sz="2800" kern="0" dirty="0" smtClean="0">
                <a:solidFill>
                  <a:srgbClr val="D16349">
                    <a:lumMod val="50000"/>
                  </a:srgbClr>
                </a:solidFill>
              </a:rPr>
              <a:t>KMK berlaku Rp 9.100/ $). Perusahaan membayar biaya asuransi dan pengangkutan masing – masing sebesar 7,5% dan 5% dari nilai pembelian. Bea Masuk </a:t>
            </a:r>
            <a:r>
              <a:rPr lang="sv-SE" sz="2800" kern="0" dirty="0">
                <a:solidFill>
                  <a:srgbClr val="D16349">
                    <a:lumMod val="50000"/>
                  </a:srgbClr>
                </a:solidFill>
              </a:rPr>
              <a:t>sebesar 10% dari CIF </a:t>
            </a:r>
            <a:r>
              <a:rPr lang="sv-SE" sz="2800" kern="0" dirty="0" smtClean="0">
                <a:solidFill>
                  <a:srgbClr val="D16349">
                    <a:lumMod val="50000"/>
                  </a:srgbClr>
                </a:solidFill>
              </a:rPr>
              <a:t>dan Bea Masuk </a:t>
            </a:r>
            <a:r>
              <a:rPr lang="sv-SE" sz="2800" kern="0" dirty="0">
                <a:solidFill>
                  <a:srgbClr val="D16349">
                    <a:lumMod val="50000"/>
                  </a:srgbClr>
                </a:solidFill>
              </a:rPr>
              <a:t>lainnya </a:t>
            </a:r>
            <a:r>
              <a:rPr lang="sv-SE" sz="2800" kern="0" dirty="0" smtClean="0">
                <a:solidFill>
                  <a:srgbClr val="D16349">
                    <a:lumMod val="50000"/>
                  </a:srgbClr>
                </a:solidFill>
              </a:rPr>
              <a:t>$ 2.500. Penyerahan barang dikenai PPN dan </a:t>
            </a:r>
            <a:r>
              <a:rPr lang="sv-SE" sz="2800" kern="0" dirty="0">
                <a:solidFill>
                  <a:srgbClr val="D16349">
                    <a:lumMod val="50000"/>
                  </a:srgbClr>
                </a:solidFill>
              </a:rPr>
              <a:t>PPnBM 20%. </a:t>
            </a:r>
            <a:r>
              <a:rPr lang="sv-SE" sz="2800" kern="0" dirty="0" smtClean="0">
                <a:solidFill>
                  <a:srgbClr val="D16349">
                    <a:lumMod val="50000"/>
                  </a:srgbClr>
                </a:solidFill>
              </a:rPr>
              <a:t>Jika perusahaan </a:t>
            </a:r>
            <a:r>
              <a:rPr lang="sv-SE" sz="2800" kern="0" dirty="0">
                <a:solidFill>
                  <a:srgbClr val="D16349">
                    <a:lumMod val="50000"/>
                  </a:srgbClr>
                </a:solidFill>
              </a:rPr>
              <a:t>memiliki </a:t>
            </a:r>
            <a:r>
              <a:rPr lang="sv-SE" sz="2800" kern="0" dirty="0" smtClean="0">
                <a:solidFill>
                  <a:srgbClr val="D16349">
                    <a:lumMod val="50000"/>
                  </a:srgbClr>
                </a:solidFill>
              </a:rPr>
              <a:t>API (tarif PPh 22 2,5%), </a:t>
            </a:r>
            <a:r>
              <a:rPr lang="sv-SE" sz="2800" kern="0" dirty="0">
                <a:solidFill>
                  <a:srgbClr val="D16349">
                    <a:lumMod val="50000"/>
                  </a:srgbClr>
                </a:solidFill>
              </a:rPr>
              <a:t>bagaimanakah penjurnalan </a:t>
            </a:r>
            <a:r>
              <a:rPr lang="sv-SE" sz="2800" kern="0" dirty="0" smtClean="0">
                <a:solidFill>
                  <a:srgbClr val="D16349">
                    <a:lumMod val="50000"/>
                  </a:srgbClr>
                </a:solidFill>
              </a:rPr>
              <a:t>dilakukan </a:t>
            </a:r>
            <a:r>
              <a:rPr lang="sv-SE" sz="2800" kern="0" dirty="0">
                <a:solidFill>
                  <a:srgbClr val="D16349">
                    <a:lumMod val="50000"/>
                  </a:srgbClr>
                </a:solidFill>
              </a:rPr>
              <a:t>?</a:t>
            </a:r>
            <a:endParaRPr lang="sv-SE" sz="2800" kern="0" dirty="0" smtClean="0">
              <a:solidFill>
                <a:srgbClr val="D16349">
                  <a:lumMod val="50000"/>
                </a:srgbClr>
              </a:solidFill>
            </a:endParaRPr>
          </a:p>
          <a:p>
            <a:pPr lvl="0" algn="just">
              <a:spcBef>
                <a:spcPct val="20000"/>
              </a:spcBef>
              <a:buClr>
                <a:srgbClr val="646B86"/>
              </a:buClr>
            </a:pPr>
            <a:endParaRPr lang="sv-SE" sz="2800" kern="0" dirty="0" smtClean="0">
              <a:solidFill>
                <a:srgbClr val="D16349">
                  <a:lumMod val="50000"/>
                </a:srgbClr>
              </a:solidFill>
            </a:endParaRPr>
          </a:p>
          <a:p>
            <a:pPr lvl="0" algn="just">
              <a:spcBef>
                <a:spcPct val="20000"/>
              </a:spcBef>
              <a:buClr>
                <a:srgbClr val="646B86"/>
              </a:buClr>
            </a:pPr>
            <a:endParaRPr lang="sv-SE" sz="2800" kern="0" dirty="0">
              <a:solidFill>
                <a:srgbClr val="D16349">
                  <a:lumMod val="50000"/>
                </a:srgbClr>
              </a:solidFill>
            </a:endParaRPr>
          </a:p>
          <a:p>
            <a:pPr marL="914400" lvl="0" indent="-457200" algn="just">
              <a:spcBef>
                <a:spcPct val="20000"/>
              </a:spcBef>
              <a:buClr>
                <a:srgbClr val="646B86"/>
              </a:buClr>
              <a:buFont typeface="+mj-lt"/>
              <a:buAutoNum type="alphaLcPeriod"/>
            </a:pPr>
            <a:endParaRPr lang="sv-SE" sz="2800" kern="0" dirty="0" smtClean="0">
              <a:solidFill>
                <a:srgbClr val="D16349">
                  <a:lumMod val="50000"/>
                </a:srgbClr>
              </a:solidFill>
            </a:endParaRPr>
          </a:p>
          <a:p>
            <a:pPr marL="914400" lvl="0" indent="-457200" algn="just">
              <a:spcBef>
                <a:spcPct val="20000"/>
              </a:spcBef>
              <a:buClr>
                <a:srgbClr val="646B86"/>
              </a:buClr>
              <a:buFont typeface="+mj-lt"/>
              <a:buAutoNum type="alphaLcPeriod"/>
            </a:pPr>
            <a:endParaRPr lang="sv-SE" sz="2800" kern="0" dirty="0">
              <a:solidFill>
                <a:srgbClr val="D16349">
                  <a:lumMod val="50000"/>
                </a:srgbClr>
              </a:solidFill>
            </a:endParaRPr>
          </a:p>
          <a:p>
            <a:pPr marL="914400" lvl="0" indent="-457200" algn="just">
              <a:spcBef>
                <a:spcPct val="20000"/>
              </a:spcBef>
              <a:buClr>
                <a:srgbClr val="646B86"/>
              </a:buClr>
              <a:buFont typeface="+mj-lt"/>
              <a:buAutoNum type="alphaLcPeriod"/>
            </a:pPr>
            <a:endParaRPr lang="sv-SE" sz="2800" kern="0" dirty="0" smtClean="0">
              <a:solidFill>
                <a:srgbClr val="D16349">
                  <a:lumMod val="50000"/>
                </a:srgbClr>
              </a:solidFill>
            </a:endParaRPr>
          </a:p>
          <a:p>
            <a:pPr marL="914400" lvl="0" indent="-457200" algn="just">
              <a:spcBef>
                <a:spcPct val="20000"/>
              </a:spcBef>
              <a:buClr>
                <a:srgbClr val="646B86"/>
              </a:buClr>
              <a:buFont typeface="+mj-lt"/>
              <a:buAutoNum type="alphaLcPeriod"/>
            </a:pPr>
            <a:endParaRPr lang="sv-SE" sz="2800" kern="0" dirty="0">
              <a:solidFill>
                <a:srgbClr val="D16349">
                  <a:lumMod val="50000"/>
                </a:srgbClr>
              </a:solidFill>
            </a:endParaRPr>
          </a:p>
          <a:p>
            <a:pPr marL="457200" lvl="0" algn="just">
              <a:spcBef>
                <a:spcPct val="20000"/>
              </a:spcBef>
              <a:buClr>
                <a:srgbClr val="646B86"/>
              </a:buClr>
            </a:pPr>
            <a:endParaRPr lang="sv-SE" sz="2800" kern="0" dirty="0">
              <a:solidFill>
                <a:srgbClr val="D16349">
                  <a:lumMod val="50000"/>
                </a:srgbClr>
              </a:solidFill>
            </a:endParaRPr>
          </a:p>
        </p:txBody>
      </p:sp>
      <p:sp>
        <p:nvSpPr>
          <p:cNvPr id="58370" name="Rectangle 2"/>
          <p:cNvSpPr>
            <a:spLocks noGrp="1" noChangeArrowheads="1"/>
          </p:cNvSpPr>
          <p:nvPr>
            <p:ph type="title"/>
          </p:nvPr>
        </p:nvSpPr>
        <p:spPr>
          <a:xfrm>
            <a:off x="457200" y="436545"/>
            <a:ext cx="8229600" cy="563563"/>
          </a:xfrm>
        </p:spPr>
        <p:txBody>
          <a:bodyPr>
            <a:normAutofit fontScale="90000"/>
          </a:bodyPr>
          <a:lstStyle/>
          <a:p>
            <a:r>
              <a:rPr lang="en-US" sz="2400" dirty="0" err="1" smtClean="0">
                <a:effectLst>
                  <a:outerShdw blurRad="38100" dist="38100" dir="2700000" algn="tl">
                    <a:srgbClr val="C0C0C0"/>
                  </a:outerShdw>
                </a:effectLst>
              </a:rPr>
              <a:t>Ilustrasi</a:t>
            </a:r>
            <a:r>
              <a:rPr lang="en-US" sz="2400" dirty="0">
                <a:effectLst>
                  <a:outerShdw blurRad="38100" dist="38100" dir="2700000" algn="tl">
                    <a:srgbClr val="C0C0C0"/>
                  </a:outerShdw>
                </a:effectLst>
              </a:rPr>
              <a:t/>
            </a:r>
            <a:br>
              <a:rPr lang="en-US" sz="2400" dirty="0">
                <a:effectLst>
                  <a:outerShdw blurRad="38100" dist="38100" dir="2700000" algn="tl">
                    <a:srgbClr val="C0C0C0"/>
                  </a:outerShdw>
                </a:effectLst>
              </a:rPr>
            </a:br>
            <a:r>
              <a:rPr lang="en-US" sz="2400" dirty="0" smtClean="0">
                <a:effectLst>
                  <a:outerShdw blurRad="38100" dist="38100" dir="2700000" algn="tl">
                    <a:srgbClr val="C0C0C0"/>
                  </a:outerShdw>
                </a:effectLst>
              </a:rPr>
              <a:t>(</a:t>
            </a:r>
            <a:r>
              <a:rPr lang="en-US" sz="2400" dirty="0" err="1" smtClean="0">
                <a:effectLst>
                  <a:outerShdw blurRad="38100" dist="38100" dir="2700000" algn="tl">
                    <a:srgbClr val="C0C0C0"/>
                  </a:outerShdw>
                </a:effectLst>
              </a:rPr>
              <a:t>Pencatatan</a:t>
            </a:r>
            <a:r>
              <a:rPr lang="en-US" sz="2400" dirty="0" smtClean="0">
                <a:effectLst>
                  <a:outerShdw blurRad="38100" dist="38100" dir="2700000" algn="tl">
                    <a:srgbClr val="C0C0C0"/>
                  </a:outerShdw>
                </a:effectLst>
              </a:rPr>
              <a:t> </a:t>
            </a:r>
            <a:r>
              <a:rPr lang="en-US" sz="2400" dirty="0" err="1" smtClean="0">
                <a:effectLst>
                  <a:outerShdw blurRad="38100" dist="38100" dir="2700000" algn="tl">
                    <a:srgbClr val="C0C0C0"/>
                  </a:outerShdw>
                </a:effectLst>
              </a:rPr>
              <a:t>Transaksi</a:t>
            </a:r>
            <a:r>
              <a:rPr lang="en-US" sz="2400" dirty="0" smtClean="0">
                <a:effectLst>
                  <a:outerShdw blurRad="38100" dist="38100" dir="2700000" algn="tl">
                    <a:srgbClr val="C0C0C0"/>
                  </a:outerShdw>
                </a:effectLst>
              </a:rPr>
              <a:t> </a:t>
            </a:r>
            <a:r>
              <a:rPr lang="en-US" sz="2400" dirty="0" err="1" smtClean="0">
                <a:effectLst>
                  <a:outerShdw blurRad="38100" dist="38100" dir="2700000" algn="tl">
                    <a:srgbClr val="C0C0C0"/>
                  </a:outerShdw>
                </a:effectLst>
              </a:rPr>
              <a:t>Impor</a:t>
            </a:r>
            <a:r>
              <a:rPr lang="en-US" sz="2400" dirty="0" smtClean="0">
                <a:effectLst>
                  <a:outerShdw blurRad="38100" dist="38100" dir="2700000" algn="tl">
                    <a:srgbClr val="C0C0C0"/>
                  </a:outerShdw>
                </a:effectLst>
              </a:rPr>
              <a:t>)</a:t>
            </a:r>
          </a:p>
        </p:txBody>
      </p:sp>
      <p:sp>
        <p:nvSpPr>
          <p:cNvPr id="3" name="Slide Number Placeholder 2"/>
          <p:cNvSpPr>
            <a:spLocks noGrp="1"/>
          </p:cNvSpPr>
          <p:nvPr>
            <p:ph type="sldNum" sz="quarter" idx="11"/>
          </p:nvPr>
        </p:nvSpPr>
        <p:spPr/>
        <p:txBody>
          <a:bodyPr/>
          <a:lstStyle/>
          <a:p>
            <a:fld id="{C8917DDB-6779-4320-89F1-0A441ABEDE43}" type="slidenum">
              <a:rPr lang="en-US" smtClean="0">
                <a:solidFill>
                  <a:prstClr val="black"/>
                </a:solidFill>
              </a:rPr>
              <a:pPr/>
              <a:t>11</a:t>
            </a:fld>
            <a:endParaRPr lang="en-US">
              <a:solidFill>
                <a:prstClr val="black"/>
              </a:solidFill>
            </a:endParaRPr>
          </a:p>
        </p:txBody>
      </p:sp>
    </p:spTree>
    <p:extLst>
      <p:ext uri="{BB962C8B-B14F-4D97-AF65-F5344CB8AC3E}">
        <p14:creationId xmlns:p14="http://schemas.microsoft.com/office/powerpoint/2010/main" val="2520017790"/>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Jawaban</a:t>
            </a:r>
            <a:r>
              <a:rPr lang="en-US" dirty="0" smtClean="0"/>
              <a:t>:</a:t>
            </a:r>
            <a:endParaRPr lang="en-US" dirty="0"/>
          </a:p>
        </p:txBody>
      </p:sp>
      <p:graphicFrame>
        <p:nvGraphicFramePr>
          <p:cNvPr id="7170" name="Object 2"/>
          <p:cNvGraphicFramePr>
            <a:graphicFrameLocks noGrp="1" noChangeAspect="1"/>
          </p:cNvGraphicFramePr>
          <p:nvPr>
            <p:ph idx="1"/>
          </p:nvPr>
        </p:nvGraphicFramePr>
        <p:xfrm>
          <a:off x="785786" y="857232"/>
          <a:ext cx="7929617" cy="4895868"/>
        </p:xfrm>
        <a:graphic>
          <a:graphicData uri="http://schemas.openxmlformats.org/presentationml/2006/ole">
            <mc:AlternateContent xmlns:mc="http://schemas.openxmlformats.org/markup-compatibility/2006">
              <mc:Choice xmlns:v="urn:schemas-microsoft-com:vml" Requires="v">
                <p:oleObj spid="_x0000_s7171" name="Worksheet" r:id="rId3" imgW="6219749" imgH="4419600" progId="Excel.Sheet.12">
                  <p:embed/>
                </p:oleObj>
              </mc:Choice>
              <mc:Fallback>
                <p:oleObj name="Worksheet" r:id="rId3" imgW="6219749" imgH="4419600" progId="Excel.Sheet.12">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5786" y="857232"/>
                        <a:ext cx="7929617" cy="489586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 Diagonal Corner Rectangle 1"/>
          <p:cNvSpPr/>
          <p:nvPr/>
        </p:nvSpPr>
        <p:spPr>
          <a:xfrm>
            <a:off x="172405" y="1412776"/>
            <a:ext cx="8793635" cy="5270438"/>
          </a:xfrm>
          <a:custGeom>
            <a:avLst/>
            <a:gdLst>
              <a:gd name="connsiteX0" fmla="*/ 876115 w 8784976"/>
              <a:gd name="connsiteY0" fmla="*/ 0 h 5256584"/>
              <a:gd name="connsiteX1" fmla="*/ 8784976 w 8784976"/>
              <a:gd name="connsiteY1" fmla="*/ 0 h 5256584"/>
              <a:gd name="connsiteX2" fmla="*/ 8784976 w 8784976"/>
              <a:gd name="connsiteY2" fmla="*/ 0 h 5256584"/>
              <a:gd name="connsiteX3" fmla="*/ 8784976 w 8784976"/>
              <a:gd name="connsiteY3" fmla="*/ 4380469 h 5256584"/>
              <a:gd name="connsiteX4" fmla="*/ 7908861 w 8784976"/>
              <a:gd name="connsiteY4" fmla="*/ 5256584 h 5256584"/>
              <a:gd name="connsiteX5" fmla="*/ 0 w 8784976"/>
              <a:gd name="connsiteY5" fmla="*/ 5256584 h 5256584"/>
              <a:gd name="connsiteX6" fmla="*/ 0 w 8784976"/>
              <a:gd name="connsiteY6" fmla="*/ 5256584 h 5256584"/>
              <a:gd name="connsiteX7" fmla="*/ 0 w 8784976"/>
              <a:gd name="connsiteY7" fmla="*/ 876115 h 5256584"/>
              <a:gd name="connsiteX8" fmla="*/ 876115 w 8784976"/>
              <a:gd name="connsiteY8" fmla="*/ 0 h 5256584"/>
              <a:gd name="connsiteX0" fmla="*/ 876115 w 8821592"/>
              <a:gd name="connsiteY0" fmla="*/ 0 h 5270438"/>
              <a:gd name="connsiteX1" fmla="*/ 8784976 w 8821592"/>
              <a:gd name="connsiteY1" fmla="*/ 0 h 5270438"/>
              <a:gd name="connsiteX2" fmla="*/ 8784976 w 8821592"/>
              <a:gd name="connsiteY2" fmla="*/ 0 h 5270438"/>
              <a:gd name="connsiteX3" fmla="*/ 8784976 w 8821592"/>
              <a:gd name="connsiteY3" fmla="*/ 4380469 h 5270438"/>
              <a:gd name="connsiteX4" fmla="*/ 8490751 w 8821592"/>
              <a:gd name="connsiteY4" fmla="*/ 5270438 h 5270438"/>
              <a:gd name="connsiteX5" fmla="*/ 0 w 8821592"/>
              <a:gd name="connsiteY5" fmla="*/ 5256584 h 5270438"/>
              <a:gd name="connsiteX6" fmla="*/ 0 w 8821592"/>
              <a:gd name="connsiteY6" fmla="*/ 5256584 h 5270438"/>
              <a:gd name="connsiteX7" fmla="*/ 0 w 8821592"/>
              <a:gd name="connsiteY7" fmla="*/ 876115 h 5270438"/>
              <a:gd name="connsiteX8" fmla="*/ 876115 w 8821592"/>
              <a:gd name="connsiteY8" fmla="*/ 0 h 5270438"/>
              <a:gd name="connsiteX0" fmla="*/ 876115 w 8786529"/>
              <a:gd name="connsiteY0" fmla="*/ 0 h 5270438"/>
              <a:gd name="connsiteX1" fmla="*/ 8784976 w 8786529"/>
              <a:gd name="connsiteY1" fmla="*/ 0 h 5270438"/>
              <a:gd name="connsiteX2" fmla="*/ 8784976 w 8786529"/>
              <a:gd name="connsiteY2" fmla="*/ 0 h 5270438"/>
              <a:gd name="connsiteX3" fmla="*/ 8784976 w 8786529"/>
              <a:gd name="connsiteY3" fmla="*/ 4380469 h 5270438"/>
              <a:gd name="connsiteX4" fmla="*/ 8352205 w 8786529"/>
              <a:gd name="connsiteY4" fmla="*/ 5270438 h 5270438"/>
              <a:gd name="connsiteX5" fmla="*/ 0 w 8786529"/>
              <a:gd name="connsiteY5" fmla="*/ 5256584 h 5270438"/>
              <a:gd name="connsiteX6" fmla="*/ 0 w 8786529"/>
              <a:gd name="connsiteY6" fmla="*/ 5256584 h 5270438"/>
              <a:gd name="connsiteX7" fmla="*/ 0 w 8786529"/>
              <a:gd name="connsiteY7" fmla="*/ 876115 h 5270438"/>
              <a:gd name="connsiteX8" fmla="*/ 876115 w 8786529"/>
              <a:gd name="connsiteY8" fmla="*/ 0 h 5270438"/>
              <a:gd name="connsiteX0" fmla="*/ 398312 w 8793635"/>
              <a:gd name="connsiteY0" fmla="*/ 0 h 5270438"/>
              <a:gd name="connsiteX1" fmla="*/ 8792082 w 8793635"/>
              <a:gd name="connsiteY1" fmla="*/ 0 h 5270438"/>
              <a:gd name="connsiteX2" fmla="*/ 8792082 w 8793635"/>
              <a:gd name="connsiteY2" fmla="*/ 0 h 5270438"/>
              <a:gd name="connsiteX3" fmla="*/ 8792082 w 8793635"/>
              <a:gd name="connsiteY3" fmla="*/ 4380469 h 5270438"/>
              <a:gd name="connsiteX4" fmla="*/ 8359311 w 8793635"/>
              <a:gd name="connsiteY4" fmla="*/ 5270438 h 5270438"/>
              <a:gd name="connsiteX5" fmla="*/ 7106 w 8793635"/>
              <a:gd name="connsiteY5" fmla="*/ 5256584 h 5270438"/>
              <a:gd name="connsiteX6" fmla="*/ 7106 w 8793635"/>
              <a:gd name="connsiteY6" fmla="*/ 5256584 h 5270438"/>
              <a:gd name="connsiteX7" fmla="*/ 7106 w 8793635"/>
              <a:gd name="connsiteY7" fmla="*/ 876115 h 5270438"/>
              <a:gd name="connsiteX8" fmla="*/ 398312 w 8793635"/>
              <a:gd name="connsiteY8" fmla="*/ 0 h 5270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793635" h="5270438">
                <a:moveTo>
                  <a:pt x="398312" y="0"/>
                </a:moveTo>
                <a:lnTo>
                  <a:pt x="8792082" y="0"/>
                </a:lnTo>
                <a:lnTo>
                  <a:pt x="8792082" y="0"/>
                </a:lnTo>
                <a:lnTo>
                  <a:pt x="8792082" y="4380469"/>
                </a:lnTo>
                <a:cubicBezTo>
                  <a:pt x="8792082" y="4864334"/>
                  <a:pt x="8843176" y="5270438"/>
                  <a:pt x="8359311" y="5270438"/>
                </a:cubicBezTo>
                <a:lnTo>
                  <a:pt x="7106" y="5256584"/>
                </a:lnTo>
                <a:lnTo>
                  <a:pt x="7106" y="5256584"/>
                </a:lnTo>
                <a:lnTo>
                  <a:pt x="7106" y="876115"/>
                </a:lnTo>
                <a:cubicBezTo>
                  <a:pt x="7106" y="392250"/>
                  <a:pt x="-85553" y="0"/>
                  <a:pt x="398312" y="0"/>
                </a:cubicBezTo>
                <a:close/>
              </a:path>
            </a:pathLst>
          </a:custGeom>
          <a:ln w="38100"/>
        </p:spPr>
        <p:style>
          <a:lnRef idx="2">
            <a:schemeClr val="accent4"/>
          </a:lnRef>
          <a:fillRef idx="1">
            <a:schemeClr val="lt1"/>
          </a:fillRef>
          <a:effectRef idx="0">
            <a:schemeClr val="accent4"/>
          </a:effectRef>
          <a:fontRef idx="minor">
            <a:schemeClr val="dk1"/>
          </a:fontRef>
        </p:style>
        <p:txBody>
          <a:bodyPr rtlCol="0" anchor="ctr"/>
          <a:lstStyle/>
          <a:p>
            <a:pPr lvl="0" algn="just">
              <a:spcBef>
                <a:spcPct val="20000"/>
              </a:spcBef>
              <a:buClr>
                <a:srgbClr val="646B86"/>
              </a:buClr>
            </a:pPr>
            <a:r>
              <a:rPr lang="sv-SE" sz="2400" kern="0" dirty="0" smtClean="0">
                <a:solidFill>
                  <a:srgbClr val="D16349">
                    <a:lumMod val="50000"/>
                  </a:srgbClr>
                </a:solidFill>
              </a:rPr>
              <a:t>Jawaban	:</a:t>
            </a:r>
          </a:p>
          <a:p>
            <a:pPr lvl="0" algn="just">
              <a:spcBef>
                <a:spcPct val="20000"/>
              </a:spcBef>
              <a:buClr>
                <a:srgbClr val="646B86"/>
              </a:buClr>
            </a:pPr>
            <a:endParaRPr lang="sv-SE" sz="2400" kern="0" dirty="0" smtClean="0">
              <a:solidFill>
                <a:srgbClr val="D16349">
                  <a:lumMod val="50000"/>
                </a:srgbClr>
              </a:solidFill>
            </a:endParaRPr>
          </a:p>
          <a:p>
            <a:pPr lvl="0" algn="just">
              <a:spcBef>
                <a:spcPct val="20000"/>
              </a:spcBef>
              <a:buClr>
                <a:srgbClr val="646B86"/>
              </a:buClr>
            </a:pPr>
            <a:endParaRPr lang="sv-SE" sz="2400" kern="0" dirty="0">
              <a:solidFill>
                <a:srgbClr val="D16349">
                  <a:lumMod val="50000"/>
                </a:srgbClr>
              </a:solidFill>
            </a:endParaRPr>
          </a:p>
          <a:p>
            <a:pPr lvl="0" algn="just">
              <a:spcBef>
                <a:spcPct val="20000"/>
              </a:spcBef>
              <a:buClr>
                <a:srgbClr val="646B86"/>
              </a:buClr>
            </a:pPr>
            <a:endParaRPr lang="sv-SE" sz="2400" kern="0" dirty="0" smtClean="0">
              <a:solidFill>
                <a:srgbClr val="D16349">
                  <a:lumMod val="50000"/>
                </a:srgbClr>
              </a:solidFill>
            </a:endParaRPr>
          </a:p>
          <a:p>
            <a:pPr lvl="0" algn="just">
              <a:spcBef>
                <a:spcPct val="20000"/>
              </a:spcBef>
              <a:buClr>
                <a:srgbClr val="646B86"/>
              </a:buClr>
            </a:pPr>
            <a:endParaRPr lang="sv-SE" sz="2400" kern="0" dirty="0">
              <a:solidFill>
                <a:srgbClr val="D16349">
                  <a:lumMod val="50000"/>
                </a:srgbClr>
              </a:solidFill>
            </a:endParaRPr>
          </a:p>
          <a:p>
            <a:pPr lvl="0" algn="just">
              <a:spcBef>
                <a:spcPct val="20000"/>
              </a:spcBef>
              <a:buClr>
                <a:srgbClr val="646B86"/>
              </a:buClr>
            </a:pPr>
            <a:endParaRPr lang="sv-SE" sz="2400" kern="0" dirty="0" smtClean="0">
              <a:solidFill>
                <a:srgbClr val="D16349">
                  <a:lumMod val="50000"/>
                </a:srgbClr>
              </a:solidFill>
            </a:endParaRPr>
          </a:p>
          <a:p>
            <a:pPr lvl="0" algn="just">
              <a:spcBef>
                <a:spcPct val="20000"/>
              </a:spcBef>
              <a:buClr>
                <a:srgbClr val="646B86"/>
              </a:buClr>
            </a:pPr>
            <a:endParaRPr lang="sv-SE" sz="2400" kern="0" dirty="0">
              <a:solidFill>
                <a:srgbClr val="D16349">
                  <a:lumMod val="50000"/>
                </a:srgbClr>
              </a:solidFill>
            </a:endParaRPr>
          </a:p>
          <a:p>
            <a:pPr marL="914400" lvl="0" indent="-457200" algn="just">
              <a:spcBef>
                <a:spcPct val="20000"/>
              </a:spcBef>
              <a:buClr>
                <a:srgbClr val="646B86"/>
              </a:buClr>
              <a:buFont typeface="+mj-lt"/>
              <a:buAutoNum type="alphaLcPeriod"/>
            </a:pPr>
            <a:endParaRPr lang="sv-SE" sz="2400" kern="0" dirty="0" smtClean="0">
              <a:solidFill>
                <a:srgbClr val="D16349">
                  <a:lumMod val="50000"/>
                </a:srgbClr>
              </a:solidFill>
            </a:endParaRPr>
          </a:p>
          <a:p>
            <a:pPr marL="914400" lvl="0" indent="-457200" algn="just">
              <a:spcBef>
                <a:spcPct val="20000"/>
              </a:spcBef>
              <a:buClr>
                <a:srgbClr val="646B86"/>
              </a:buClr>
              <a:buFont typeface="+mj-lt"/>
              <a:buAutoNum type="alphaLcPeriod"/>
            </a:pPr>
            <a:endParaRPr lang="sv-SE" sz="2400" kern="0" dirty="0">
              <a:solidFill>
                <a:srgbClr val="D16349">
                  <a:lumMod val="50000"/>
                </a:srgbClr>
              </a:solidFill>
            </a:endParaRPr>
          </a:p>
          <a:p>
            <a:pPr marL="914400" lvl="0" indent="-457200" algn="just">
              <a:spcBef>
                <a:spcPct val="20000"/>
              </a:spcBef>
              <a:buClr>
                <a:srgbClr val="646B86"/>
              </a:buClr>
              <a:buFont typeface="+mj-lt"/>
              <a:buAutoNum type="alphaLcPeriod"/>
            </a:pPr>
            <a:endParaRPr lang="sv-SE" sz="2400" kern="0" dirty="0" smtClean="0">
              <a:solidFill>
                <a:srgbClr val="D16349">
                  <a:lumMod val="50000"/>
                </a:srgbClr>
              </a:solidFill>
            </a:endParaRPr>
          </a:p>
          <a:p>
            <a:pPr marL="914400" lvl="0" indent="-457200" algn="just">
              <a:spcBef>
                <a:spcPct val="20000"/>
              </a:spcBef>
              <a:buClr>
                <a:srgbClr val="646B86"/>
              </a:buClr>
              <a:buFont typeface="+mj-lt"/>
              <a:buAutoNum type="alphaLcPeriod"/>
            </a:pPr>
            <a:endParaRPr lang="sv-SE" sz="2400" kern="0" dirty="0">
              <a:solidFill>
                <a:srgbClr val="D16349">
                  <a:lumMod val="50000"/>
                </a:srgbClr>
              </a:solidFill>
            </a:endParaRPr>
          </a:p>
          <a:p>
            <a:pPr marL="457200" lvl="0" algn="just">
              <a:spcBef>
                <a:spcPct val="20000"/>
              </a:spcBef>
              <a:buClr>
                <a:srgbClr val="646B86"/>
              </a:buClr>
            </a:pPr>
            <a:endParaRPr lang="sv-SE" sz="2400" kern="0" dirty="0">
              <a:solidFill>
                <a:srgbClr val="D16349">
                  <a:lumMod val="50000"/>
                </a:srgbClr>
              </a:solidFill>
            </a:endParaRPr>
          </a:p>
        </p:txBody>
      </p:sp>
      <p:sp>
        <p:nvSpPr>
          <p:cNvPr id="58370" name="Rectangle 2"/>
          <p:cNvSpPr>
            <a:spLocks noGrp="1" noChangeArrowheads="1"/>
          </p:cNvSpPr>
          <p:nvPr>
            <p:ph type="title"/>
          </p:nvPr>
        </p:nvSpPr>
        <p:spPr/>
        <p:txBody>
          <a:bodyPr/>
          <a:lstStyle/>
          <a:p>
            <a:r>
              <a:rPr lang="en-US" sz="2400" dirty="0" err="1" smtClean="0">
                <a:effectLst>
                  <a:outerShdw blurRad="38100" dist="38100" dir="2700000" algn="tl">
                    <a:srgbClr val="C0C0C0"/>
                  </a:outerShdw>
                </a:effectLst>
              </a:rPr>
              <a:t>Ilustrasi</a:t>
            </a:r>
            <a:r>
              <a:rPr lang="en-US" sz="2400" dirty="0">
                <a:effectLst>
                  <a:outerShdw blurRad="38100" dist="38100" dir="2700000" algn="tl">
                    <a:srgbClr val="C0C0C0"/>
                  </a:outerShdw>
                </a:effectLst>
              </a:rPr>
              <a:t/>
            </a:r>
            <a:br>
              <a:rPr lang="en-US" sz="2400" dirty="0">
                <a:effectLst>
                  <a:outerShdw blurRad="38100" dist="38100" dir="2700000" algn="tl">
                    <a:srgbClr val="C0C0C0"/>
                  </a:outerShdw>
                </a:effectLst>
              </a:rPr>
            </a:br>
            <a:r>
              <a:rPr lang="en-US" sz="2400" dirty="0" smtClean="0">
                <a:effectLst>
                  <a:outerShdw blurRad="38100" dist="38100" dir="2700000" algn="tl">
                    <a:srgbClr val="C0C0C0"/>
                  </a:outerShdw>
                </a:effectLst>
              </a:rPr>
              <a:t>(</a:t>
            </a:r>
            <a:r>
              <a:rPr lang="en-US" sz="2400" dirty="0" err="1" smtClean="0">
                <a:effectLst>
                  <a:outerShdw blurRad="38100" dist="38100" dir="2700000" algn="tl">
                    <a:srgbClr val="C0C0C0"/>
                  </a:outerShdw>
                </a:effectLst>
              </a:rPr>
              <a:t>Pencatatan</a:t>
            </a:r>
            <a:r>
              <a:rPr lang="en-US" sz="2400" dirty="0" smtClean="0">
                <a:effectLst>
                  <a:outerShdw blurRad="38100" dist="38100" dir="2700000" algn="tl">
                    <a:srgbClr val="C0C0C0"/>
                  </a:outerShdw>
                </a:effectLst>
              </a:rPr>
              <a:t> </a:t>
            </a:r>
            <a:r>
              <a:rPr lang="en-US" sz="2400" dirty="0" err="1" smtClean="0">
                <a:effectLst>
                  <a:outerShdw blurRad="38100" dist="38100" dir="2700000" algn="tl">
                    <a:srgbClr val="C0C0C0"/>
                  </a:outerShdw>
                </a:effectLst>
              </a:rPr>
              <a:t>Transaksi</a:t>
            </a:r>
            <a:r>
              <a:rPr lang="en-US" sz="2400" dirty="0" smtClean="0">
                <a:effectLst>
                  <a:outerShdw blurRad="38100" dist="38100" dir="2700000" algn="tl">
                    <a:srgbClr val="C0C0C0"/>
                  </a:outerShdw>
                </a:effectLst>
              </a:rPr>
              <a:t> </a:t>
            </a:r>
            <a:r>
              <a:rPr lang="en-US" sz="2400" dirty="0" err="1" smtClean="0">
                <a:effectLst>
                  <a:outerShdw blurRad="38100" dist="38100" dir="2700000" algn="tl">
                    <a:srgbClr val="C0C0C0"/>
                  </a:outerShdw>
                </a:effectLst>
              </a:rPr>
              <a:t>Impor</a:t>
            </a:r>
            <a:r>
              <a:rPr lang="en-US" sz="2400" dirty="0">
                <a:effectLst>
                  <a:outerShdw blurRad="38100" dist="38100" dir="2700000" algn="tl">
                    <a:srgbClr val="C0C0C0"/>
                  </a:outerShdw>
                </a:effectLst>
              </a:rPr>
              <a:t>)</a:t>
            </a:r>
            <a:endParaRPr lang="en-US" sz="2400" dirty="0" smtClean="0">
              <a:effectLst>
                <a:outerShdw blurRad="38100" dist="38100" dir="2700000" algn="tl">
                  <a:srgbClr val="C0C0C0"/>
                </a:outerShdw>
              </a:effectLst>
            </a:endParaRPr>
          </a:p>
        </p:txBody>
      </p:sp>
      <p:sp>
        <p:nvSpPr>
          <p:cNvPr id="3" name="Slide Number Placeholder 2"/>
          <p:cNvSpPr>
            <a:spLocks noGrp="1"/>
          </p:cNvSpPr>
          <p:nvPr>
            <p:ph type="sldNum" sz="quarter" idx="11"/>
          </p:nvPr>
        </p:nvSpPr>
        <p:spPr/>
        <p:txBody>
          <a:bodyPr/>
          <a:lstStyle/>
          <a:p>
            <a:fld id="{C8917DDB-6779-4320-89F1-0A441ABEDE43}" type="slidenum">
              <a:rPr lang="en-US" smtClean="0">
                <a:solidFill>
                  <a:prstClr val="black"/>
                </a:solidFill>
              </a:rPr>
              <a:pPr/>
              <a:t>13</a:t>
            </a:fld>
            <a:endParaRPr lang="en-US">
              <a:solidFill>
                <a:prstClr val="black"/>
              </a:solidFill>
            </a:endParaRPr>
          </a:p>
        </p:txBody>
      </p:sp>
      <p:graphicFrame>
        <p:nvGraphicFramePr>
          <p:cNvPr id="6" name="Object 5"/>
          <p:cNvGraphicFramePr>
            <a:graphicFrameLocks noChangeAspect="1"/>
          </p:cNvGraphicFramePr>
          <p:nvPr>
            <p:extLst>
              <p:ext uri="{D42A27DB-BD31-4B8C-83A1-F6EECF244321}">
                <p14:modId xmlns:p14="http://schemas.microsoft.com/office/powerpoint/2010/main" val="3295656009"/>
              </p:ext>
            </p:extLst>
          </p:nvPr>
        </p:nvGraphicFramePr>
        <p:xfrm>
          <a:off x="455391" y="2059374"/>
          <a:ext cx="8221066" cy="3961914"/>
        </p:xfrm>
        <a:graphic>
          <a:graphicData uri="http://schemas.openxmlformats.org/presentationml/2006/ole">
            <mc:AlternateContent xmlns:mc="http://schemas.openxmlformats.org/markup-compatibility/2006">
              <mc:Choice xmlns:v="urn:schemas-microsoft-com:vml" Requires="v">
                <p:oleObj spid="_x0000_s4099" name="Worksheet" r:id="rId3" imgW="7553376" imgH="3638685" progId="Excel.Sheet.12">
                  <p:embed/>
                </p:oleObj>
              </mc:Choice>
              <mc:Fallback>
                <p:oleObj name="Worksheet" r:id="rId3" imgW="7553376" imgH="3638685" progId="Excel.Sheet.12">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5391" y="2059374"/>
                        <a:ext cx="8221066" cy="396191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560820404"/>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Tarif</a:t>
            </a:r>
            <a:r>
              <a:rPr lang="en-US" dirty="0" smtClean="0"/>
              <a:t> </a:t>
            </a:r>
            <a:r>
              <a:rPr lang="en-US" dirty="0" err="1" smtClean="0"/>
              <a:t>Pajak</a:t>
            </a:r>
            <a:r>
              <a:rPr lang="en-US" dirty="0" smtClean="0"/>
              <a:t> (2)</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518147070"/>
              </p:ext>
            </p:extLst>
          </p:nvPr>
        </p:nvGraphicFramePr>
        <p:xfrm>
          <a:off x="404813" y="1219200"/>
          <a:ext cx="8305800" cy="5029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1"/>
          </p:nvPr>
        </p:nvSpPr>
        <p:spPr/>
        <p:txBody>
          <a:bodyPr/>
          <a:lstStyle/>
          <a:p>
            <a:fld id="{BBF20299-09D9-4109-AC70-E3E535CAE157}" type="slidenum">
              <a:rPr lang="en-US" smtClean="0"/>
              <a:pPr/>
              <a:t>14</a:t>
            </a:fld>
            <a:endParaRPr lang="en-US"/>
          </a:p>
        </p:txBody>
      </p:sp>
    </p:spTree>
    <p:extLst>
      <p:ext uri="{BB962C8B-B14F-4D97-AF65-F5344CB8AC3E}">
        <p14:creationId xmlns:p14="http://schemas.microsoft.com/office/powerpoint/2010/main" val="479896255"/>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Tarif</a:t>
            </a:r>
            <a:r>
              <a:rPr lang="en-US" dirty="0" smtClean="0"/>
              <a:t> </a:t>
            </a:r>
            <a:r>
              <a:rPr lang="en-US" dirty="0" err="1" smtClean="0"/>
              <a:t>Pajak</a:t>
            </a:r>
            <a:r>
              <a:rPr lang="en-US" dirty="0" smtClean="0"/>
              <a:t> (3)</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731439944"/>
              </p:ext>
            </p:extLst>
          </p:nvPr>
        </p:nvGraphicFramePr>
        <p:xfrm>
          <a:off x="404813" y="1219200"/>
          <a:ext cx="8305800" cy="5029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1"/>
          </p:nvPr>
        </p:nvSpPr>
        <p:spPr/>
        <p:txBody>
          <a:bodyPr/>
          <a:lstStyle/>
          <a:p>
            <a:fld id="{BBF20299-09D9-4109-AC70-E3E535CAE157}" type="slidenum">
              <a:rPr lang="en-US" smtClean="0"/>
              <a:pPr/>
              <a:t>15</a:t>
            </a:fld>
            <a:endParaRPr lang="en-US"/>
          </a:p>
        </p:txBody>
      </p:sp>
    </p:spTree>
    <p:extLst>
      <p:ext uri="{BB962C8B-B14F-4D97-AF65-F5344CB8AC3E}">
        <p14:creationId xmlns:p14="http://schemas.microsoft.com/office/powerpoint/2010/main" val="3026309794"/>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US" sz="2400" dirty="0" err="1" smtClean="0">
                <a:effectLst>
                  <a:outerShdw blurRad="38100" dist="38100" dir="2700000" algn="tl">
                    <a:srgbClr val="C0C0C0"/>
                  </a:outerShdw>
                </a:effectLst>
              </a:rPr>
              <a:t>Pencatatan</a:t>
            </a:r>
            <a:r>
              <a:rPr lang="en-US" sz="2400" dirty="0" smtClean="0">
                <a:effectLst>
                  <a:outerShdw blurRad="38100" dist="38100" dir="2700000" algn="tl">
                    <a:srgbClr val="C0C0C0"/>
                  </a:outerShdw>
                </a:effectLst>
              </a:rPr>
              <a:t> </a:t>
            </a:r>
            <a:r>
              <a:rPr lang="en-US" sz="2400" dirty="0" err="1" smtClean="0">
                <a:effectLst>
                  <a:outerShdw blurRad="38100" dist="38100" dir="2700000" algn="tl">
                    <a:srgbClr val="C0C0C0"/>
                  </a:outerShdw>
                </a:effectLst>
              </a:rPr>
              <a:t>Transaksi</a:t>
            </a:r>
            <a:r>
              <a:rPr lang="en-US" sz="2400" dirty="0" smtClean="0">
                <a:effectLst>
                  <a:outerShdw blurRad="38100" dist="38100" dir="2700000" algn="tl">
                    <a:srgbClr val="C0C0C0"/>
                  </a:outerShdw>
                </a:effectLst>
              </a:rPr>
              <a:t> </a:t>
            </a:r>
            <a:r>
              <a:rPr lang="en-US" sz="2400" dirty="0" err="1" smtClean="0">
                <a:effectLst>
                  <a:outerShdw blurRad="38100" dist="38100" dir="2700000" algn="tl">
                    <a:srgbClr val="C0C0C0"/>
                  </a:outerShdw>
                </a:effectLst>
              </a:rPr>
              <a:t>PPh</a:t>
            </a:r>
            <a:r>
              <a:rPr lang="en-US" sz="2400" dirty="0" smtClean="0">
                <a:effectLst>
                  <a:outerShdw blurRad="38100" dist="38100" dir="2700000" algn="tl">
                    <a:srgbClr val="C0C0C0"/>
                  </a:outerShdw>
                </a:effectLst>
              </a:rPr>
              <a:t> 22</a:t>
            </a:r>
            <a:br>
              <a:rPr lang="en-US" sz="2400" dirty="0" smtClean="0">
                <a:effectLst>
                  <a:outerShdw blurRad="38100" dist="38100" dir="2700000" algn="tl">
                    <a:srgbClr val="C0C0C0"/>
                  </a:outerShdw>
                </a:effectLst>
              </a:rPr>
            </a:br>
            <a:r>
              <a:rPr lang="en-US" sz="2400" dirty="0" err="1" smtClean="0">
                <a:effectLst>
                  <a:outerShdw blurRad="38100" dist="38100" dir="2700000" algn="tl">
                    <a:srgbClr val="C0C0C0"/>
                  </a:outerShdw>
                </a:effectLst>
              </a:rPr>
              <a:t>Industri</a:t>
            </a:r>
            <a:r>
              <a:rPr lang="en-US" sz="2400" dirty="0" smtClean="0">
                <a:effectLst>
                  <a:outerShdw blurRad="38100" dist="38100" dir="2700000" algn="tl">
                    <a:srgbClr val="C0C0C0"/>
                  </a:outerShdw>
                </a:effectLst>
              </a:rPr>
              <a:t> </a:t>
            </a:r>
            <a:r>
              <a:rPr lang="en-US" sz="2400" dirty="0" err="1" smtClean="0">
                <a:effectLst>
                  <a:outerShdw blurRad="38100" dist="38100" dir="2700000" algn="tl">
                    <a:srgbClr val="C0C0C0"/>
                  </a:outerShdw>
                </a:effectLst>
              </a:rPr>
              <a:t>Tertentu</a:t>
            </a:r>
            <a:endParaRPr lang="en-US" sz="2400" dirty="0" smtClean="0">
              <a:effectLst>
                <a:outerShdw blurRad="38100" dist="38100" dir="2700000" algn="tl">
                  <a:srgbClr val="C0C0C0"/>
                </a:outerShdw>
              </a:effectLst>
            </a:endParaRPr>
          </a:p>
        </p:txBody>
      </p:sp>
      <p:sp>
        <p:nvSpPr>
          <p:cNvPr id="25603" name="Rectangle 3"/>
          <p:cNvSpPr>
            <a:spLocks noGrp="1" noChangeArrowheads="1"/>
          </p:cNvSpPr>
          <p:nvPr>
            <p:ph idx="1"/>
          </p:nvPr>
        </p:nvSpPr>
        <p:spPr>
          <a:xfrm>
            <a:off x="684213" y="1428736"/>
            <a:ext cx="7847012" cy="3390913"/>
          </a:xfrm>
        </p:spPr>
        <p:txBody>
          <a:bodyPr>
            <a:normAutofit fontScale="92500"/>
          </a:bodyPr>
          <a:lstStyle/>
          <a:p>
            <a:pPr eaLnBrk="1" hangingPunct="1"/>
            <a:r>
              <a:rPr lang="sv-SE" dirty="0" smtClean="0"/>
              <a:t>Pihak Pemungut</a:t>
            </a:r>
          </a:p>
          <a:p>
            <a:pPr lvl="1"/>
            <a:r>
              <a:rPr lang="sv-SE" dirty="0" smtClean="0"/>
              <a:t>Mencatat penerimaan kas dan mengakui utang pajak, sebab harus disetor ke kas negara.</a:t>
            </a:r>
          </a:p>
          <a:p>
            <a:r>
              <a:rPr lang="sv-SE" dirty="0" smtClean="0"/>
              <a:t>Pihak yang Dipungut</a:t>
            </a:r>
          </a:p>
          <a:p>
            <a:pPr lvl="1"/>
            <a:r>
              <a:rPr lang="sv-SE" dirty="0" smtClean="0"/>
              <a:t>Mencatat pembayaran tersebut sebagai pajak dibayar di muka pada saat pembelian, sebab kewajiban perpajakannya telah dipenuhi.</a:t>
            </a:r>
          </a:p>
        </p:txBody>
      </p:sp>
      <p:sp>
        <p:nvSpPr>
          <p:cNvPr id="2" name="Slide Number Placeholder 1"/>
          <p:cNvSpPr>
            <a:spLocks noGrp="1"/>
          </p:cNvSpPr>
          <p:nvPr>
            <p:ph type="sldNum" sz="quarter" idx="11"/>
          </p:nvPr>
        </p:nvSpPr>
        <p:spPr/>
        <p:txBody>
          <a:bodyPr/>
          <a:lstStyle/>
          <a:p>
            <a:fld id="{C8917DDB-6779-4320-89F1-0A441ABEDE43}" type="slidenum">
              <a:rPr lang="en-US" smtClean="0">
                <a:solidFill>
                  <a:prstClr val="black"/>
                </a:solidFill>
              </a:rPr>
              <a:pPr/>
              <a:t>16</a:t>
            </a:fld>
            <a:endParaRPr lang="en-US">
              <a:solidFill>
                <a:prstClr val="black"/>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Ilustrasi</a:t>
            </a:r>
            <a:r>
              <a:rPr lang="en-US" dirty="0" smtClean="0"/>
              <a:t/>
            </a:r>
            <a:br>
              <a:rPr lang="en-US" dirty="0" smtClean="0"/>
            </a:br>
            <a:r>
              <a:rPr lang="en-US" dirty="0" smtClean="0"/>
              <a:t>(</a:t>
            </a:r>
            <a:r>
              <a:rPr lang="en-US" dirty="0" err="1" smtClean="0"/>
              <a:t>Industri</a:t>
            </a:r>
            <a:r>
              <a:rPr lang="en-US" dirty="0" smtClean="0"/>
              <a:t> </a:t>
            </a:r>
            <a:r>
              <a:rPr lang="en-US" dirty="0" err="1" smtClean="0"/>
              <a:t>Tertentu</a:t>
            </a:r>
            <a:r>
              <a:rPr lang="en-US" dirty="0" smtClean="0"/>
              <a:t>)</a:t>
            </a:r>
            <a:endParaRPr lang="en-US" dirty="0"/>
          </a:p>
        </p:txBody>
      </p:sp>
      <p:sp>
        <p:nvSpPr>
          <p:cNvPr id="3" name="Content Placeholder 2"/>
          <p:cNvSpPr>
            <a:spLocks noGrp="1"/>
          </p:cNvSpPr>
          <p:nvPr>
            <p:ph idx="1"/>
          </p:nvPr>
        </p:nvSpPr>
        <p:spPr>
          <a:xfrm>
            <a:off x="381000" y="1487760"/>
            <a:ext cx="8305800" cy="5181600"/>
          </a:xfrm>
        </p:spPr>
        <p:style>
          <a:lnRef idx="2">
            <a:schemeClr val="accent2"/>
          </a:lnRef>
          <a:fillRef idx="1">
            <a:schemeClr val="lt1"/>
          </a:fillRef>
          <a:effectRef idx="0">
            <a:schemeClr val="accent2"/>
          </a:effectRef>
          <a:fontRef idx="minor">
            <a:schemeClr val="dk1"/>
          </a:fontRef>
        </p:style>
        <p:txBody>
          <a:bodyPr>
            <a:normAutofit fontScale="92500"/>
          </a:bodyPr>
          <a:lstStyle/>
          <a:p>
            <a:pPr marL="0" indent="0">
              <a:buNone/>
            </a:pPr>
            <a:r>
              <a:rPr lang="en-US" sz="2200" dirty="0" err="1" smtClean="0">
                <a:cs typeface="Calibri" pitchFamily="34" charset="0"/>
              </a:rPr>
              <a:t>Koperasi</a:t>
            </a:r>
            <a:r>
              <a:rPr lang="en-US" sz="2200" dirty="0" smtClean="0">
                <a:cs typeface="Calibri" pitchFamily="34" charset="0"/>
              </a:rPr>
              <a:t> Holing </a:t>
            </a:r>
            <a:r>
              <a:rPr lang="en-US" sz="2200" dirty="0" err="1" smtClean="0">
                <a:cs typeface="Calibri" pitchFamily="34" charset="0"/>
              </a:rPr>
              <a:t>mengadakan</a:t>
            </a:r>
            <a:r>
              <a:rPr lang="en-US" sz="2200" dirty="0" smtClean="0">
                <a:cs typeface="Calibri" pitchFamily="34" charset="0"/>
              </a:rPr>
              <a:t> </a:t>
            </a:r>
            <a:r>
              <a:rPr lang="en-US" sz="2200" dirty="0" err="1" smtClean="0">
                <a:cs typeface="Calibri" pitchFamily="34" charset="0"/>
              </a:rPr>
              <a:t>penjualan</a:t>
            </a:r>
            <a:r>
              <a:rPr lang="en-US" sz="2200" dirty="0" smtClean="0">
                <a:cs typeface="Calibri" pitchFamily="34" charset="0"/>
              </a:rPr>
              <a:t> </a:t>
            </a:r>
            <a:r>
              <a:rPr lang="en-US" sz="2200" dirty="0" err="1" smtClean="0">
                <a:cs typeface="Calibri" pitchFamily="34" charset="0"/>
              </a:rPr>
              <a:t>kepada</a:t>
            </a:r>
            <a:r>
              <a:rPr lang="en-US" sz="2200" dirty="0" smtClean="0">
                <a:cs typeface="Calibri" pitchFamily="34" charset="0"/>
              </a:rPr>
              <a:t> </a:t>
            </a:r>
            <a:r>
              <a:rPr lang="en-US" sz="2200" dirty="0" err="1" smtClean="0">
                <a:cs typeface="Calibri" pitchFamily="34" charset="0"/>
              </a:rPr>
              <a:t>Ny</a:t>
            </a:r>
            <a:r>
              <a:rPr lang="en-US" sz="2200" dirty="0" smtClean="0">
                <a:cs typeface="Calibri" pitchFamily="34" charset="0"/>
              </a:rPr>
              <a:t>. </a:t>
            </a:r>
            <a:r>
              <a:rPr lang="en-US" sz="2200" dirty="0" err="1" smtClean="0">
                <a:cs typeface="Calibri" pitchFamily="34" charset="0"/>
              </a:rPr>
              <a:t>Sima</a:t>
            </a:r>
            <a:r>
              <a:rPr lang="en-US" sz="2200" dirty="0" smtClean="0">
                <a:cs typeface="Calibri" pitchFamily="34" charset="0"/>
              </a:rPr>
              <a:t> </a:t>
            </a:r>
            <a:r>
              <a:rPr lang="en-US" sz="2200" dirty="0" err="1" smtClean="0">
                <a:cs typeface="Calibri" pitchFamily="34" charset="0"/>
              </a:rPr>
              <a:t>atas</a:t>
            </a:r>
            <a:r>
              <a:rPr lang="en-US" sz="2200" dirty="0" smtClean="0">
                <a:cs typeface="Calibri" pitchFamily="34" charset="0"/>
              </a:rPr>
              <a:t> 1.000 rim </a:t>
            </a:r>
            <a:r>
              <a:rPr lang="en-US" sz="2200" dirty="0" err="1" smtClean="0">
                <a:cs typeface="Calibri" pitchFamily="34" charset="0"/>
              </a:rPr>
              <a:t>kertas</a:t>
            </a:r>
            <a:r>
              <a:rPr lang="en-US" sz="2200" dirty="0" smtClean="0">
                <a:cs typeface="Calibri" pitchFamily="34" charset="0"/>
              </a:rPr>
              <a:t> </a:t>
            </a:r>
            <a:r>
              <a:rPr lang="en-US" sz="2200" dirty="0" err="1" smtClean="0">
                <a:cs typeface="Calibri" pitchFamily="34" charset="0"/>
              </a:rPr>
              <a:t>flano</a:t>
            </a:r>
            <a:r>
              <a:rPr lang="en-US" sz="2200" dirty="0" smtClean="0">
                <a:cs typeface="Calibri" pitchFamily="34" charset="0"/>
              </a:rPr>
              <a:t> </a:t>
            </a:r>
            <a:r>
              <a:rPr lang="en-US" sz="2200" dirty="0" err="1" smtClean="0">
                <a:cs typeface="Calibri" pitchFamily="34" charset="0"/>
              </a:rPr>
              <a:t>dengan</a:t>
            </a:r>
            <a:r>
              <a:rPr lang="en-US" sz="2200" dirty="0" smtClean="0">
                <a:cs typeface="Calibri" pitchFamily="34" charset="0"/>
              </a:rPr>
              <a:t> </a:t>
            </a:r>
            <a:r>
              <a:rPr lang="en-US" sz="2200" dirty="0" err="1" smtClean="0">
                <a:cs typeface="Calibri" pitchFamily="34" charset="0"/>
              </a:rPr>
              <a:t>nilai</a:t>
            </a:r>
            <a:r>
              <a:rPr lang="en-US" sz="2200" dirty="0" smtClean="0">
                <a:cs typeface="Calibri" pitchFamily="34" charset="0"/>
              </a:rPr>
              <a:t> total </a:t>
            </a:r>
            <a:r>
              <a:rPr lang="en-US" sz="2200" dirty="0" err="1" smtClean="0">
                <a:cs typeface="Calibri" pitchFamily="34" charset="0"/>
              </a:rPr>
              <a:t>Rp</a:t>
            </a:r>
            <a:r>
              <a:rPr lang="en-US" sz="2200" dirty="0">
                <a:cs typeface="Calibri" pitchFamily="34" charset="0"/>
              </a:rPr>
              <a:t> </a:t>
            </a:r>
            <a:r>
              <a:rPr lang="en-US" sz="2200" dirty="0" smtClean="0">
                <a:cs typeface="Calibri" pitchFamily="34" charset="0"/>
              </a:rPr>
              <a:t>77.000.000,00, </a:t>
            </a:r>
            <a:r>
              <a:rPr lang="en-US" sz="2200" dirty="0" err="1" smtClean="0">
                <a:cs typeface="Calibri" pitchFamily="34" charset="0"/>
              </a:rPr>
              <a:t>termasuk</a:t>
            </a:r>
            <a:r>
              <a:rPr lang="en-US" sz="2200" dirty="0" smtClean="0">
                <a:cs typeface="Calibri" pitchFamily="34" charset="0"/>
              </a:rPr>
              <a:t> PPN. </a:t>
            </a:r>
            <a:r>
              <a:rPr lang="en-US" sz="2200" dirty="0" err="1" smtClean="0">
                <a:cs typeface="Calibri" pitchFamily="34" charset="0"/>
              </a:rPr>
              <a:t>Diketahui</a:t>
            </a:r>
            <a:r>
              <a:rPr lang="en-US" sz="2200" dirty="0" smtClean="0">
                <a:cs typeface="Calibri" pitchFamily="34" charset="0"/>
              </a:rPr>
              <a:t> pula </a:t>
            </a:r>
            <a:r>
              <a:rPr lang="en-US" sz="2200" dirty="0" err="1" smtClean="0">
                <a:cs typeface="Calibri" pitchFamily="34" charset="0"/>
              </a:rPr>
              <a:t>bahwa</a:t>
            </a:r>
            <a:r>
              <a:rPr lang="en-US" sz="2200" dirty="0" smtClean="0">
                <a:cs typeface="Calibri" pitchFamily="34" charset="0"/>
              </a:rPr>
              <a:t> </a:t>
            </a:r>
            <a:r>
              <a:rPr lang="en-US" sz="2200" dirty="0" err="1" smtClean="0">
                <a:cs typeface="Calibri" pitchFamily="34" charset="0"/>
              </a:rPr>
              <a:t>atas</a:t>
            </a:r>
            <a:r>
              <a:rPr lang="en-US" sz="2200" dirty="0">
                <a:cs typeface="Calibri" pitchFamily="34" charset="0"/>
              </a:rPr>
              <a:t> </a:t>
            </a:r>
            <a:r>
              <a:rPr lang="en-US" sz="2200" dirty="0" err="1" smtClean="0">
                <a:cs typeface="Calibri" pitchFamily="34" charset="0"/>
              </a:rPr>
              <a:t>pembelian</a:t>
            </a:r>
            <a:r>
              <a:rPr lang="en-US" sz="2200" dirty="0" smtClean="0">
                <a:cs typeface="Calibri" pitchFamily="34" charset="0"/>
              </a:rPr>
              <a:t> </a:t>
            </a:r>
            <a:r>
              <a:rPr lang="en-US" sz="2200" dirty="0" err="1" smtClean="0">
                <a:cs typeface="Calibri" pitchFamily="34" charset="0"/>
              </a:rPr>
              <a:t>bubur</a:t>
            </a:r>
            <a:r>
              <a:rPr lang="en-US" sz="2200" dirty="0" smtClean="0">
                <a:cs typeface="Calibri" pitchFamily="34" charset="0"/>
              </a:rPr>
              <a:t> </a:t>
            </a:r>
            <a:r>
              <a:rPr lang="en-US" sz="2200" dirty="0" err="1" smtClean="0">
                <a:cs typeface="Calibri" pitchFamily="34" charset="0"/>
              </a:rPr>
              <a:t>kertas</a:t>
            </a:r>
            <a:r>
              <a:rPr lang="en-US" sz="2200" dirty="0" smtClean="0">
                <a:cs typeface="Calibri" pitchFamily="34" charset="0"/>
              </a:rPr>
              <a:t> </a:t>
            </a:r>
            <a:r>
              <a:rPr lang="en-US" sz="2200" dirty="0" err="1" smtClean="0">
                <a:cs typeface="Calibri" pitchFamily="34" charset="0"/>
              </a:rPr>
              <a:t>sebagai</a:t>
            </a:r>
            <a:r>
              <a:rPr lang="en-US" sz="2200" dirty="0" smtClean="0">
                <a:cs typeface="Calibri" pitchFamily="34" charset="0"/>
              </a:rPr>
              <a:t> </a:t>
            </a:r>
            <a:r>
              <a:rPr lang="en-US" sz="2200" dirty="0" err="1" smtClean="0">
                <a:cs typeface="Calibri" pitchFamily="34" charset="0"/>
              </a:rPr>
              <a:t>bahan</a:t>
            </a:r>
            <a:r>
              <a:rPr lang="en-US" sz="2200" dirty="0" smtClean="0">
                <a:cs typeface="Calibri" pitchFamily="34" charset="0"/>
              </a:rPr>
              <a:t> </a:t>
            </a:r>
            <a:r>
              <a:rPr lang="en-US" sz="2200" dirty="0" err="1" smtClean="0">
                <a:cs typeface="Calibri" pitchFamily="34" charset="0"/>
              </a:rPr>
              <a:t>baku</a:t>
            </a:r>
            <a:r>
              <a:rPr lang="en-US" sz="2200" dirty="0" smtClean="0">
                <a:cs typeface="Calibri" pitchFamily="34" charset="0"/>
              </a:rPr>
              <a:t>, </a:t>
            </a:r>
            <a:r>
              <a:rPr lang="en-US" sz="2200" dirty="0" err="1" smtClean="0">
                <a:cs typeface="Calibri" pitchFamily="34" charset="0"/>
              </a:rPr>
              <a:t>perusahaan</a:t>
            </a:r>
            <a:r>
              <a:rPr lang="en-US" sz="2200" dirty="0" smtClean="0">
                <a:cs typeface="Calibri" pitchFamily="34" charset="0"/>
              </a:rPr>
              <a:t> </a:t>
            </a:r>
            <a:r>
              <a:rPr lang="en-US" sz="2200" dirty="0" err="1" smtClean="0">
                <a:cs typeface="Calibri" pitchFamily="34" charset="0"/>
              </a:rPr>
              <a:t>telah</a:t>
            </a:r>
            <a:r>
              <a:rPr lang="en-US" sz="2200" dirty="0" smtClean="0">
                <a:cs typeface="Calibri" pitchFamily="34" charset="0"/>
              </a:rPr>
              <a:t> </a:t>
            </a:r>
            <a:r>
              <a:rPr lang="en-US" sz="2200" dirty="0" err="1" smtClean="0">
                <a:cs typeface="Calibri" pitchFamily="34" charset="0"/>
              </a:rPr>
              <a:t>dikenai</a:t>
            </a:r>
            <a:r>
              <a:rPr lang="en-US" sz="2200" dirty="0" smtClean="0">
                <a:cs typeface="Calibri" pitchFamily="34" charset="0"/>
              </a:rPr>
              <a:t> </a:t>
            </a:r>
            <a:r>
              <a:rPr lang="en-US" sz="2200" dirty="0" err="1" smtClean="0">
                <a:cs typeface="Calibri" pitchFamily="34" charset="0"/>
              </a:rPr>
              <a:t>PPh</a:t>
            </a:r>
            <a:r>
              <a:rPr lang="en-US" sz="2200" dirty="0" smtClean="0">
                <a:cs typeface="Calibri" pitchFamily="34" charset="0"/>
              </a:rPr>
              <a:t> 22 </a:t>
            </a:r>
            <a:r>
              <a:rPr lang="en-US" sz="2200" dirty="0" err="1" smtClean="0">
                <a:cs typeface="Calibri" pitchFamily="34" charset="0"/>
              </a:rPr>
              <a:t>senilai</a:t>
            </a:r>
            <a:r>
              <a:rPr lang="en-US" sz="2200" dirty="0" smtClean="0">
                <a:cs typeface="Calibri" pitchFamily="34" charset="0"/>
              </a:rPr>
              <a:t> </a:t>
            </a:r>
            <a:r>
              <a:rPr lang="en-US" sz="2200" dirty="0" err="1" smtClean="0">
                <a:cs typeface="Calibri" pitchFamily="34" charset="0"/>
              </a:rPr>
              <a:t>Rp</a:t>
            </a:r>
            <a:r>
              <a:rPr lang="en-US" sz="2200" dirty="0" smtClean="0">
                <a:cs typeface="Calibri" pitchFamily="34" charset="0"/>
              </a:rPr>
              <a:t> 200.000,00. </a:t>
            </a:r>
            <a:r>
              <a:rPr lang="en-US" sz="2200" dirty="0" err="1" smtClean="0">
                <a:cs typeface="Calibri" pitchFamily="34" charset="0"/>
              </a:rPr>
              <a:t>Berapakah</a:t>
            </a:r>
            <a:r>
              <a:rPr lang="en-US" sz="2200" dirty="0" smtClean="0">
                <a:cs typeface="Calibri" pitchFamily="34" charset="0"/>
              </a:rPr>
              <a:t> </a:t>
            </a:r>
            <a:r>
              <a:rPr lang="en-US" sz="2200" dirty="0" err="1" smtClean="0">
                <a:cs typeface="Calibri" pitchFamily="34" charset="0"/>
              </a:rPr>
              <a:t>PPh</a:t>
            </a:r>
            <a:r>
              <a:rPr lang="en-US" sz="2200" dirty="0" smtClean="0">
                <a:cs typeface="Calibri" pitchFamily="34" charset="0"/>
              </a:rPr>
              <a:t> 22 yang </a:t>
            </a:r>
            <a:r>
              <a:rPr lang="en-US" sz="2200" dirty="0" err="1" smtClean="0">
                <a:cs typeface="Calibri" pitchFamily="34" charset="0"/>
              </a:rPr>
              <a:t>dipungut</a:t>
            </a:r>
            <a:r>
              <a:rPr lang="en-US" sz="2200" dirty="0" smtClean="0">
                <a:cs typeface="Calibri" pitchFamily="34" charset="0"/>
              </a:rPr>
              <a:t> </a:t>
            </a:r>
            <a:r>
              <a:rPr lang="en-US" sz="2200" dirty="0" err="1" smtClean="0">
                <a:cs typeface="Calibri" pitchFamily="34" charset="0"/>
              </a:rPr>
              <a:t>Koperasi</a:t>
            </a:r>
            <a:r>
              <a:rPr lang="en-US" sz="2200" dirty="0" smtClean="0">
                <a:cs typeface="Calibri" pitchFamily="34" charset="0"/>
              </a:rPr>
              <a:t> Holing </a:t>
            </a:r>
            <a:r>
              <a:rPr lang="en-US" sz="2200" dirty="0" err="1" smtClean="0">
                <a:cs typeface="Calibri" pitchFamily="34" charset="0"/>
              </a:rPr>
              <a:t>dan</a:t>
            </a:r>
            <a:r>
              <a:rPr lang="en-US" sz="2200" dirty="0" smtClean="0">
                <a:cs typeface="Calibri" pitchFamily="34" charset="0"/>
              </a:rPr>
              <a:t> </a:t>
            </a:r>
            <a:r>
              <a:rPr lang="en-US" sz="2200" dirty="0" err="1" smtClean="0">
                <a:cs typeface="Calibri" pitchFamily="34" charset="0"/>
              </a:rPr>
              <a:t>bagaimana</a:t>
            </a:r>
            <a:r>
              <a:rPr lang="en-US" sz="2200" dirty="0" smtClean="0">
                <a:cs typeface="Calibri" pitchFamily="34" charset="0"/>
              </a:rPr>
              <a:t> </a:t>
            </a:r>
            <a:r>
              <a:rPr lang="en-US" sz="2200" dirty="0" err="1" smtClean="0">
                <a:cs typeface="Calibri" pitchFamily="34" charset="0"/>
              </a:rPr>
              <a:t>penjurnalannya</a:t>
            </a:r>
            <a:r>
              <a:rPr lang="en-US" sz="2200" dirty="0" smtClean="0">
                <a:cs typeface="Calibri" pitchFamily="34" charset="0"/>
              </a:rPr>
              <a:t> </a:t>
            </a:r>
            <a:r>
              <a:rPr lang="en-US" sz="2200" dirty="0" err="1" smtClean="0">
                <a:cs typeface="Calibri" pitchFamily="34" charset="0"/>
              </a:rPr>
              <a:t>dengan</a:t>
            </a:r>
            <a:r>
              <a:rPr lang="en-US" sz="2200" dirty="0" smtClean="0">
                <a:cs typeface="Calibri" pitchFamily="34" charset="0"/>
              </a:rPr>
              <a:t> </a:t>
            </a:r>
            <a:r>
              <a:rPr lang="en-US" sz="2200" dirty="0" err="1" smtClean="0">
                <a:cs typeface="Calibri" pitchFamily="34" charset="0"/>
              </a:rPr>
              <a:t>metode</a:t>
            </a:r>
            <a:r>
              <a:rPr lang="en-US" sz="2200" dirty="0" smtClean="0">
                <a:cs typeface="Calibri" pitchFamily="34" charset="0"/>
              </a:rPr>
              <a:t> </a:t>
            </a:r>
            <a:r>
              <a:rPr lang="en-US" sz="2200" dirty="0" err="1" smtClean="0">
                <a:cs typeface="Calibri" pitchFamily="34" charset="0"/>
              </a:rPr>
              <a:t>periodik</a:t>
            </a:r>
            <a:r>
              <a:rPr lang="en-US" sz="2200" dirty="0" smtClean="0">
                <a:cs typeface="Calibri" pitchFamily="34" charset="0"/>
              </a:rPr>
              <a:t>?</a:t>
            </a:r>
            <a:endParaRPr lang="en-US" sz="2200" dirty="0">
              <a:cs typeface="Calibri" pitchFamily="34" charset="0"/>
            </a:endParaRPr>
          </a:p>
          <a:p>
            <a:pPr marL="0" indent="0">
              <a:buNone/>
            </a:pPr>
            <a:r>
              <a:rPr lang="en-US" sz="2200" b="1" dirty="0" err="1" smtClean="0">
                <a:cs typeface="Calibri" pitchFamily="34" charset="0"/>
              </a:rPr>
              <a:t>Jawaban</a:t>
            </a:r>
            <a:r>
              <a:rPr lang="en-US" sz="2200" dirty="0" smtClean="0">
                <a:cs typeface="Calibri" pitchFamily="34" charset="0"/>
              </a:rPr>
              <a:t>	:</a:t>
            </a:r>
          </a:p>
          <a:p>
            <a:pPr marL="0" indent="0">
              <a:buNone/>
            </a:pPr>
            <a:r>
              <a:rPr lang="en-US" sz="2200" dirty="0">
                <a:cs typeface="Calibri" pitchFamily="34" charset="0"/>
              </a:rPr>
              <a:t>	</a:t>
            </a:r>
            <a:r>
              <a:rPr lang="en-US" sz="2200" dirty="0" err="1" smtClean="0">
                <a:cs typeface="Calibri" pitchFamily="34" charset="0"/>
              </a:rPr>
              <a:t>Beban</a:t>
            </a:r>
            <a:r>
              <a:rPr lang="en-US" sz="2200" dirty="0" smtClean="0">
                <a:cs typeface="Calibri" pitchFamily="34" charset="0"/>
              </a:rPr>
              <a:t> </a:t>
            </a:r>
            <a:r>
              <a:rPr lang="en-US" sz="2200" dirty="0" err="1" smtClean="0">
                <a:cs typeface="Calibri" pitchFamily="34" charset="0"/>
              </a:rPr>
              <a:t>PPh</a:t>
            </a:r>
            <a:r>
              <a:rPr lang="en-US" sz="2200" dirty="0" smtClean="0">
                <a:cs typeface="Calibri" pitchFamily="34" charset="0"/>
              </a:rPr>
              <a:t> </a:t>
            </a:r>
            <a:r>
              <a:rPr lang="en-US" sz="2200" dirty="0">
                <a:cs typeface="Calibri" pitchFamily="34" charset="0"/>
              </a:rPr>
              <a:t>22 	= </a:t>
            </a:r>
            <a:r>
              <a:rPr lang="en-US" sz="2200" dirty="0" smtClean="0">
                <a:cs typeface="Calibri" pitchFamily="34" charset="0"/>
              </a:rPr>
              <a:t>0,1% x (100%/ 110%) x 77.000.000</a:t>
            </a:r>
          </a:p>
          <a:p>
            <a:pPr marL="0" indent="0">
              <a:buNone/>
            </a:pPr>
            <a:r>
              <a:rPr lang="en-US" sz="2200" dirty="0">
                <a:cs typeface="Calibri" pitchFamily="34" charset="0"/>
              </a:rPr>
              <a:t>	</a:t>
            </a:r>
            <a:r>
              <a:rPr lang="en-US" sz="2200" dirty="0" smtClean="0">
                <a:cs typeface="Calibri" pitchFamily="34" charset="0"/>
              </a:rPr>
              <a:t>		= </a:t>
            </a:r>
            <a:r>
              <a:rPr lang="en-US" sz="2200" dirty="0" err="1">
                <a:cs typeface="Calibri" pitchFamily="34" charset="0"/>
              </a:rPr>
              <a:t>Rp</a:t>
            </a:r>
            <a:r>
              <a:rPr lang="en-US" sz="2200" dirty="0">
                <a:cs typeface="Calibri" pitchFamily="34" charset="0"/>
              </a:rPr>
              <a:t> </a:t>
            </a:r>
            <a:r>
              <a:rPr lang="en-US" sz="2200" dirty="0" smtClean="0">
                <a:cs typeface="Calibri" pitchFamily="34" charset="0"/>
              </a:rPr>
              <a:t>700.000,00</a:t>
            </a:r>
            <a:endParaRPr lang="en-US" sz="2200" dirty="0">
              <a:cs typeface="Calibri" pitchFamily="34" charset="0"/>
            </a:endParaRPr>
          </a:p>
          <a:p>
            <a:pPr marL="0" indent="0">
              <a:buNone/>
            </a:pPr>
            <a:r>
              <a:rPr lang="en-US" sz="2200" dirty="0" err="1" smtClean="0">
                <a:cs typeface="Calibri" pitchFamily="34" charset="0"/>
              </a:rPr>
              <a:t>Jurnal</a:t>
            </a:r>
            <a:r>
              <a:rPr lang="en-US" sz="2200" dirty="0" smtClean="0">
                <a:cs typeface="Calibri" pitchFamily="34" charset="0"/>
              </a:rPr>
              <a:t> </a:t>
            </a:r>
            <a:r>
              <a:rPr lang="en-US" sz="2200" dirty="0" err="1" smtClean="0">
                <a:cs typeface="Calibri" pitchFamily="34" charset="0"/>
              </a:rPr>
              <a:t>Koperasi</a:t>
            </a:r>
            <a:r>
              <a:rPr lang="en-US" sz="2200" dirty="0" smtClean="0">
                <a:cs typeface="Calibri" pitchFamily="34" charset="0"/>
              </a:rPr>
              <a:t> Holing</a:t>
            </a:r>
          </a:p>
          <a:p>
            <a:pPr marL="0" indent="0">
              <a:buNone/>
            </a:pPr>
            <a:r>
              <a:rPr lang="en-US" sz="2200" dirty="0" smtClean="0">
                <a:cs typeface="Calibri" pitchFamily="34" charset="0"/>
              </a:rPr>
              <a:t>	</a:t>
            </a:r>
            <a:r>
              <a:rPr lang="en-US" sz="2200" dirty="0" err="1" smtClean="0">
                <a:cs typeface="Calibri" pitchFamily="34" charset="0"/>
              </a:rPr>
              <a:t>Piutang</a:t>
            </a:r>
            <a:r>
              <a:rPr lang="en-US" sz="2200" dirty="0" smtClean="0">
                <a:cs typeface="Calibri" pitchFamily="34" charset="0"/>
              </a:rPr>
              <a:t> </a:t>
            </a:r>
            <a:r>
              <a:rPr lang="en-US" sz="2200" dirty="0" err="1" smtClean="0">
                <a:cs typeface="Calibri" pitchFamily="34" charset="0"/>
              </a:rPr>
              <a:t>dagang</a:t>
            </a:r>
            <a:r>
              <a:rPr lang="en-US" sz="2200" dirty="0" smtClean="0">
                <a:cs typeface="Calibri" pitchFamily="34" charset="0"/>
              </a:rPr>
              <a:t>		77.700.000</a:t>
            </a:r>
          </a:p>
          <a:p>
            <a:pPr marL="0" indent="0">
              <a:buNone/>
            </a:pPr>
            <a:r>
              <a:rPr lang="en-US" sz="2200" dirty="0" smtClean="0">
                <a:cs typeface="Calibri" pitchFamily="34" charset="0"/>
              </a:rPr>
              <a:t>		</a:t>
            </a:r>
            <a:r>
              <a:rPr lang="en-US" sz="2200" dirty="0" err="1" smtClean="0">
                <a:cs typeface="Calibri" pitchFamily="34" charset="0"/>
              </a:rPr>
              <a:t>Penjualan</a:t>
            </a:r>
            <a:r>
              <a:rPr lang="en-US" sz="2200" dirty="0" smtClean="0">
                <a:cs typeface="Calibri" pitchFamily="34" charset="0"/>
              </a:rPr>
              <a:t>			70.000.000</a:t>
            </a:r>
          </a:p>
          <a:p>
            <a:pPr marL="0" indent="0">
              <a:buNone/>
            </a:pPr>
            <a:r>
              <a:rPr lang="en-US" sz="2200" dirty="0" smtClean="0">
                <a:cs typeface="Calibri" pitchFamily="34" charset="0"/>
              </a:rPr>
              <a:t>		</a:t>
            </a:r>
            <a:r>
              <a:rPr lang="en-US" sz="2200" dirty="0" err="1" smtClean="0">
                <a:cs typeface="Calibri" pitchFamily="34" charset="0"/>
              </a:rPr>
              <a:t>Utang</a:t>
            </a:r>
            <a:r>
              <a:rPr lang="en-US" sz="2200" dirty="0" smtClean="0">
                <a:cs typeface="Calibri" pitchFamily="34" charset="0"/>
              </a:rPr>
              <a:t> </a:t>
            </a:r>
            <a:r>
              <a:rPr lang="en-US" sz="2200" dirty="0" err="1" smtClean="0">
                <a:cs typeface="Calibri" pitchFamily="34" charset="0"/>
              </a:rPr>
              <a:t>PPh</a:t>
            </a:r>
            <a:r>
              <a:rPr lang="en-US" sz="2200" dirty="0" smtClean="0">
                <a:cs typeface="Calibri" pitchFamily="34" charset="0"/>
              </a:rPr>
              <a:t> 22		      700.000</a:t>
            </a:r>
          </a:p>
          <a:p>
            <a:pPr marL="0" indent="0">
              <a:buNone/>
            </a:pPr>
            <a:r>
              <a:rPr lang="en-US" sz="2200" dirty="0" smtClean="0">
                <a:cs typeface="Calibri" pitchFamily="34" charset="0"/>
              </a:rPr>
              <a:t>		PPN </a:t>
            </a:r>
            <a:r>
              <a:rPr lang="en-US" sz="2200" dirty="0" err="1" smtClean="0">
                <a:cs typeface="Calibri" pitchFamily="34" charset="0"/>
              </a:rPr>
              <a:t>keluaran</a:t>
            </a:r>
            <a:r>
              <a:rPr lang="en-US" sz="2200" dirty="0" smtClean="0">
                <a:cs typeface="Calibri" pitchFamily="34" charset="0"/>
              </a:rPr>
              <a:t>		   7.000.000</a:t>
            </a:r>
          </a:p>
        </p:txBody>
      </p:sp>
      <p:sp>
        <p:nvSpPr>
          <p:cNvPr id="4" name="Slide Number Placeholder 3"/>
          <p:cNvSpPr>
            <a:spLocks noGrp="1"/>
          </p:cNvSpPr>
          <p:nvPr>
            <p:ph type="sldNum" sz="quarter" idx="11"/>
          </p:nvPr>
        </p:nvSpPr>
        <p:spPr>
          <a:prstGeom prst="rect">
            <a:avLst/>
          </a:prstGeom>
        </p:spPr>
        <p:txBody>
          <a:bodyPr/>
          <a:lstStyle/>
          <a:p>
            <a:fld id="{C8917DDB-6779-4320-89F1-0A441ABEDE43}" type="slidenum">
              <a:rPr lang="en-US" smtClean="0">
                <a:solidFill>
                  <a:prstClr val="black"/>
                </a:solidFill>
              </a:rPr>
              <a:pPr/>
              <a:t>17</a:t>
            </a:fld>
            <a:endParaRPr lang="en-US">
              <a:solidFill>
                <a:prstClr val="black"/>
              </a:solidFill>
            </a:endParaRPr>
          </a:p>
        </p:txBody>
      </p:sp>
      <p:pic>
        <p:nvPicPr>
          <p:cNvPr id="7" name="Picture 6" descr="pen_paper_cartoon.png"/>
          <p:cNvPicPr>
            <a:picLocks noChangeAspect="1"/>
          </p:cNvPicPr>
          <p:nvPr/>
        </p:nvPicPr>
        <p:blipFill>
          <a:blip r:embed="rId2" cstate="print"/>
          <a:stretch>
            <a:fillRect/>
          </a:stretch>
        </p:blipFill>
        <p:spPr>
          <a:xfrm>
            <a:off x="7000892" y="4000504"/>
            <a:ext cx="1600200" cy="1388174"/>
          </a:xfrm>
          <a:prstGeom prst="rect">
            <a:avLst/>
          </a:prstGeom>
        </p:spPr>
      </p:pic>
    </p:spTree>
    <p:extLst>
      <p:ext uri="{BB962C8B-B14F-4D97-AF65-F5344CB8AC3E}">
        <p14:creationId xmlns:p14="http://schemas.microsoft.com/office/powerpoint/2010/main" val="3468370001"/>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 Diagonal Corner Rectangle 1"/>
          <p:cNvSpPr/>
          <p:nvPr/>
        </p:nvSpPr>
        <p:spPr>
          <a:xfrm>
            <a:off x="172405" y="1357298"/>
            <a:ext cx="8793635" cy="5270438"/>
          </a:xfrm>
          <a:custGeom>
            <a:avLst/>
            <a:gdLst>
              <a:gd name="connsiteX0" fmla="*/ 876115 w 8784976"/>
              <a:gd name="connsiteY0" fmla="*/ 0 h 5256584"/>
              <a:gd name="connsiteX1" fmla="*/ 8784976 w 8784976"/>
              <a:gd name="connsiteY1" fmla="*/ 0 h 5256584"/>
              <a:gd name="connsiteX2" fmla="*/ 8784976 w 8784976"/>
              <a:gd name="connsiteY2" fmla="*/ 0 h 5256584"/>
              <a:gd name="connsiteX3" fmla="*/ 8784976 w 8784976"/>
              <a:gd name="connsiteY3" fmla="*/ 4380469 h 5256584"/>
              <a:gd name="connsiteX4" fmla="*/ 7908861 w 8784976"/>
              <a:gd name="connsiteY4" fmla="*/ 5256584 h 5256584"/>
              <a:gd name="connsiteX5" fmla="*/ 0 w 8784976"/>
              <a:gd name="connsiteY5" fmla="*/ 5256584 h 5256584"/>
              <a:gd name="connsiteX6" fmla="*/ 0 w 8784976"/>
              <a:gd name="connsiteY6" fmla="*/ 5256584 h 5256584"/>
              <a:gd name="connsiteX7" fmla="*/ 0 w 8784976"/>
              <a:gd name="connsiteY7" fmla="*/ 876115 h 5256584"/>
              <a:gd name="connsiteX8" fmla="*/ 876115 w 8784976"/>
              <a:gd name="connsiteY8" fmla="*/ 0 h 5256584"/>
              <a:gd name="connsiteX0" fmla="*/ 876115 w 8821592"/>
              <a:gd name="connsiteY0" fmla="*/ 0 h 5270438"/>
              <a:gd name="connsiteX1" fmla="*/ 8784976 w 8821592"/>
              <a:gd name="connsiteY1" fmla="*/ 0 h 5270438"/>
              <a:gd name="connsiteX2" fmla="*/ 8784976 w 8821592"/>
              <a:gd name="connsiteY2" fmla="*/ 0 h 5270438"/>
              <a:gd name="connsiteX3" fmla="*/ 8784976 w 8821592"/>
              <a:gd name="connsiteY3" fmla="*/ 4380469 h 5270438"/>
              <a:gd name="connsiteX4" fmla="*/ 8490751 w 8821592"/>
              <a:gd name="connsiteY4" fmla="*/ 5270438 h 5270438"/>
              <a:gd name="connsiteX5" fmla="*/ 0 w 8821592"/>
              <a:gd name="connsiteY5" fmla="*/ 5256584 h 5270438"/>
              <a:gd name="connsiteX6" fmla="*/ 0 w 8821592"/>
              <a:gd name="connsiteY6" fmla="*/ 5256584 h 5270438"/>
              <a:gd name="connsiteX7" fmla="*/ 0 w 8821592"/>
              <a:gd name="connsiteY7" fmla="*/ 876115 h 5270438"/>
              <a:gd name="connsiteX8" fmla="*/ 876115 w 8821592"/>
              <a:gd name="connsiteY8" fmla="*/ 0 h 5270438"/>
              <a:gd name="connsiteX0" fmla="*/ 876115 w 8786529"/>
              <a:gd name="connsiteY0" fmla="*/ 0 h 5270438"/>
              <a:gd name="connsiteX1" fmla="*/ 8784976 w 8786529"/>
              <a:gd name="connsiteY1" fmla="*/ 0 h 5270438"/>
              <a:gd name="connsiteX2" fmla="*/ 8784976 w 8786529"/>
              <a:gd name="connsiteY2" fmla="*/ 0 h 5270438"/>
              <a:gd name="connsiteX3" fmla="*/ 8784976 w 8786529"/>
              <a:gd name="connsiteY3" fmla="*/ 4380469 h 5270438"/>
              <a:gd name="connsiteX4" fmla="*/ 8352205 w 8786529"/>
              <a:gd name="connsiteY4" fmla="*/ 5270438 h 5270438"/>
              <a:gd name="connsiteX5" fmla="*/ 0 w 8786529"/>
              <a:gd name="connsiteY5" fmla="*/ 5256584 h 5270438"/>
              <a:gd name="connsiteX6" fmla="*/ 0 w 8786529"/>
              <a:gd name="connsiteY6" fmla="*/ 5256584 h 5270438"/>
              <a:gd name="connsiteX7" fmla="*/ 0 w 8786529"/>
              <a:gd name="connsiteY7" fmla="*/ 876115 h 5270438"/>
              <a:gd name="connsiteX8" fmla="*/ 876115 w 8786529"/>
              <a:gd name="connsiteY8" fmla="*/ 0 h 5270438"/>
              <a:gd name="connsiteX0" fmla="*/ 398312 w 8793635"/>
              <a:gd name="connsiteY0" fmla="*/ 0 h 5270438"/>
              <a:gd name="connsiteX1" fmla="*/ 8792082 w 8793635"/>
              <a:gd name="connsiteY1" fmla="*/ 0 h 5270438"/>
              <a:gd name="connsiteX2" fmla="*/ 8792082 w 8793635"/>
              <a:gd name="connsiteY2" fmla="*/ 0 h 5270438"/>
              <a:gd name="connsiteX3" fmla="*/ 8792082 w 8793635"/>
              <a:gd name="connsiteY3" fmla="*/ 4380469 h 5270438"/>
              <a:gd name="connsiteX4" fmla="*/ 8359311 w 8793635"/>
              <a:gd name="connsiteY4" fmla="*/ 5270438 h 5270438"/>
              <a:gd name="connsiteX5" fmla="*/ 7106 w 8793635"/>
              <a:gd name="connsiteY5" fmla="*/ 5256584 h 5270438"/>
              <a:gd name="connsiteX6" fmla="*/ 7106 w 8793635"/>
              <a:gd name="connsiteY6" fmla="*/ 5256584 h 5270438"/>
              <a:gd name="connsiteX7" fmla="*/ 7106 w 8793635"/>
              <a:gd name="connsiteY7" fmla="*/ 876115 h 5270438"/>
              <a:gd name="connsiteX8" fmla="*/ 398312 w 8793635"/>
              <a:gd name="connsiteY8" fmla="*/ 0 h 5270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793635" h="5270438">
                <a:moveTo>
                  <a:pt x="398312" y="0"/>
                </a:moveTo>
                <a:lnTo>
                  <a:pt x="8792082" y="0"/>
                </a:lnTo>
                <a:lnTo>
                  <a:pt x="8792082" y="0"/>
                </a:lnTo>
                <a:lnTo>
                  <a:pt x="8792082" y="4380469"/>
                </a:lnTo>
                <a:cubicBezTo>
                  <a:pt x="8792082" y="4864334"/>
                  <a:pt x="8843176" y="5270438"/>
                  <a:pt x="8359311" y="5270438"/>
                </a:cubicBezTo>
                <a:lnTo>
                  <a:pt x="7106" y="5256584"/>
                </a:lnTo>
                <a:lnTo>
                  <a:pt x="7106" y="5256584"/>
                </a:lnTo>
                <a:lnTo>
                  <a:pt x="7106" y="876115"/>
                </a:lnTo>
                <a:cubicBezTo>
                  <a:pt x="7106" y="392250"/>
                  <a:pt x="-85553" y="0"/>
                  <a:pt x="398312" y="0"/>
                </a:cubicBezTo>
                <a:close/>
              </a:path>
            </a:pathLst>
          </a:custGeom>
          <a:ln w="38100"/>
        </p:spPr>
        <p:style>
          <a:lnRef idx="2">
            <a:schemeClr val="accent4"/>
          </a:lnRef>
          <a:fillRef idx="1">
            <a:schemeClr val="lt1"/>
          </a:fillRef>
          <a:effectRef idx="0">
            <a:schemeClr val="accent4"/>
          </a:effectRef>
          <a:fontRef idx="minor">
            <a:schemeClr val="dk1"/>
          </a:fontRef>
        </p:style>
        <p:txBody>
          <a:bodyPr rtlCol="0" anchor="ctr"/>
          <a:lstStyle/>
          <a:p>
            <a:pPr lvl="0" algn="just">
              <a:spcBef>
                <a:spcPct val="20000"/>
              </a:spcBef>
              <a:buClr>
                <a:srgbClr val="646B86"/>
              </a:buClr>
            </a:pPr>
            <a:r>
              <a:rPr lang="sv-SE" sz="2800" kern="0" dirty="0">
                <a:solidFill>
                  <a:srgbClr val="D16349">
                    <a:lumMod val="50000"/>
                  </a:srgbClr>
                </a:solidFill>
              </a:rPr>
              <a:t>	</a:t>
            </a:r>
            <a:endParaRPr lang="id-ID" sz="2800" kern="0" dirty="0" smtClean="0">
              <a:solidFill>
                <a:srgbClr val="D16349">
                  <a:lumMod val="50000"/>
                </a:srgbClr>
              </a:solidFill>
            </a:endParaRPr>
          </a:p>
          <a:p>
            <a:pPr lvl="0" algn="just">
              <a:spcBef>
                <a:spcPct val="20000"/>
              </a:spcBef>
              <a:buClr>
                <a:srgbClr val="646B86"/>
              </a:buClr>
            </a:pPr>
            <a:endParaRPr lang="sv-SE" sz="2800" kern="0" dirty="0" smtClean="0">
              <a:solidFill>
                <a:srgbClr val="D16349">
                  <a:lumMod val="50000"/>
                </a:srgbClr>
              </a:solidFill>
            </a:endParaRPr>
          </a:p>
          <a:p>
            <a:pPr lvl="0" algn="just">
              <a:spcBef>
                <a:spcPct val="20000"/>
              </a:spcBef>
              <a:buClr>
                <a:srgbClr val="646B86"/>
              </a:buClr>
            </a:pPr>
            <a:endParaRPr lang="sv-SE" sz="2800" kern="0" dirty="0">
              <a:solidFill>
                <a:srgbClr val="D16349">
                  <a:lumMod val="50000"/>
                </a:srgbClr>
              </a:solidFill>
            </a:endParaRPr>
          </a:p>
          <a:p>
            <a:pPr lvl="0" algn="just">
              <a:spcBef>
                <a:spcPct val="20000"/>
              </a:spcBef>
              <a:buClr>
                <a:srgbClr val="646B86"/>
              </a:buClr>
            </a:pPr>
            <a:endParaRPr lang="sv-SE" sz="2800" kern="0" dirty="0" smtClean="0">
              <a:solidFill>
                <a:srgbClr val="D16349">
                  <a:lumMod val="50000"/>
                </a:srgbClr>
              </a:solidFill>
            </a:endParaRPr>
          </a:p>
          <a:p>
            <a:pPr lvl="0" algn="just">
              <a:spcBef>
                <a:spcPct val="20000"/>
              </a:spcBef>
              <a:buClr>
                <a:srgbClr val="646B86"/>
              </a:buClr>
            </a:pPr>
            <a:endParaRPr lang="sv-SE" sz="2800" kern="0" dirty="0">
              <a:solidFill>
                <a:srgbClr val="D16349">
                  <a:lumMod val="50000"/>
                </a:srgbClr>
              </a:solidFill>
            </a:endParaRPr>
          </a:p>
          <a:p>
            <a:pPr lvl="0" algn="just">
              <a:spcBef>
                <a:spcPct val="20000"/>
              </a:spcBef>
              <a:buClr>
                <a:srgbClr val="646B86"/>
              </a:buClr>
            </a:pPr>
            <a:endParaRPr lang="sv-SE" sz="2800" kern="0" dirty="0" smtClean="0">
              <a:solidFill>
                <a:srgbClr val="D16349">
                  <a:lumMod val="50000"/>
                </a:srgbClr>
              </a:solidFill>
            </a:endParaRPr>
          </a:p>
          <a:p>
            <a:pPr lvl="0" algn="just">
              <a:spcBef>
                <a:spcPct val="20000"/>
              </a:spcBef>
              <a:buClr>
                <a:srgbClr val="646B86"/>
              </a:buClr>
            </a:pPr>
            <a:r>
              <a:rPr lang="sv-SE" sz="2800" kern="0" dirty="0" smtClean="0">
                <a:solidFill>
                  <a:srgbClr val="D16349">
                    <a:lumMod val="50000"/>
                  </a:srgbClr>
                </a:solidFill>
              </a:rPr>
              <a:t>CV. Talkandha merupakan perusahaan yang bergerak di bidang pencetakan plat baja untuk keperluan industri. Di suatu transaksi, perusahaan mencatatkan penjualan kredit sebesar Rp 575.000.000,00, tidak termasuk PPN dan PPh 22 (tarif 0,3%), dengan harga pokok penjualan sebesar Rp 465.000.000,00. Bagaimana penjual dan pembeli melakukan pencatatan?</a:t>
            </a:r>
          </a:p>
          <a:p>
            <a:pPr lvl="0" algn="just">
              <a:spcBef>
                <a:spcPct val="20000"/>
              </a:spcBef>
              <a:buClr>
                <a:srgbClr val="646B86"/>
              </a:buClr>
            </a:pPr>
            <a:endParaRPr lang="sv-SE" sz="2800" kern="0" dirty="0" smtClean="0">
              <a:solidFill>
                <a:srgbClr val="D16349">
                  <a:lumMod val="50000"/>
                </a:srgbClr>
              </a:solidFill>
            </a:endParaRPr>
          </a:p>
          <a:p>
            <a:pPr lvl="0" algn="just">
              <a:spcBef>
                <a:spcPct val="20000"/>
              </a:spcBef>
              <a:buClr>
                <a:srgbClr val="646B86"/>
              </a:buClr>
            </a:pPr>
            <a:endParaRPr lang="sv-SE" sz="2800" kern="0" dirty="0" smtClean="0">
              <a:solidFill>
                <a:srgbClr val="D16349">
                  <a:lumMod val="50000"/>
                </a:srgbClr>
              </a:solidFill>
            </a:endParaRPr>
          </a:p>
          <a:p>
            <a:pPr lvl="0" algn="just">
              <a:spcBef>
                <a:spcPct val="20000"/>
              </a:spcBef>
              <a:buClr>
                <a:srgbClr val="646B86"/>
              </a:buClr>
            </a:pPr>
            <a:endParaRPr lang="sv-SE" sz="2800" kern="0" dirty="0">
              <a:solidFill>
                <a:srgbClr val="D16349">
                  <a:lumMod val="50000"/>
                </a:srgbClr>
              </a:solidFill>
            </a:endParaRPr>
          </a:p>
          <a:p>
            <a:pPr marL="914400" lvl="0" indent="-457200" algn="just">
              <a:spcBef>
                <a:spcPct val="20000"/>
              </a:spcBef>
              <a:buClr>
                <a:srgbClr val="646B86"/>
              </a:buClr>
              <a:buFont typeface="+mj-lt"/>
              <a:buAutoNum type="alphaLcPeriod"/>
            </a:pPr>
            <a:endParaRPr lang="sv-SE" sz="2800" kern="0" dirty="0" smtClean="0">
              <a:solidFill>
                <a:srgbClr val="D16349">
                  <a:lumMod val="50000"/>
                </a:srgbClr>
              </a:solidFill>
            </a:endParaRPr>
          </a:p>
          <a:p>
            <a:pPr marL="914400" lvl="0" indent="-457200" algn="just">
              <a:spcBef>
                <a:spcPct val="20000"/>
              </a:spcBef>
              <a:buClr>
                <a:srgbClr val="646B86"/>
              </a:buClr>
              <a:buFont typeface="+mj-lt"/>
              <a:buAutoNum type="alphaLcPeriod"/>
            </a:pPr>
            <a:endParaRPr lang="sv-SE" sz="2800" kern="0" dirty="0">
              <a:solidFill>
                <a:srgbClr val="D16349">
                  <a:lumMod val="50000"/>
                </a:srgbClr>
              </a:solidFill>
            </a:endParaRPr>
          </a:p>
          <a:p>
            <a:pPr marL="914400" lvl="0" indent="-457200" algn="just">
              <a:spcBef>
                <a:spcPct val="20000"/>
              </a:spcBef>
              <a:buClr>
                <a:srgbClr val="646B86"/>
              </a:buClr>
              <a:buFont typeface="+mj-lt"/>
              <a:buAutoNum type="alphaLcPeriod"/>
            </a:pPr>
            <a:endParaRPr lang="sv-SE" sz="2800" kern="0" dirty="0" smtClean="0">
              <a:solidFill>
                <a:srgbClr val="D16349">
                  <a:lumMod val="50000"/>
                </a:srgbClr>
              </a:solidFill>
            </a:endParaRPr>
          </a:p>
          <a:p>
            <a:pPr marL="914400" lvl="0" indent="-457200" algn="just">
              <a:spcBef>
                <a:spcPct val="20000"/>
              </a:spcBef>
              <a:buClr>
                <a:srgbClr val="646B86"/>
              </a:buClr>
              <a:buFont typeface="+mj-lt"/>
              <a:buAutoNum type="alphaLcPeriod"/>
            </a:pPr>
            <a:endParaRPr lang="sv-SE" sz="2800" kern="0" dirty="0">
              <a:solidFill>
                <a:srgbClr val="D16349">
                  <a:lumMod val="50000"/>
                </a:srgbClr>
              </a:solidFill>
            </a:endParaRPr>
          </a:p>
          <a:p>
            <a:pPr marL="457200" lvl="0" algn="just">
              <a:spcBef>
                <a:spcPct val="20000"/>
              </a:spcBef>
              <a:buClr>
                <a:srgbClr val="646B86"/>
              </a:buClr>
            </a:pPr>
            <a:endParaRPr lang="sv-SE" sz="2800" kern="0" dirty="0">
              <a:solidFill>
                <a:srgbClr val="D16349">
                  <a:lumMod val="50000"/>
                </a:srgbClr>
              </a:solidFill>
            </a:endParaRPr>
          </a:p>
        </p:txBody>
      </p:sp>
      <p:sp>
        <p:nvSpPr>
          <p:cNvPr id="58370" name="Rectangle 2"/>
          <p:cNvSpPr>
            <a:spLocks noGrp="1" noChangeArrowheads="1"/>
          </p:cNvSpPr>
          <p:nvPr>
            <p:ph type="title"/>
          </p:nvPr>
        </p:nvSpPr>
        <p:spPr/>
        <p:txBody>
          <a:bodyPr/>
          <a:lstStyle/>
          <a:p>
            <a:r>
              <a:rPr lang="en-US" sz="2400" dirty="0" err="1" smtClean="0">
                <a:effectLst>
                  <a:outerShdw blurRad="38100" dist="38100" dir="2700000" algn="tl">
                    <a:srgbClr val="C0C0C0"/>
                  </a:outerShdw>
                </a:effectLst>
              </a:rPr>
              <a:t>Ilustrasi</a:t>
            </a:r>
            <a:r>
              <a:rPr lang="en-US" sz="2400" dirty="0" smtClean="0">
                <a:effectLst>
                  <a:outerShdw blurRad="38100" dist="38100" dir="2700000" algn="tl">
                    <a:srgbClr val="C0C0C0"/>
                  </a:outerShdw>
                </a:effectLst>
              </a:rPr>
              <a:t/>
            </a:r>
            <a:br>
              <a:rPr lang="en-US" sz="2400" dirty="0" smtClean="0">
                <a:effectLst>
                  <a:outerShdw blurRad="38100" dist="38100" dir="2700000" algn="tl">
                    <a:srgbClr val="C0C0C0"/>
                  </a:outerShdw>
                </a:effectLst>
              </a:rPr>
            </a:br>
            <a:r>
              <a:rPr lang="en-US" sz="2400" dirty="0" smtClean="0">
                <a:effectLst>
                  <a:outerShdw blurRad="38100" dist="38100" dir="2700000" algn="tl">
                    <a:srgbClr val="C0C0C0"/>
                  </a:outerShdw>
                </a:effectLst>
              </a:rPr>
              <a:t>(</a:t>
            </a:r>
            <a:r>
              <a:rPr lang="en-US" sz="2400" dirty="0" err="1" smtClean="0">
                <a:effectLst>
                  <a:outerShdw blurRad="38100" dist="38100" dir="2700000" algn="tl">
                    <a:srgbClr val="C0C0C0"/>
                  </a:outerShdw>
                </a:effectLst>
              </a:rPr>
              <a:t>Pencatatan</a:t>
            </a:r>
            <a:r>
              <a:rPr lang="en-US" sz="2400" dirty="0" smtClean="0">
                <a:effectLst>
                  <a:outerShdw blurRad="38100" dist="38100" dir="2700000" algn="tl">
                    <a:srgbClr val="C0C0C0"/>
                  </a:outerShdw>
                </a:effectLst>
              </a:rPr>
              <a:t> </a:t>
            </a:r>
            <a:r>
              <a:rPr lang="en-US" sz="2400" dirty="0" err="1" smtClean="0">
                <a:effectLst>
                  <a:outerShdw blurRad="38100" dist="38100" dir="2700000" algn="tl">
                    <a:srgbClr val="C0C0C0"/>
                  </a:outerShdw>
                </a:effectLst>
              </a:rPr>
              <a:t>Transaksi</a:t>
            </a:r>
            <a:r>
              <a:rPr lang="en-US" sz="2400" dirty="0" smtClean="0">
                <a:effectLst>
                  <a:outerShdw blurRad="38100" dist="38100" dir="2700000" algn="tl">
                    <a:srgbClr val="C0C0C0"/>
                  </a:outerShdw>
                </a:effectLst>
              </a:rPr>
              <a:t> </a:t>
            </a:r>
            <a:r>
              <a:rPr lang="en-US" sz="2400" dirty="0" err="1" smtClean="0">
                <a:effectLst>
                  <a:outerShdw blurRad="38100" dist="38100" dir="2700000" algn="tl">
                    <a:srgbClr val="C0C0C0"/>
                  </a:outerShdw>
                </a:effectLst>
              </a:rPr>
              <a:t>Industri</a:t>
            </a:r>
            <a:r>
              <a:rPr lang="en-US" sz="2400" dirty="0" smtClean="0">
                <a:effectLst>
                  <a:outerShdw blurRad="38100" dist="38100" dir="2700000" algn="tl">
                    <a:srgbClr val="C0C0C0"/>
                  </a:outerShdw>
                </a:effectLst>
              </a:rPr>
              <a:t> </a:t>
            </a:r>
            <a:r>
              <a:rPr lang="en-US" sz="2400" dirty="0" err="1" smtClean="0">
                <a:effectLst>
                  <a:outerShdw blurRad="38100" dist="38100" dir="2700000" algn="tl">
                    <a:srgbClr val="C0C0C0"/>
                  </a:outerShdw>
                </a:effectLst>
              </a:rPr>
              <a:t>Tertentu</a:t>
            </a:r>
            <a:r>
              <a:rPr lang="en-US" sz="2400" dirty="0" smtClean="0">
                <a:effectLst>
                  <a:outerShdw blurRad="38100" dist="38100" dir="2700000" algn="tl">
                    <a:srgbClr val="C0C0C0"/>
                  </a:outerShdw>
                </a:effectLst>
              </a:rPr>
              <a:t>)</a:t>
            </a:r>
          </a:p>
        </p:txBody>
      </p:sp>
      <p:sp>
        <p:nvSpPr>
          <p:cNvPr id="3" name="Slide Number Placeholder 2"/>
          <p:cNvSpPr>
            <a:spLocks noGrp="1"/>
          </p:cNvSpPr>
          <p:nvPr>
            <p:ph type="sldNum" sz="quarter" idx="11"/>
          </p:nvPr>
        </p:nvSpPr>
        <p:spPr/>
        <p:txBody>
          <a:bodyPr/>
          <a:lstStyle/>
          <a:p>
            <a:fld id="{C8917DDB-6779-4320-89F1-0A441ABEDE43}" type="slidenum">
              <a:rPr lang="en-US" smtClean="0">
                <a:solidFill>
                  <a:prstClr val="black"/>
                </a:solidFill>
              </a:rPr>
              <a:pPr/>
              <a:t>18</a:t>
            </a:fld>
            <a:endParaRPr lang="en-US">
              <a:solidFill>
                <a:prstClr val="black"/>
              </a:solidFill>
            </a:endParaRPr>
          </a:p>
        </p:txBody>
      </p:sp>
    </p:spTree>
    <p:extLst>
      <p:ext uri="{BB962C8B-B14F-4D97-AF65-F5344CB8AC3E}">
        <p14:creationId xmlns:p14="http://schemas.microsoft.com/office/powerpoint/2010/main" val="1818903050"/>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Jawaban</a:t>
            </a:r>
            <a:endParaRPr lang="en-US" dirty="0"/>
          </a:p>
        </p:txBody>
      </p:sp>
      <p:graphicFrame>
        <p:nvGraphicFramePr>
          <p:cNvPr id="8194" name="Object 2"/>
          <p:cNvGraphicFramePr>
            <a:graphicFrameLocks noGrp="1" noChangeAspect="1"/>
          </p:cNvGraphicFramePr>
          <p:nvPr>
            <p:ph idx="1"/>
          </p:nvPr>
        </p:nvGraphicFramePr>
        <p:xfrm>
          <a:off x="857224" y="971550"/>
          <a:ext cx="7786742" cy="5143500"/>
        </p:xfrm>
        <a:graphic>
          <a:graphicData uri="http://schemas.openxmlformats.org/presentationml/2006/ole">
            <mc:AlternateContent xmlns:mc="http://schemas.openxmlformats.org/markup-compatibility/2006">
              <mc:Choice xmlns:v="urn:schemas-microsoft-com:vml" Requires="v">
                <p:oleObj spid="_x0000_s8195" name="Worksheet" r:id="rId3" imgW="6086559" imgH="5143500" progId="Excel.Sheet.12">
                  <p:embed/>
                </p:oleObj>
              </mc:Choice>
              <mc:Fallback>
                <p:oleObj name="Worksheet" r:id="rId3" imgW="6086559" imgH="5143500" progId="Excel.Sheet.12">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57224" y="971550"/>
                        <a:ext cx="7786742" cy="5143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Definisi</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151869672"/>
              </p:ext>
            </p:extLst>
          </p:nvPr>
        </p:nvGraphicFramePr>
        <p:xfrm>
          <a:off x="404813" y="1219200"/>
          <a:ext cx="8305800" cy="5029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1"/>
          </p:nvPr>
        </p:nvSpPr>
        <p:spPr>
          <a:prstGeom prst="rect">
            <a:avLst/>
          </a:prstGeom>
        </p:spPr>
        <p:txBody>
          <a:bodyPr/>
          <a:lstStyle/>
          <a:p>
            <a:fld id="{C8917DDB-6779-4320-89F1-0A441ABEDE43}" type="slidenum">
              <a:rPr lang="en-US" smtClean="0">
                <a:solidFill>
                  <a:prstClr val="black"/>
                </a:solidFill>
              </a:rPr>
              <a:pPr/>
              <a:t>2</a:t>
            </a:fld>
            <a:endParaRPr lang="en-US">
              <a:solidFill>
                <a:prstClr val="black"/>
              </a:solidFill>
            </a:endParaRPr>
          </a:p>
        </p:txBody>
      </p:sp>
      <p:pic>
        <p:nvPicPr>
          <p:cNvPr id="11" name="Picture 10" descr="books-pile.jpg"/>
          <p:cNvPicPr>
            <a:picLocks noChangeAspect="1"/>
          </p:cNvPicPr>
          <p:nvPr/>
        </p:nvPicPr>
        <p:blipFill>
          <a:blip r:embed="rId8" cstate="print"/>
          <a:stretch>
            <a:fillRect/>
          </a:stretch>
        </p:blipFill>
        <p:spPr>
          <a:xfrm>
            <a:off x="7620001" y="4578448"/>
            <a:ext cx="979398" cy="1486220"/>
          </a:xfrm>
          <a:prstGeom prst="rect">
            <a:avLst/>
          </a:prstGeom>
        </p:spPr>
      </p:pic>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Sanksi</a:t>
            </a:r>
            <a:r>
              <a:rPr lang="en-US" dirty="0" smtClean="0"/>
              <a:t> </a:t>
            </a:r>
            <a:r>
              <a:rPr lang="en-US" dirty="0" err="1" smtClean="0"/>
              <a:t>Tarif</a:t>
            </a:r>
            <a:endParaRPr lang="en-US" dirty="0"/>
          </a:p>
        </p:txBody>
      </p:sp>
      <p:sp>
        <p:nvSpPr>
          <p:cNvPr id="3" name="Content Placeholder 2"/>
          <p:cNvSpPr>
            <a:spLocks noGrp="1"/>
          </p:cNvSpPr>
          <p:nvPr>
            <p:ph idx="1"/>
          </p:nvPr>
        </p:nvSpPr>
        <p:spPr>
          <a:xfrm>
            <a:off x="357158" y="2928934"/>
            <a:ext cx="8305800" cy="3786214"/>
          </a:xfrm>
        </p:spPr>
        <p:style>
          <a:lnRef idx="2">
            <a:schemeClr val="accent2"/>
          </a:lnRef>
          <a:fillRef idx="1">
            <a:schemeClr val="lt1"/>
          </a:fillRef>
          <a:effectRef idx="0">
            <a:schemeClr val="accent2"/>
          </a:effectRef>
          <a:fontRef idx="minor">
            <a:schemeClr val="dk1"/>
          </a:fontRef>
        </p:style>
        <p:txBody>
          <a:bodyPr/>
          <a:lstStyle/>
          <a:p>
            <a:pPr marL="0" indent="0">
              <a:buNone/>
            </a:pPr>
            <a:r>
              <a:rPr lang="en-US" sz="2000" dirty="0" smtClean="0">
                <a:cs typeface="Calibri" pitchFamily="34" charset="0"/>
              </a:rPr>
              <a:t>CV. </a:t>
            </a:r>
            <a:r>
              <a:rPr lang="en-US" sz="2000" dirty="0" err="1" smtClean="0">
                <a:cs typeface="Calibri" pitchFamily="34" charset="0"/>
              </a:rPr>
              <a:t>Tarumanegara</a:t>
            </a:r>
            <a:r>
              <a:rPr lang="en-US" sz="2000" dirty="0" smtClean="0">
                <a:cs typeface="Calibri" pitchFamily="34" charset="0"/>
              </a:rPr>
              <a:t> </a:t>
            </a:r>
            <a:r>
              <a:rPr lang="en-US" sz="2000" dirty="0" err="1" smtClean="0">
                <a:cs typeface="Calibri" pitchFamily="34" charset="0"/>
              </a:rPr>
              <a:t>melakukan</a:t>
            </a:r>
            <a:r>
              <a:rPr lang="en-US" sz="2000" dirty="0" smtClean="0">
                <a:cs typeface="Calibri" pitchFamily="34" charset="0"/>
              </a:rPr>
              <a:t> </a:t>
            </a:r>
            <a:r>
              <a:rPr lang="en-US" sz="2000" dirty="0" err="1" smtClean="0">
                <a:cs typeface="Calibri" pitchFamily="34" charset="0"/>
              </a:rPr>
              <a:t>pembelian</a:t>
            </a:r>
            <a:r>
              <a:rPr lang="en-US" sz="2000" dirty="0" smtClean="0">
                <a:cs typeface="Calibri" pitchFamily="34" charset="0"/>
              </a:rPr>
              <a:t> lima </a:t>
            </a:r>
            <a:r>
              <a:rPr lang="en-US" sz="2000" dirty="0" err="1" smtClean="0">
                <a:cs typeface="Calibri" pitchFamily="34" charset="0"/>
              </a:rPr>
              <a:t>keranjang</a:t>
            </a:r>
            <a:r>
              <a:rPr lang="en-US" sz="2000" dirty="0" smtClean="0">
                <a:cs typeface="Calibri" pitchFamily="34" charset="0"/>
              </a:rPr>
              <a:t> </a:t>
            </a:r>
            <a:r>
              <a:rPr lang="en-US" sz="2000" dirty="0" err="1" smtClean="0">
                <a:cs typeface="Calibri" pitchFamily="34" charset="0"/>
              </a:rPr>
              <a:t>ikan</a:t>
            </a:r>
            <a:r>
              <a:rPr lang="en-US" sz="2000" dirty="0" smtClean="0">
                <a:cs typeface="Calibri" pitchFamily="34" charset="0"/>
              </a:rPr>
              <a:t> </a:t>
            </a:r>
            <a:r>
              <a:rPr lang="en-US" sz="2000" dirty="0" err="1" smtClean="0">
                <a:cs typeface="Calibri" pitchFamily="34" charset="0"/>
              </a:rPr>
              <a:t>patin</a:t>
            </a:r>
            <a:r>
              <a:rPr lang="en-US" sz="2000" dirty="0" smtClean="0">
                <a:cs typeface="Calibri" pitchFamily="34" charset="0"/>
              </a:rPr>
              <a:t> </a:t>
            </a:r>
            <a:r>
              <a:rPr lang="en-US" sz="2000" dirty="0" err="1" smtClean="0">
                <a:cs typeface="Calibri" pitchFamily="34" charset="0"/>
              </a:rPr>
              <a:t>senilai</a:t>
            </a:r>
            <a:r>
              <a:rPr lang="en-US" sz="2000" dirty="0" smtClean="0">
                <a:cs typeface="Calibri" pitchFamily="34" charset="0"/>
              </a:rPr>
              <a:t> </a:t>
            </a:r>
            <a:r>
              <a:rPr lang="en-US" sz="2000" dirty="0" err="1" smtClean="0">
                <a:cs typeface="Calibri" pitchFamily="34" charset="0"/>
              </a:rPr>
              <a:t>Rp</a:t>
            </a:r>
            <a:r>
              <a:rPr lang="en-US" sz="2000" dirty="0" smtClean="0">
                <a:cs typeface="Calibri" pitchFamily="34" charset="0"/>
              </a:rPr>
              <a:t> 1.500.000,00 per </a:t>
            </a:r>
            <a:r>
              <a:rPr lang="en-US" sz="2000" dirty="0" err="1" smtClean="0">
                <a:cs typeface="Calibri" pitchFamily="34" charset="0"/>
              </a:rPr>
              <a:t>keranjang</a:t>
            </a:r>
            <a:r>
              <a:rPr lang="en-US" sz="2000" dirty="0" smtClean="0">
                <a:cs typeface="Calibri" pitchFamily="34" charset="0"/>
              </a:rPr>
              <a:t> </a:t>
            </a:r>
            <a:r>
              <a:rPr lang="en-US" sz="2000" dirty="0" err="1" smtClean="0">
                <a:cs typeface="Calibri" pitchFamily="34" charset="0"/>
              </a:rPr>
              <a:t>untuk</a:t>
            </a:r>
            <a:r>
              <a:rPr lang="en-US" sz="2000" dirty="0" smtClean="0">
                <a:cs typeface="Calibri" pitchFamily="34" charset="0"/>
              </a:rPr>
              <a:t> </a:t>
            </a:r>
            <a:r>
              <a:rPr lang="en-US" sz="2000" dirty="0" err="1" smtClean="0">
                <a:cs typeface="Calibri" pitchFamily="34" charset="0"/>
              </a:rPr>
              <a:t>keperluan</a:t>
            </a:r>
            <a:r>
              <a:rPr lang="en-US" sz="2000" dirty="0" smtClean="0">
                <a:cs typeface="Calibri" pitchFamily="34" charset="0"/>
              </a:rPr>
              <a:t> </a:t>
            </a:r>
            <a:r>
              <a:rPr lang="en-US" sz="2000" dirty="0" err="1" smtClean="0">
                <a:cs typeface="Calibri" pitchFamily="34" charset="0"/>
              </a:rPr>
              <a:t>ekspor</a:t>
            </a:r>
            <a:r>
              <a:rPr lang="en-US" sz="2000" dirty="0" smtClean="0">
                <a:cs typeface="Calibri" pitchFamily="34" charset="0"/>
              </a:rPr>
              <a:t>, </a:t>
            </a:r>
            <a:r>
              <a:rPr lang="en-US" sz="2000" dirty="0" err="1" smtClean="0">
                <a:cs typeface="Calibri" pitchFamily="34" charset="0"/>
              </a:rPr>
              <a:t>dengan</a:t>
            </a:r>
            <a:r>
              <a:rPr lang="en-US" sz="2000" dirty="0" smtClean="0">
                <a:cs typeface="Calibri" pitchFamily="34" charset="0"/>
              </a:rPr>
              <a:t> </a:t>
            </a:r>
            <a:r>
              <a:rPr lang="en-US" sz="2000" dirty="0" err="1" smtClean="0">
                <a:cs typeface="Calibri" pitchFamily="34" charset="0"/>
              </a:rPr>
              <a:t>biaya</a:t>
            </a:r>
            <a:r>
              <a:rPr lang="en-US" sz="2000" dirty="0" smtClean="0">
                <a:cs typeface="Calibri" pitchFamily="34" charset="0"/>
              </a:rPr>
              <a:t> </a:t>
            </a:r>
            <a:r>
              <a:rPr lang="en-US" sz="2000" dirty="0" err="1" smtClean="0">
                <a:cs typeface="Calibri" pitchFamily="34" charset="0"/>
              </a:rPr>
              <a:t>pengiriman</a:t>
            </a:r>
            <a:r>
              <a:rPr lang="en-US" sz="2000" dirty="0" smtClean="0">
                <a:cs typeface="Calibri" pitchFamily="34" charset="0"/>
              </a:rPr>
              <a:t> </a:t>
            </a:r>
            <a:r>
              <a:rPr lang="en-US" sz="2000" dirty="0" err="1" smtClean="0">
                <a:cs typeface="Calibri" pitchFamily="34" charset="0"/>
              </a:rPr>
              <a:t>sebesar</a:t>
            </a:r>
            <a:r>
              <a:rPr lang="en-US" sz="2000" dirty="0" smtClean="0">
                <a:cs typeface="Calibri" pitchFamily="34" charset="0"/>
              </a:rPr>
              <a:t> </a:t>
            </a:r>
            <a:r>
              <a:rPr lang="en-US" sz="2000" dirty="0" err="1" smtClean="0">
                <a:cs typeface="Calibri" pitchFamily="34" charset="0"/>
              </a:rPr>
              <a:t>Rp</a:t>
            </a:r>
            <a:r>
              <a:rPr lang="en-US" sz="2000" dirty="0" smtClean="0">
                <a:cs typeface="Calibri" pitchFamily="34" charset="0"/>
              </a:rPr>
              <a:t> 50.000,00 </a:t>
            </a:r>
            <a:r>
              <a:rPr lang="en-US" sz="2000" dirty="0" err="1" smtClean="0">
                <a:cs typeface="Calibri" pitchFamily="34" charset="0"/>
              </a:rPr>
              <a:t>ditanggung</a:t>
            </a:r>
            <a:r>
              <a:rPr lang="en-US" sz="2000" dirty="0" smtClean="0">
                <a:cs typeface="Calibri" pitchFamily="34" charset="0"/>
              </a:rPr>
              <a:t> Tn. </a:t>
            </a:r>
            <a:r>
              <a:rPr lang="en-US" sz="2000" dirty="0" err="1" smtClean="0">
                <a:cs typeface="Calibri" pitchFamily="34" charset="0"/>
              </a:rPr>
              <a:t>Mulawarman</a:t>
            </a:r>
            <a:r>
              <a:rPr lang="en-US" sz="2000" dirty="0" smtClean="0">
                <a:cs typeface="Calibri" pitchFamily="34" charset="0"/>
              </a:rPr>
              <a:t> </a:t>
            </a:r>
            <a:r>
              <a:rPr lang="en-US" sz="2000" dirty="0" err="1" smtClean="0">
                <a:cs typeface="Calibri" pitchFamily="34" charset="0"/>
              </a:rPr>
              <a:t>sebagai</a:t>
            </a:r>
            <a:r>
              <a:rPr lang="en-US" sz="2000" dirty="0" smtClean="0">
                <a:cs typeface="Calibri" pitchFamily="34" charset="0"/>
              </a:rPr>
              <a:t> </a:t>
            </a:r>
            <a:r>
              <a:rPr lang="en-US" sz="2000" dirty="0" err="1" smtClean="0">
                <a:cs typeface="Calibri" pitchFamily="34" charset="0"/>
              </a:rPr>
              <a:t>pedagang</a:t>
            </a:r>
            <a:r>
              <a:rPr lang="en-US" sz="2000" dirty="0" smtClean="0">
                <a:cs typeface="Calibri" pitchFamily="34" charset="0"/>
              </a:rPr>
              <a:t> </a:t>
            </a:r>
            <a:r>
              <a:rPr lang="en-US" sz="2000" dirty="0" err="1" smtClean="0">
                <a:cs typeface="Calibri" pitchFamily="34" charset="0"/>
              </a:rPr>
              <a:t>pengumpul</a:t>
            </a:r>
            <a:r>
              <a:rPr lang="en-US" sz="2000" dirty="0" smtClean="0">
                <a:cs typeface="Calibri" pitchFamily="34" charset="0"/>
              </a:rPr>
              <a:t>. </a:t>
            </a:r>
            <a:r>
              <a:rPr lang="en-US" sz="2000" dirty="0" err="1" smtClean="0">
                <a:cs typeface="Calibri" pitchFamily="34" charset="0"/>
              </a:rPr>
              <a:t>Jika</a:t>
            </a:r>
            <a:r>
              <a:rPr lang="en-US" sz="2000" dirty="0" smtClean="0">
                <a:cs typeface="Calibri" pitchFamily="34" charset="0"/>
              </a:rPr>
              <a:t> Tn. </a:t>
            </a:r>
            <a:r>
              <a:rPr lang="en-US" sz="2000" dirty="0" err="1" smtClean="0">
                <a:cs typeface="Calibri" pitchFamily="34" charset="0"/>
              </a:rPr>
              <a:t>Purnawarman</a:t>
            </a:r>
            <a:r>
              <a:rPr lang="en-US" sz="2000" dirty="0" smtClean="0">
                <a:cs typeface="Calibri" pitchFamily="34" charset="0"/>
              </a:rPr>
              <a:t> </a:t>
            </a:r>
            <a:r>
              <a:rPr lang="en-US" sz="2000" dirty="0" err="1" smtClean="0">
                <a:cs typeface="Calibri" pitchFamily="34" charset="0"/>
              </a:rPr>
              <a:t>tidak</a:t>
            </a:r>
            <a:r>
              <a:rPr lang="en-US" sz="2000" dirty="0" smtClean="0">
                <a:cs typeface="Calibri" pitchFamily="34" charset="0"/>
              </a:rPr>
              <a:t> </a:t>
            </a:r>
            <a:r>
              <a:rPr lang="en-US" sz="2000" dirty="0" err="1" smtClean="0">
                <a:cs typeface="Calibri" pitchFamily="34" charset="0"/>
              </a:rPr>
              <a:t>memiliki</a:t>
            </a:r>
            <a:r>
              <a:rPr lang="en-US" sz="2000" dirty="0" smtClean="0">
                <a:cs typeface="Calibri" pitchFamily="34" charset="0"/>
              </a:rPr>
              <a:t> NPWP, </a:t>
            </a:r>
            <a:r>
              <a:rPr lang="en-US" sz="2000" dirty="0" err="1" smtClean="0">
                <a:cs typeface="Calibri" pitchFamily="34" charset="0"/>
              </a:rPr>
              <a:t>berapakah</a:t>
            </a:r>
            <a:r>
              <a:rPr lang="en-US" sz="2000" dirty="0" smtClean="0">
                <a:cs typeface="Calibri" pitchFamily="34" charset="0"/>
              </a:rPr>
              <a:t> </a:t>
            </a:r>
            <a:r>
              <a:rPr lang="en-US" sz="2000" dirty="0" err="1" smtClean="0">
                <a:cs typeface="Calibri" pitchFamily="34" charset="0"/>
              </a:rPr>
              <a:t>besar</a:t>
            </a:r>
            <a:r>
              <a:rPr lang="en-US" sz="2000" dirty="0" smtClean="0">
                <a:cs typeface="Calibri" pitchFamily="34" charset="0"/>
              </a:rPr>
              <a:t> </a:t>
            </a:r>
            <a:r>
              <a:rPr lang="en-US" sz="2000" dirty="0" err="1" smtClean="0">
                <a:cs typeface="Calibri" pitchFamily="34" charset="0"/>
              </a:rPr>
              <a:t>PPh</a:t>
            </a:r>
            <a:r>
              <a:rPr lang="en-US" sz="2000" dirty="0" smtClean="0">
                <a:cs typeface="Calibri" pitchFamily="34" charset="0"/>
              </a:rPr>
              <a:t> 22 yang </a:t>
            </a:r>
            <a:r>
              <a:rPr lang="en-US" sz="2000" dirty="0" err="1" smtClean="0">
                <a:cs typeface="Calibri" pitchFamily="34" charset="0"/>
              </a:rPr>
              <a:t>harus</a:t>
            </a:r>
            <a:r>
              <a:rPr lang="en-US" sz="2000" dirty="0" smtClean="0">
                <a:cs typeface="Calibri" pitchFamily="34" charset="0"/>
              </a:rPr>
              <a:t> </a:t>
            </a:r>
            <a:r>
              <a:rPr lang="en-US" sz="2000" dirty="0" err="1" smtClean="0">
                <a:cs typeface="Calibri" pitchFamily="34" charset="0"/>
              </a:rPr>
              <a:t>dipungut</a:t>
            </a:r>
            <a:r>
              <a:rPr lang="en-US" sz="2000" dirty="0" smtClean="0">
                <a:cs typeface="Calibri" pitchFamily="34" charset="0"/>
              </a:rPr>
              <a:t> </a:t>
            </a:r>
            <a:r>
              <a:rPr lang="en-US" sz="2000" dirty="0" err="1" smtClean="0">
                <a:cs typeface="Calibri" pitchFamily="34" charset="0"/>
              </a:rPr>
              <a:t>oleh</a:t>
            </a:r>
            <a:r>
              <a:rPr lang="en-US" sz="2000" dirty="0" smtClean="0">
                <a:cs typeface="Calibri" pitchFamily="34" charset="0"/>
              </a:rPr>
              <a:t> PT. </a:t>
            </a:r>
            <a:r>
              <a:rPr lang="en-US" sz="2000" dirty="0" err="1" smtClean="0">
                <a:cs typeface="Calibri" pitchFamily="34" charset="0"/>
              </a:rPr>
              <a:t>Kutai</a:t>
            </a:r>
            <a:r>
              <a:rPr lang="en-US" sz="2000" dirty="0" smtClean="0">
                <a:cs typeface="Calibri" pitchFamily="34" charset="0"/>
              </a:rPr>
              <a:t> </a:t>
            </a:r>
            <a:r>
              <a:rPr lang="en-US" sz="2000" dirty="0" err="1" smtClean="0">
                <a:cs typeface="Calibri" pitchFamily="34" charset="0"/>
              </a:rPr>
              <a:t>Kartanegara</a:t>
            </a:r>
            <a:r>
              <a:rPr lang="en-US" sz="2000" dirty="0" smtClean="0">
                <a:cs typeface="Calibri" pitchFamily="34" charset="0"/>
              </a:rPr>
              <a:t>?</a:t>
            </a:r>
          </a:p>
          <a:p>
            <a:pPr marL="0" indent="0">
              <a:buNone/>
            </a:pPr>
            <a:r>
              <a:rPr lang="en-US" sz="2000" dirty="0" err="1" smtClean="0">
                <a:cs typeface="Calibri" pitchFamily="34" charset="0"/>
              </a:rPr>
              <a:t>Jawaban</a:t>
            </a:r>
            <a:r>
              <a:rPr lang="en-US" sz="2000" dirty="0" smtClean="0">
                <a:cs typeface="Calibri" pitchFamily="34" charset="0"/>
              </a:rPr>
              <a:t>	:</a:t>
            </a:r>
          </a:p>
          <a:p>
            <a:pPr marL="0" indent="0">
              <a:buNone/>
            </a:pPr>
            <a:r>
              <a:rPr lang="en-US" sz="2200" dirty="0">
                <a:cs typeface="Calibri" pitchFamily="34" charset="0"/>
              </a:rPr>
              <a:t>	</a:t>
            </a:r>
            <a:r>
              <a:rPr lang="en-US" sz="1800" b="1" dirty="0" err="1" smtClean="0">
                <a:cs typeface="Calibri" pitchFamily="34" charset="0"/>
              </a:rPr>
              <a:t>Tarif</a:t>
            </a:r>
            <a:r>
              <a:rPr lang="en-US" sz="1800" b="1" dirty="0" smtClean="0">
                <a:cs typeface="Calibri" pitchFamily="34" charset="0"/>
              </a:rPr>
              <a:t> </a:t>
            </a:r>
            <a:r>
              <a:rPr lang="en-US" sz="1800" b="1" dirty="0" err="1" smtClean="0">
                <a:cs typeface="Calibri" pitchFamily="34" charset="0"/>
              </a:rPr>
              <a:t>PPh</a:t>
            </a:r>
            <a:r>
              <a:rPr lang="en-US" sz="1800" b="1" dirty="0" smtClean="0">
                <a:cs typeface="Calibri" pitchFamily="34" charset="0"/>
              </a:rPr>
              <a:t> 22	= 0,25% x (1 + 100%)</a:t>
            </a:r>
          </a:p>
          <a:p>
            <a:pPr marL="0" indent="0">
              <a:buNone/>
            </a:pPr>
            <a:r>
              <a:rPr lang="en-US" sz="1800" b="1" dirty="0">
                <a:cs typeface="Calibri" pitchFamily="34" charset="0"/>
              </a:rPr>
              <a:t>	</a:t>
            </a:r>
            <a:r>
              <a:rPr lang="en-US" sz="1800" b="1" dirty="0" smtClean="0">
                <a:cs typeface="Calibri" pitchFamily="34" charset="0"/>
              </a:rPr>
              <a:t>		= 0,5%</a:t>
            </a:r>
          </a:p>
          <a:p>
            <a:pPr marL="0" indent="0">
              <a:buNone/>
            </a:pPr>
            <a:r>
              <a:rPr lang="en-US" sz="1800" b="1" dirty="0">
                <a:cs typeface="Calibri" pitchFamily="34" charset="0"/>
              </a:rPr>
              <a:t>	</a:t>
            </a:r>
            <a:r>
              <a:rPr lang="en-US" sz="1800" b="1" dirty="0" err="1" smtClean="0">
                <a:cs typeface="Calibri" pitchFamily="34" charset="0"/>
              </a:rPr>
              <a:t>Beban</a:t>
            </a:r>
            <a:r>
              <a:rPr lang="en-US" sz="1800" b="1" dirty="0" smtClean="0">
                <a:cs typeface="Calibri" pitchFamily="34" charset="0"/>
              </a:rPr>
              <a:t> </a:t>
            </a:r>
            <a:r>
              <a:rPr lang="en-US" sz="1800" b="1" dirty="0" err="1" smtClean="0">
                <a:cs typeface="Calibri" pitchFamily="34" charset="0"/>
              </a:rPr>
              <a:t>PPh</a:t>
            </a:r>
            <a:r>
              <a:rPr lang="en-US" sz="1800" b="1" dirty="0" smtClean="0">
                <a:cs typeface="Calibri" pitchFamily="34" charset="0"/>
              </a:rPr>
              <a:t> 22 	= 0,5% x 5 x 1.500.000</a:t>
            </a:r>
          </a:p>
          <a:p>
            <a:pPr marL="0" indent="0">
              <a:buNone/>
            </a:pPr>
            <a:r>
              <a:rPr lang="en-US" sz="1800" b="1" dirty="0">
                <a:cs typeface="Calibri" pitchFamily="34" charset="0"/>
              </a:rPr>
              <a:t>	</a:t>
            </a:r>
            <a:r>
              <a:rPr lang="en-US" sz="1800" b="1" dirty="0" smtClean="0">
                <a:cs typeface="Calibri" pitchFamily="34" charset="0"/>
              </a:rPr>
              <a:t>		= </a:t>
            </a:r>
            <a:r>
              <a:rPr lang="en-US" sz="1800" b="1" dirty="0" err="1" smtClean="0">
                <a:cs typeface="Calibri" pitchFamily="34" charset="0"/>
              </a:rPr>
              <a:t>Rp</a:t>
            </a:r>
            <a:r>
              <a:rPr lang="en-US" sz="1800" b="1" dirty="0" smtClean="0">
                <a:cs typeface="Calibri" pitchFamily="34" charset="0"/>
              </a:rPr>
              <a:t> 37.500,00</a:t>
            </a:r>
          </a:p>
        </p:txBody>
      </p:sp>
      <p:sp>
        <p:nvSpPr>
          <p:cNvPr id="4" name="Slide Number Placeholder 3"/>
          <p:cNvSpPr>
            <a:spLocks noGrp="1"/>
          </p:cNvSpPr>
          <p:nvPr>
            <p:ph type="sldNum" sz="quarter" idx="11"/>
          </p:nvPr>
        </p:nvSpPr>
        <p:spPr>
          <a:prstGeom prst="rect">
            <a:avLst/>
          </a:prstGeom>
        </p:spPr>
        <p:txBody>
          <a:bodyPr/>
          <a:lstStyle/>
          <a:p>
            <a:fld id="{C8917DDB-6779-4320-89F1-0A441ABEDE43}" type="slidenum">
              <a:rPr lang="en-US" smtClean="0">
                <a:solidFill>
                  <a:prstClr val="black"/>
                </a:solidFill>
              </a:rPr>
              <a:pPr/>
              <a:t>20</a:t>
            </a:fld>
            <a:endParaRPr lang="en-US">
              <a:solidFill>
                <a:prstClr val="black"/>
              </a:solidFill>
            </a:endParaRPr>
          </a:p>
        </p:txBody>
      </p:sp>
      <p:pic>
        <p:nvPicPr>
          <p:cNvPr id="6" name="Picture 5" descr="pen_paper_cartoon.png"/>
          <p:cNvPicPr>
            <a:picLocks noChangeAspect="1"/>
          </p:cNvPicPr>
          <p:nvPr/>
        </p:nvPicPr>
        <p:blipFill>
          <a:blip r:embed="rId2" cstate="print"/>
          <a:stretch>
            <a:fillRect/>
          </a:stretch>
        </p:blipFill>
        <p:spPr>
          <a:xfrm>
            <a:off x="7010400" y="4953000"/>
            <a:ext cx="1600200" cy="1388174"/>
          </a:xfrm>
          <a:prstGeom prst="rect">
            <a:avLst/>
          </a:prstGeom>
        </p:spPr>
      </p:pic>
      <p:sp>
        <p:nvSpPr>
          <p:cNvPr id="7" name="Content Placeholder 2"/>
          <p:cNvSpPr txBox="1">
            <a:spLocks/>
          </p:cNvSpPr>
          <p:nvPr/>
        </p:nvSpPr>
        <p:spPr bwMode="auto">
          <a:xfrm>
            <a:off x="381000" y="1371600"/>
            <a:ext cx="8305800" cy="914400"/>
          </a:xfrm>
          <a:prstGeom prst="rect">
            <a:avLst/>
          </a:prstGeom>
          <a:ln w="19050" cap="flat" cmpd="sng" algn="ctr">
            <a:solidFill>
              <a:schemeClr val="accent2"/>
            </a:solidFill>
            <a:prstDash val="solid"/>
            <a:miter lim="800000"/>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t" anchorCtr="0" compatLnSpc="1">
            <a:prstTxWarp prst="textNoShape">
              <a:avLst/>
            </a:prstTxWarp>
          </a:bodyPr>
          <a:lstStyle>
            <a:lvl1pPr marL="342900" indent="-342900" algn="just" rtl="0" eaLnBrk="1" fontAlgn="base" hangingPunct="1">
              <a:spcBef>
                <a:spcPct val="20000"/>
              </a:spcBef>
              <a:spcAft>
                <a:spcPct val="0"/>
              </a:spcAft>
              <a:buClr>
                <a:schemeClr val="tx2"/>
              </a:buClr>
              <a:buFont typeface="Wingdings" pitchFamily="2" charset="2"/>
              <a:buChar char="§"/>
              <a:defRPr sz="2800">
                <a:solidFill>
                  <a:schemeClr val="accent1">
                    <a:lumMod val="50000"/>
                  </a:schemeClr>
                </a:solidFill>
                <a:latin typeface="+mn-lt"/>
                <a:ea typeface="+mn-ea"/>
                <a:cs typeface="+mn-cs"/>
              </a:defRPr>
            </a:lvl1pPr>
            <a:lvl2pPr marL="742950" indent="-285750" algn="just" rtl="0" eaLnBrk="1" fontAlgn="base" hangingPunct="1">
              <a:spcBef>
                <a:spcPct val="20000"/>
              </a:spcBef>
              <a:spcAft>
                <a:spcPct val="0"/>
              </a:spcAft>
              <a:buClr>
                <a:schemeClr val="accent1"/>
              </a:buClr>
              <a:buFont typeface="Wingdings" pitchFamily="2" charset="2"/>
              <a:buChar char="§"/>
              <a:defRPr sz="2400">
                <a:solidFill>
                  <a:srgbClr val="7030A0"/>
                </a:solidFill>
                <a:latin typeface="+mn-lt"/>
                <a:ea typeface="+mn-ea"/>
                <a:cs typeface="+mn-cs"/>
              </a:defRPr>
            </a:lvl2pPr>
            <a:lvl3pPr marL="1143000" indent="-228600" algn="just" rtl="0" eaLnBrk="1" fontAlgn="base" hangingPunct="1">
              <a:spcBef>
                <a:spcPct val="20000"/>
              </a:spcBef>
              <a:spcAft>
                <a:spcPct val="0"/>
              </a:spcAft>
              <a:buClr>
                <a:schemeClr val="tx1"/>
              </a:buClr>
              <a:buChar char="•"/>
              <a:defRPr sz="2000">
                <a:solidFill>
                  <a:schemeClr val="dk1"/>
                </a:solidFill>
                <a:latin typeface="+mn-lt"/>
                <a:ea typeface="+mn-ea"/>
                <a:cs typeface="+mn-cs"/>
              </a:defRPr>
            </a:lvl3pPr>
            <a:lvl4pPr marL="1600200" indent="-228600" algn="just" rtl="0" eaLnBrk="1" fontAlgn="base" hangingPunct="1">
              <a:spcBef>
                <a:spcPct val="20000"/>
              </a:spcBef>
              <a:spcAft>
                <a:spcPct val="0"/>
              </a:spcAft>
              <a:buChar char="–"/>
              <a:defRPr sz="1800">
                <a:solidFill>
                  <a:schemeClr val="dk1"/>
                </a:solidFill>
                <a:latin typeface="+mn-lt"/>
                <a:ea typeface="+mn-ea"/>
                <a:cs typeface="+mn-cs"/>
              </a:defRPr>
            </a:lvl4pPr>
            <a:lvl5pPr marL="2057400" indent="-228600" algn="just" rtl="0" eaLnBrk="1" fontAlgn="base" hangingPunct="1">
              <a:spcBef>
                <a:spcPct val="20000"/>
              </a:spcBef>
              <a:spcAft>
                <a:spcPct val="0"/>
              </a:spcAft>
              <a:buChar char="»"/>
              <a:defRPr sz="1800">
                <a:solidFill>
                  <a:schemeClr val="dk1"/>
                </a:solidFill>
                <a:latin typeface="+mn-lt"/>
                <a:ea typeface="+mn-ea"/>
                <a:cs typeface="+mn-cs"/>
              </a:defRPr>
            </a:lvl5pPr>
            <a:lvl6pPr marL="2514600" indent="-228600" algn="l" rtl="0" eaLnBrk="1" fontAlgn="base" hangingPunct="1">
              <a:spcBef>
                <a:spcPct val="20000"/>
              </a:spcBef>
              <a:spcAft>
                <a:spcPct val="0"/>
              </a:spcAft>
              <a:buChar char="»"/>
              <a:defRPr sz="2000">
                <a:solidFill>
                  <a:schemeClr val="dk1"/>
                </a:solidFill>
                <a:latin typeface="+mn-lt"/>
                <a:ea typeface="+mn-ea"/>
                <a:cs typeface="+mn-cs"/>
              </a:defRPr>
            </a:lvl6pPr>
            <a:lvl7pPr marL="2971800" indent="-228600" algn="l" rtl="0" eaLnBrk="1" fontAlgn="base" hangingPunct="1">
              <a:spcBef>
                <a:spcPct val="20000"/>
              </a:spcBef>
              <a:spcAft>
                <a:spcPct val="0"/>
              </a:spcAft>
              <a:buChar char="»"/>
              <a:defRPr sz="2000">
                <a:solidFill>
                  <a:schemeClr val="dk1"/>
                </a:solidFill>
                <a:latin typeface="+mn-lt"/>
                <a:ea typeface="+mn-ea"/>
                <a:cs typeface="+mn-cs"/>
              </a:defRPr>
            </a:lvl7pPr>
            <a:lvl8pPr marL="3429000" indent="-228600" algn="l" rtl="0" eaLnBrk="1" fontAlgn="base" hangingPunct="1">
              <a:spcBef>
                <a:spcPct val="20000"/>
              </a:spcBef>
              <a:spcAft>
                <a:spcPct val="0"/>
              </a:spcAft>
              <a:buChar char="»"/>
              <a:defRPr sz="2000">
                <a:solidFill>
                  <a:schemeClr val="dk1"/>
                </a:solidFill>
                <a:latin typeface="+mn-lt"/>
                <a:ea typeface="+mn-ea"/>
                <a:cs typeface="+mn-cs"/>
              </a:defRPr>
            </a:lvl8pPr>
            <a:lvl9pPr marL="3886200" indent="-228600" algn="l" rtl="0" eaLnBrk="1" fontAlgn="base" hangingPunct="1">
              <a:spcBef>
                <a:spcPct val="20000"/>
              </a:spcBef>
              <a:spcAft>
                <a:spcPct val="0"/>
              </a:spcAft>
              <a:buChar char="»"/>
              <a:defRPr sz="2000">
                <a:solidFill>
                  <a:schemeClr val="dk1"/>
                </a:solidFill>
                <a:latin typeface="+mn-lt"/>
                <a:ea typeface="+mn-ea"/>
                <a:cs typeface="+mn-cs"/>
              </a:defRPr>
            </a:lvl9pPr>
          </a:lstStyle>
          <a:p>
            <a:pPr marL="0" indent="0" algn="ctr">
              <a:buFont typeface="Wingdings" pitchFamily="2" charset="2"/>
              <a:buNone/>
            </a:pPr>
            <a:r>
              <a:rPr lang="en-US" sz="2000" dirty="0" err="1" smtClean="0">
                <a:cs typeface="Calibri" pitchFamily="34" charset="0"/>
              </a:rPr>
              <a:t>Bagi</a:t>
            </a:r>
            <a:r>
              <a:rPr lang="en-US" sz="2000" dirty="0" smtClean="0">
                <a:cs typeface="Calibri" pitchFamily="34" charset="0"/>
              </a:rPr>
              <a:t> WP yang </a:t>
            </a:r>
            <a:r>
              <a:rPr lang="en-US" sz="2000" dirty="0" err="1" smtClean="0">
                <a:cs typeface="Calibri" pitchFamily="34" charset="0"/>
              </a:rPr>
              <a:t>tidak</a:t>
            </a:r>
            <a:r>
              <a:rPr lang="en-US" sz="2000" dirty="0" smtClean="0">
                <a:cs typeface="Calibri" pitchFamily="34" charset="0"/>
              </a:rPr>
              <a:t> </a:t>
            </a:r>
            <a:r>
              <a:rPr lang="en-US" sz="2000" dirty="0" err="1" smtClean="0">
                <a:cs typeface="Calibri" pitchFamily="34" charset="0"/>
              </a:rPr>
              <a:t>memiliki</a:t>
            </a:r>
            <a:r>
              <a:rPr lang="en-US" sz="2000" dirty="0" smtClean="0">
                <a:cs typeface="Calibri" pitchFamily="34" charset="0"/>
              </a:rPr>
              <a:t> NPWP,</a:t>
            </a:r>
          </a:p>
          <a:p>
            <a:pPr marL="0" indent="0" algn="ctr">
              <a:buFont typeface="Wingdings" pitchFamily="2" charset="2"/>
              <a:buNone/>
            </a:pPr>
            <a:r>
              <a:rPr lang="en-US" sz="2000" dirty="0" err="1" smtClean="0">
                <a:cs typeface="Calibri" pitchFamily="34" charset="0"/>
              </a:rPr>
              <a:t>tarif</a:t>
            </a:r>
            <a:r>
              <a:rPr lang="en-US" sz="2000" dirty="0" smtClean="0">
                <a:cs typeface="Calibri" pitchFamily="34" charset="0"/>
              </a:rPr>
              <a:t> </a:t>
            </a:r>
            <a:r>
              <a:rPr lang="en-US" sz="2000" dirty="0" err="1" smtClean="0">
                <a:cs typeface="Calibri" pitchFamily="34" charset="0"/>
              </a:rPr>
              <a:t>lebih</a:t>
            </a:r>
            <a:r>
              <a:rPr lang="en-US" sz="2000" dirty="0" smtClean="0">
                <a:cs typeface="Calibri" pitchFamily="34" charset="0"/>
              </a:rPr>
              <a:t> </a:t>
            </a:r>
            <a:r>
              <a:rPr lang="en-US" sz="2000" dirty="0" err="1" smtClean="0">
                <a:cs typeface="Calibri" pitchFamily="34" charset="0"/>
              </a:rPr>
              <a:t>tinggi</a:t>
            </a:r>
            <a:r>
              <a:rPr lang="en-US" sz="2000" dirty="0" smtClean="0">
                <a:cs typeface="Calibri" pitchFamily="34" charset="0"/>
              </a:rPr>
              <a:t> 100% </a:t>
            </a:r>
            <a:r>
              <a:rPr lang="en-US" sz="2000" dirty="0" err="1" smtClean="0">
                <a:cs typeface="Calibri" pitchFamily="34" charset="0"/>
              </a:rPr>
              <a:t>untuk</a:t>
            </a:r>
            <a:r>
              <a:rPr lang="en-US" sz="2000" dirty="0" smtClean="0">
                <a:cs typeface="Calibri" pitchFamily="34" charset="0"/>
              </a:rPr>
              <a:t> </a:t>
            </a:r>
            <a:r>
              <a:rPr lang="en-US" sz="2000" dirty="0" err="1" smtClean="0">
                <a:cs typeface="Calibri" pitchFamily="34" charset="0"/>
              </a:rPr>
              <a:t>PPh</a:t>
            </a:r>
            <a:r>
              <a:rPr lang="en-US" sz="2000" dirty="0" smtClean="0">
                <a:cs typeface="Calibri" pitchFamily="34" charset="0"/>
              </a:rPr>
              <a:t> 22 </a:t>
            </a:r>
            <a:r>
              <a:rPr lang="en-US" sz="2000" dirty="0" err="1" smtClean="0">
                <a:cs typeface="Calibri" pitchFamily="34" charset="0"/>
              </a:rPr>
              <a:t>tidak</a:t>
            </a:r>
            <a:r>
              <a:rPr lang="en-US" sz="2000" dirty="0" smtClean="0">
                <a:cs typeface="Calibri" pitchFamily="34" charset="0"/>
              </a:rPr>
              <a:t> final.</a:t>
            </a:r>
          </a:p>
          <a:p>
            <a:pPr marL="0" indent="0">
              <a:buFont typeface="Wingdings" pitchFamily="2" charset="2"/>
              <a:buNone/>
            </a:pPr>
            <a:r>
              <a:rPr lang="en-US" sz="2000" dirty="0" smtClean="0">
                <a:cs typeface="Calibri" pitchFamily="34" charset="0"/>
              </a:rPr>
              <a:t>	</a:t>
            </a:r>
          </a:p>
        </p:txBody>
      </p:sp>
      <p:sp>
        <p:nvSpPr>
          <p:cNvPr id="8" name="Title 1"/>
          <p:cNvSpPr txBox="1">
            <a:spLocks/>
          </p:cNvSpPr>
          <p:nvPr/>
        </p:nvSpPr>
        <p:spPr bwMode="gray">
          <a:xfrm>
            <a:off x="428596" y="2357430"/>
            <a:ext cx="8229600" cy="5635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3200" b="1">
                <a:solidFill>
                  <a:schemeClr val="tx2">
                    <a:lumMod val="75000"/>
                  </a:schemeClr>
                </a:solidFill>
                <a:latin typeface="+mj-lt"/>
                <a:ea typeface="+mj-ea"/>
                <a:cs typeface="+mj-cs"/>
              </a:defRPr>
            </a:lvl1pPr>
            <a:lvl2pPr algn="l" rtl="0" eaLnBrk="1" fontAlgn="base" hangingPunct="1">
              <a:spcBef>
                <a:spcPct val="0"/>
              </a:spcBef>
              <a:spcAft>
                <a:spcPct val="0"/>
              </a:spcAft>
              <a:defRPr sz="3200" b="1">
                <a:solidFill>
                  <a:schemeClr val="bg1"/>
                </a:solidFill>
                <a:latin typeface="Arial" charset="0"/>
              </a:defRPr>
            </a:lvl2pPr>
            <a:lvl3pPr algn="l" rtl="0" eaLnBrk="1" fontAlgn="base" hangingPunct="1">
              <a:spcBef>
                <a:spcPct val="0"/>
              </a:spcBef>
              <a:spcAft>
                <a:spcPct val="0"/>
              </a:spcAft>
              <a:defRPr sz="3200" b="1">
                <a:solidFill>
                  <a:schemeClr val="bg1"/>
                </a:solidFill>
                <a:latin typeface="Arial" charset="0"/>
              </a:defRPr>
            </a:lvl3pPr>
            <a:lvl4pPr algn="l" rtl="0" eaLnBrk="1" fontAlgn="base" hangingPunct="1">
              <a:spcBef>
                <a:spcPct val="0"/>
              </a:spcBef>
              <a:spcAft>
                <a:spcPct val="0"/>
              </a:spcAft>
              <a:defRPr sz="3200" b="1">
                <a:solidFill>
                  <a:schemeClr val="bg1"/>
                </a:solidFill>
                <a:latin typeface="Arial" charset="0"/>
              </a:defRPr>
            </a:lvl4pPr>
            <a:lvl5pPr algn="l" rtl="0" eaLnBrk="1" fontAlgn="base" hangingPunct="1">
              <a:spcBef>
                <a:spcPct val="0"/>
              </a:spcBef>
              <a:spcAft>
                <a:spcPct val="0"/>
              </a:spcAft>
              <a:defRPr sz="3200" b="1">
                <a:solidFill>
                  <a:schemeClr val="bg1"/>
                </a:solidFill>
                <a:latin typeface="Arial" charset="0"/>
              </a:defRPr>
            </a:lvl5pPr>
            <a:lvl6pPr marL="457200" algn="l" rtl="0" eaLnBrk="1" fontAlgn="base" hangingPunct="1">
              <a:spcBef>
                <a:spcPct val="0"/>
              </a:spcBef>
              <a:spcAft>
                <a:spcPct val="0"/>
              </a:spcAft>
              <a:defRPr sz="3200" b="1">
                <a:solidFill>
                  <a:schemeClr val="bg1"/>
                </a:solidFill>
                <a:latin typeface="Arial" charset="0"/>
              </a:defRPr>
            </a:lvl6pPr>
            <a:lvl7pPr marL="914400" algn="l" rtl="0" eaLnBrk="1" fontAlgn="base" hangingPunct="1">
              <a:spcBef>
                <a:spcPct val="0"/>
              </a:spcBef>
              <a:spcAft>
                <a:spcPct val="0"/>
              </a:spcAft>
              <a:defRPr sz="3200" b="1">
                <a:solidFill>
                  <a:schemeClr val="bg1"/>
                </a:solidFill>
                <a:latin typeface="Arial" charset="0"/>
              </a:defRPr>
            </a:lvl7pPr>
            <a:lvl8pPr marL="1371600" algn="l" rtl="0" eaLnBrk="1" fontAlgn="base" hangingPunct="1">
              <a:spcBef>
                <a:spcPct val="0"/>
              </a:spcBef>
              <a:spcAft>
                <a:spcPct val="0"/>
              </a:spcAft>
              <a:defRPr sz="3200" b="1">
                <a:solidFill>
                  <a:schemeClr val="bg1"/>
                </a:solidFill>
                <a:latin typeface="Arial" charset="0"/>
              </a:defRPr>
            </a:lvl8pPr>
            <a:lvl9pPr marL="1828800" algn="l" rtl="0" eaLnBrk="1" fontAlgn="base" hangingPunct="1">
              <a:spcBef>
                <a:spcPct val="0"/>
              </a:spcBef>
              <a:spcAft>
                <a:spcPct val="0"/>
              </a:spcAft>
              <a:defRPr sz="3200" b="1">
                <a:solidFill>
                  <a:schemeClr val="bg1"/>
                </a:solidFill>
                <a:latin typeface="Arial" charset="0"/>
              </a:defRPr>
            </a:lvl9pPr>
          </a:lstStyle>
          <a:p>
            <a:r>
              <a:rPr lang="en-US" dirty="0" err="1" smtClean="0">
                <a:solidFill>
                  <a:srgbClr val="646B86">
                    <a:lumMod val="75000"/>
                  </a:srgbClr>
                </a:solidFill>
              </a:rPr>
              <a:t>Ilustrasi</a:t>
            </a:r>
            <a:endParaRPr lang="en-US" dirty="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Saat</a:t>
            </a:r>
            <a:r>
              <a:rPr lang="en-US" dirty="0" smtClean="0"/>
              <a:t> </a:t>
            </a:r>
            <a:r>
              <a:rPr lang="en-US" dirty="0" err="1" smtClean="0"/>
              <a:t>Terutang</a:t>
            </a:r>
            <a:r>
              <a:rPr lang="en-US" dirty="0" smtClean="0"/>
              <a:t> </a:t>
            </a:r>
            <a:r>
              <a:rPr lang="en-US" dirty="0" err="1" smtClean="0"/>
              <a:t>dan</a:t>
            </a:r>
            <a:r>
              <a:rPr lang="en-US" dirty="0" smtClean="0"/>
              <a:t> </a:t>
            </a:r>
            <a:r>
              <a:rPr lang="en-US" dirty="0" err="1" smtClean="0"/>
              <a:t>Pelunasan</a:t>
            </a:r>
            <a:endParaRPr lang="en-US" dirty="0"/>
          </a:p>
        </p:txBody>
      </p:sp>
      <p:sp>
        <p:nvSpPr>
          <p:cNvPr id="3" name="Content Placeholder 2"/>
          <p:cNvSpPr>
            <a:spLocks noGrp="1"/>
          </p:cNvSpPr>
          <p:nvPr>
            <p:ph idx="1"/>
          </p:nvPr>
        </p:nvSpPr>
        <p:spPr>
          <a:xfrm>
            <a:off x="152400" y="1321526"/>
            <a:ext cx="8839200" cy="914400"/>
          </a:xfrm>
          <a:prstGeom prst="snip2SameRect">
            <a:avLst/>
          </a:prstGeom>
          <a:ln/>
        </p:spPr>
        <p:style>
          <a:lnRef idx="0">
            <a:schemeClr val="accent1"/>
          </a:lnRef>
          <a:fillRef idx="3">
            <a:schemeClr val="accent1"/>
          </a:fillRef>
          <a:effectRef idx="3">
            <a:schemeClr val="accent1"/>
          </a:effectRef>
          <a:fontRef idx="minor">
            <a:schemeClr val="lt1"/>
          </a:fontRef>
        </p:style>
        <p:txBody>
          <a:bodyPr/>
          <a:lstStyle/>
          <a:p>
            <a:pPr marL="0" indent="0" algn="just">
              <a:buNone/>
            </a:pPr>
            <a:r>
              <a:rPr lang="en-US" sz="2200" dirty="0" err="1" smtClean="0">
                <a:cs typeface="Calibri" pitchFamily="34" charset="0"/>
                <a:sym typeface="Wingdings" pitchFamily="2" charset="2"/>
              </a:rPr>
              <a:t>Pemungutan</a:t>
            </a:r>
            <a:r>
              <a:rPr lang="en-US" sz="2200" dirty="0" smtClean="0">
                <a:cs typeface="Calibri" pitchFamily="34" charset="0"/>
                <a:sym typeface="Wingdings" pitchFamily="2" charset="2"/>
              </a:rPr>
              <a:t> </a:t>
            </a:r>
            <a:r>
              <a:rPr lang="en-US" sz="2200" dirty="0" err="1" smtClean="0">
                <a:cs typeface="Calibri" pitchFamily="34" charset="0"/>
                <a:sym typeface="Wingdings" pitchFamily="2" charset="2"/>
              </a:rPr>
              <a:t>pajak</a:t>
            </a:r>
            <a:r>
              <a:rPr lang="en-US" sz="2200" dirty="0" smtClean="0">
                <a:cs typeface="Calibri" pitchFamily="34" charset="0"/>
                <a:sym typeface="Wingdings" pitchFamily="2" charset="2"/>
              </a:rPr>
              <a:t> </a:t>
            </a:r>
            <a:r>
              <a:rPr lang="en-US" sz="2200" dirty="0" err="1" smtClean="0">
                <a:cs typeface="Calibri" pitchFamily="34" charset="0"/>
                <a:sym typeface="Wingdings" pitchFamily="2" charset="2"/>
              </a:rPr>
              <a:t>terutang</a:t>
            </a:r>
            <a:r>
              <a:rPr lang="en-US" sz="2200" dirty="0" smtClean="0">
                <a:cs typeface="Calibri" pitchFamily="34" charset="0"/>
                <a:sym typeface="Wingdings" pitchFamily="2" charset="2"/>
              </a:rPr>
              <a:t> </a:t>
            </a:r>
            <a:r>
              <a:rPr lang="en-US" sz="2200" dirty="0" err="1" smtClean="0">
                <a:cs typeface="Calibri" pitchFamily="34" charset="0"/>
                <a:sym typeface="Wingdings" pitchFamily="2" charset="2"/>
              </a:rPr>
              <a:t>dilakukan</a:t>
            </a:r>
            <a:r>
              <a:rPr lang="en-US" sz="2200" dirty="0" smtClean="0">
                <a:cs typeface="Calibri" pitchFamily="34" charset="0"/>
                <a:sym typeface="Wingdings" pitchFamily="2" charset="2"/>
              </a:rPr>
              <a:t> </a:t>
            </a:r>
            <a:r>
              <a:rPr lang="en-US" sz="2200" dirty="0" err="1" smtClean="0">
                <a:cs typeface="Calibri" pitchFamily="34" charset="0"/>
                <a:sym typeface="Wingdings" pitchFamily="2" charset="2"/>
              </a:rPr>
              <a:t>saat</a:t>
            </a:r>
            <a:r>
              <a:rPr lang="en-US" sz="2200" dirty="0" smtClean="0">
                <a:cs typeface="Calibri" pitchFamily="34" charset="0"/>
                <a:sym typeface="Wingdings" pitchFamily="2" charset="2"/>
              </a:rPr>
              <a:t> </a:t>
            </a:r>
            <a:r>
              <a:rPr lang="en-US" sz="2200" dirty="0" err="1" smtClean="0">
                <a:cs typeface="Calibri" pitchFamily="34" charset="0"/>
                <a:sym typeface="Wingdings" pitchFamily="2" charset="2"/>
              </a:rPr>
              <a:t>pembayaran</a:t>
            </a:r>
            <a:r>
              <a:rPr lang="en-US" sz="2200" dirty="0" smtClean="0">
                <a:cs typeface="Calibri" pitchFamily="34" charset="0"/>
                <a:sym typeface="Wingdings" pitchFamily="2" charset="2"/>
              </a:rPr>
              <a:t> </a:t>
            </a:r>
            <a:r>
              <a:rPr lang="en-US" sz="2200" dirty="0" err="1" smtClean="0">
                <a:cs typeface="Calibri" pitchFamily="34" charset="0"/>
                <a:sym typeface="Wingdings" pitchFamily="2" charset="2"/>
              </a:rPr>
              <a:t>kecuali</a:t>
            </a:r>
            <a:r>
              <a:rPr lang="en-US" sz="2200" dirty="0" smtClean="0">
                <a:cs typeface="Calibri" pitchFamily="34" charset="0"/>
                <a:sym typeface="Wingdings" pitchFamily="2" charset="2"/>
              </a:rPr>
              <a:t> </a:t>
            </a:r>
            <a:r>
              <a:rPr lang="en-US" sz="2200" dirty="0" err="1" smtClean="0">
                <a:cs typeface="Calibri" pitchFamily="34" charset="0"/>
                <a:sym typeface="Wingdings" pitchFamily="2" charset="2"/>
              </a:rPr>
              <a:t>ditetapkan</a:t>
            </a:r>
            <a:r>
              <a:rPr lang="en-US" sz="2200" dirty="0" smtClean="0">
                <a:cs typeface="Calibri" pitchFamily="34" charset="0"/>
                <a:sym typeface="Wingdings" pitchFamily="2" charset="2"/>
              </a:rPr>
              <a:t> </a:t>
            </a:r>
            <a:r>
              <a:rPr lang="en-US" sz="2200" dirty="0" err="1" smtClean="0">
                <a:cs typeface="Calibri" pitchFamily="34" charset="0"/>
                <a:sym typeface="Wingdings" pitchFamily="2" charset="2"/>
              </a:rPr>
              <a:t>berlainan</a:t>
            </a:r>
            <a:r>
              <a:rPr lang="en-US" sz="2200" dirty="0" smtClean="0">
                <a:cs typeface="Calibri" pitchFamily="34" charset="0"/>
                <a:sym typeface="Wingdings" pitchFamily="2" charset="2"/>
              </a:rPr>
              <a:t> </a:t>
            </a:r>
            <a:r>
              <a:rPr lang="en-US" sz="2200" dirty="0" err="1" smtClean="0">
                <a:cs typeface="Calibri" pitchFamily="34" charset="0"/>
                <a:sym typeface="Wingdings" pitchFamily="2" charset="2"/>
              </a:rPr>
              <a:t>oleh</a:t>
            </a:r>
            <a:r>
              <a:rPr lang="en-US" sz="2200" dirty="0" smtClean="0">
                <a:cs typeface="Calibri" pitchFamily="34" charset="0"/>
                <a:sym typeface="Wingdings" pitchFamily="2" charset="2"/>
              </a:rPr>
              <a:t> </a:t>
            </a:r>
            <a:r>
              <a:rPr lang="en-US" sz="2200" dirty="0" err="1" smtClean="0">
                <a:cs typeface="Calibri" pitchFamily="34" charset="0"/>
                <a:sym typeface="Wingdings" pitchFamily="2" charset="2"/>
              </a:rPr>
              <a:t>Menkeu</a:t>
            </a:r>
            <a:r>
              <a:rPr lang="en-US" sz="2200" dirty="0" smtClean="0">
                <a:cs typeface="Calibri" pitchFamily="34" charset="0"/>
                <a:sym typeface="Wingdings" pitchFamily="2" charset="2"/>
              </a:rPr>
              <a:t>. </a:t>
            </a:r>
            <a:r>
              <a:rPr lang="en-US" sz="2200" dirty="0" err="1" smtClean="0">
                <a:cs typeface="Calibri" pitchFamily="34" charset="0"/>
                <a:sym typeface="Wingdings" pitchFamily="2" charset="2"/>
              </a:rPr>
              <a:t>Pengecualian</a:t>
            </a:r>
            <a:r>
              <a:rPr lang="en-US" sz="2200" dirty="0" smtClean="0">
                <a:cs typeface="Calibri" pitchFamily="34" charset="0"/>
                <a:sym typeface="Wingdings" pitchFamily="2" charset="2"/>
              </a:rPr>
              <a:t> </a:t>
            </a:r>
            <a:r>
              <a:rPr lang="en-US" sz="2200" dirty="0" err="1" smtClean="0">
                <a:cs typeface="Calibri" pitchFamily="34" charset="0"/>
                <a:sym typeface="Wingdings" pitchFamily="2" charset="2"/>
              </a:rPr>
              <a:t>tersebut</a:t>
            </a:r>
            <a:r>
              <a:rPr lang="en-US" sz="2200" dirty="0" smtClean="0">
                <a:cs typeface="Calibri" pitchFamily="34" charset="0"/>
                <a:sym typeface="Wingdings" pitchFamily="2" charset="2"/>
              </a:rPr>
              <a:t> </a:t>
            </a:r>
            <a:r>
              <a:rPr lang="en-US" sz="2200" dirty="0" err="1" smtClean="0">
                <a:cs typeface="Calibri" pitchFamily="34" charset="0"/>
                <a:sym typeface="Wingdings" pitchFamily="2" charset="2"/>
              </a:rPr>
              <a:t>antara</a:t>
            </a:r>
            <a:r>
              <a:rPr lang="en-US" sz="2200" dirty="0" smtClean="0">
                <a:cs typeface="Calibri" pitchFamily="34" charset="0"/>
                <a:sym typeface="Wingdings" pitchFamily="2" charset="2"/>
              </a:rPr>
              <a:t> lain:</a:t>
            </a:r>
            <a:endParaRPr lang="en-US" sz="2200" dirty="0">
              <a:cs typeface="Calibri" pitchFamily="34" charset="0"/>
            </a:endParaRPr>
          </a:p>
        </p:txBody>
      </p:sp>
      <p:sp>
        <p:nvSpPr>
          <p:cNvPr id="4" name="Slide Number Placeholder 3"/>
          <p:cNvSpPr>
            <a:spLocks noGrp="1"/>
          </p:cNvSpPr>
          <p:nvPr>
            <p:ph type="sldNum" sz="quarter" idx="11"/>
          </p:nvPr>
        </p:nvSpPr>
        <p:spPr>
          <a:xfrm>
            <a:off x="7010400" y="6400800"/>
            <a:ext cx="2133600" cy="320675"/>
          </a:xfrm>
          <a:prstGeom prst="rect">
            <a:avLst/>
          </a:prstGeom>
        </p:spPr>
        <p:txBody>
          <a:bodyPr/>
          <a:lstStyle/>
          <a:p>
            <a:fld id="{C8917DDB-6779-4320-89F1-0A441ABEDE43}" type="slidenum">
              <a:rPr lang="en-US" sz="1100" smtClean="0">
                <a:solidFill>
                  <a:prstClr val="black"/>
                </a:solidFill>
              </a:rPr>
              <a:pPr/>
              <a:t>21</a:t>
            </a:fld>
            <a:endParaRPr lang="en-US" sz="1100">
              <a:solidFill>
                <a:prstClr val="black"/>
              </a:solidFill>
            </a:endParaRPr>
          </a:p>
        </p:txBody>
      </p:sp>
      <p:sp>
        <p:nvSpPr>
          <p:cNvPr id="6" name="Rectangle 5"/>
          <p:cNvSpPr/>
          <p:nvPr/>
        </p:nvSpPr>
        <p:spPr>
          <a:xfrm>
            <a:off x="228600" y="2667000"/>
            <a:ext cx="3200400" cy="685800"/>
          </a:xfrm>
          <a:prstGeom prst="rect">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r>
              <a:rPr lang="en-US" dirty="0" err="1" smtClean="0">
                <a:solidFill>
                  <a:schemeClr val="tx1">
                    <a:lumMod val="95000"/>
                    <a:lumOff val="5000"/>
                  </a:schemeClr>
                </a:solidFill>
                <a:cs typeface="Calibri" pitchFamily="34" charset="0"/>
              </a:rPr>
              <a:t>Kegiatan</a:t>
            </a:r>
            <a:r>
              <a:rPr lang="en-US" dirty="0" smtClean="0">
                <a:solidFill>
                  <a:schemeClr val="tx1">
                    <a:lumMod val="95000"/>
                    <a:lumOff val="5000"/>
                  </a:schemeClr>
                </a:solidFill>
                <a:cs typeface="Calibri" pitchFamily="34" charset="0"/>
              </a:rPr>
              <a:t> </a:t>
            </a:r>
            <a:r>
              <a:rPr lang="en-US" dirty="0" err="1" smtClean="0">
                <a:solidFill>
                  <a:schemeClr val="tx1">
                    <a:lumMod val="95000"/>
                    <a:lumOff val="5000"/>
                  </a:schemeClr>
                </a:solidFill>
                <a:cs typeface="Calibri" pitchFamily="34" charset="0"/>
              </a:rPr>
              <a:t>Impor</a:t>
            </a:r>
            <a:endParaRPr lang="en-US" dirty="0">
              <a:solidFill>
                <a:schemeClr val="tx1">
                  <a:lumMod val="95000"/>
                  <a:lumOff val="5000"/>
                </a:schemeClr>
              </a:solidFill>
              <a:cs typeface="Calibri" pitchFamily="34" charset="0"/>
            </a:endParaRPr>
          </a:p>
        </p:txBody>
      </p:sp>
      <p:sp>
        <p:nvSpPr>
          <p:cNvPr id="7" name="Rectangle 6"/>
          <p:cNvSpPr/>
          <p:nvPr/>
        </p:nvSpPr>
        <p:spPr>
          <a:xfrm>
            <a:off x="4114800" y="2312126"/>
            <a:ext cx="4876800" cy="1471748"/>
          </a:xfrm>
          <a:prstGeom prst="rect">
            <a:avLst/>
          </a:prstGeom>
          <a:ln/>
        </p:spPr>
        <p:style>
          <a:lnRef idx="0">
            <a:schemeClr val="accent2"/>
          </a:lnRef>
          <a:fillRef idx="3">
            <a:schemeClr val="accent2"/>
          </a:fillRef>
          <a:effectRef idx="3">
            <a:schemeClr val="accent2"/>
          </a:effectRef>
          <a:fontRef idx="minor">
            <a:schemeClr val="lt1"/>
          </a:fontRef>
        </p:style>
        <p:txBody>
          <a:bodyPr rtlCol="0" anchor="ctr"/>
          <a:lstStyle/>
          <a:p>
            <a:pPr algn="just"/>
            <a:r>
              <a:rPr lang="en-US" dirty="0" err="1" smtClean="0">
                <a:solidFill>
                  <a:schemeClr val="tx1">
                    <a:lumMod val="95000"/>
                    <a:lumOff val="5000"/>
                  </a:schemeClr>
                </a:solidFill>
                <a:cs typeface="Calibri" pitchFamily="34" charset="0"/>
              </a:rPr>
              <a:t>Saat</a:t>
            </a:r>
            <a:r>
              <a:rPr lang="en-US" dirty="0" smtClean="0">
                <a:solidFill>
                  <a:schemeClr val="tx1">
                    <a:lumMod val="95000"/>
                    <a:lumOff val="5000"/>
                  </a:schemeClr>
                </a:solidFill>
                <a:cs typeface="Calibri" pitchFamily="34" charset="0"/>
              </a:rPr>
              <a:t> </a:t>
            </a:r>
            <a:r>
              <a:rPr lang="en-US" dirty="0" err="1" smtClean="0">
                <a:solidFill>
                  <a:schemeClr val="tx1">
                    <a:lumMod val="95000"/>
                    <a:lumOff val="5000"/>
                  </a:schemeClr>
                </a:solidFill>
                <a:cs typeface="Calibri" pitchFamily="34" charset="0"/>
              </a:rPr>
              <a:t>pembayaran</a:t>
            </a:r>
            <a:r>
              <a:rPr lang="en-US" dirty="0" smtClean="0">
                <a:solidFill>
                  <a:schemeClr val="tx1">
                    <a:lumMod val="95000"/>
                    <a:lumOff val="5000"/>
                  </a:schemeClr>
                </a:solidFill>
                <a:cs typeface="Calibri" pitchFamily="34" charset="0"/>
              </a:rPr>
              <a:t> </a:t>
            </a:r>
            <a:r>
              <a:rPr lang="en-US" dirty="0" err="1" smtClean="0">
                <a:solidFill>
                  <a:schemeClr val="tx1">
                    <a:lumMod val="95000"/>
                    <a:lumOff val="5000"/>
                  </a:schemeClr>
                </a:solidFill>
                <a:cs typeface="Calibri" pitchFamily="34" charset="0"/>
              </a:rPr>
              <a:t>bea</a:t>
            </a:r>
            <a:r>
              <a:rPr lang="en-US" dirty="0" smtClean="0">
                <a:solidFill>
                  <a:schemeClr val="tx1">
                    <a:lumMod val="95000"/>
                    <a:lumOff val="5000"/>
                  </a:schemeClr>
                </a:solidFill>
                <a:cs typeface="Calibri" pitchFamily="34" charset="0"/>
              </a:rPr>
              <a:t> </a:t>
            </a:r>
            <a:r>
              <a:rPr lang="en-US" dirty="0" err="1" smtClean="0">
                <a:solidFill>
                  <a:schemeClr val="tx1">
                    <a:lumMod val="95000"/>
                    <a:lumOff val="5000"/>
                  </a:schemeClr>
                </a:solidFill>
                <a:cs typeface="Calibri" pitchFamily="34" charset="0"/>
              </a:rPr>
              <a:t>masuk</a:t>
            </a:r>
            <a:r>
              <a:rPr lang="en-US" dirty="0" smtClean="0">
                <a:solidFill>
                  <a:schemeClr val="tx1">
                    <a:lumMod val="95000"/>
                    <a:lumOff val="5000"/>
                  </a:schemeClr>
                </a:solidFill>
                <a:cs typeface="Calibri" pitchFamily="34" charset="0"/>
              </a:rPr>
              <a:t>.</a:t>
            </a:r>
          </a:p>
          <a:p>
            <a:pPr algn="just"/>
            <a:r>
              <a:rPr lang="en-US" dirty="0" err="1" smtClean="0">
                <a:solidFill>
                  <a:schemeClr val="tx1">
                    <a:lumMod val="95000"/>
                    <a:lumOff val="5000"/>
                  </a:schemeClr>
                </a:solidFill>
                <a:cs typeface="Calibri" pitchFamily="34" charset="0"/>
              </a:rPr>
              <a:t>Kecuali</a:t>
            </a:r>
            <a:r>
              <a:rPr lang="en-US" dirty="0" smtClean="0">
                <a:solidFill>
                  <a:schemeClr val="tx1">
                    <a:lumMod val="95000"/>
                    <a:lumOff val="5000"/>
                  </a:schemeClr>
                </a:solidFill>
                <a:cs typeface="Calibri" pitchFamily="34" charset="0"/>
              </a:rPr>
              <a:t> </a:t>
            </a:r>
            <a:r>
              <a:rPr lang="en-US" dirty="0" err="1" smtClean="0">
                <a:solidFill>
                  <a:schemeClr val="tx1">
                    <a:lumMod val="95000"/>
                    <a:lumOff val="5000"/>
                  </a:schemeClr>
                </a:solidFill>
                <a:cs typeface="Calibri" pitchFamily="34" charset="0"/>
              </a:rPr>
              <a:t>jika</a:t>
            </a:r>
            <a:r>
              <a:rPr lang="en-US" dirty="0" smtClean="0">
                <a:solidFill>
                  <a:schemeClr val="tx1">
                    <a:lumMod val="95000"/>
                    <a:lumOff val="5000"/>
                  </a:schemeClr>
                </a:solidFill>
                <a:cs typeface="Calibri" pitchFamily="34" charset="0"/>
              </a:rPr>
              <a:t> </a:t>
            </a:r>
            <a:r>
              <a:rPr lang="en-US" dirty="0" err="1" smtClean="0">
                <a:solidFill>
                  <a:schemeClr val="tx1">
                    <a:lumMod val="95000"/>
                    <a:lumOff val="5000"/>
                  </a:schemeClr>
                </a:solidFill>
                <a:cs typeface="Calibri" pitchFamily="34" charset="0"/>
              </a:rPr>
              <a:t>pembayaran</a:t>
            </a:r>
            <a:r>
              <a:rPr lang="en-US" dirty="0" smtClean="0">
                <a:solidFill>
                  <a:schemeClr val="tx1">
                    <a:lumMod val="95000"/>
                    <a:lumOff val="5000"/>
                  </a:schemeClr>
                </a:solidFill>
                <a:cs typeface="Calibri" pitchFamily="34" charset="0"/>
              </a:rPr>
              <a:t> </a:t>
            </a:r>
            <a:r>
              <a:rPr lang="en-US" dirty="0" err="1" smtClean="0">
                <a:solidFill>
                  <a:schemeClr val="tx1">
                    <a:lumMod val="95000"/>
                    <a:lumOff val="5000"/>
                  </a:schemeClr>
                </a:solidFill>
                <a:cs typeface="Calibri" pitchFamily="34" charset="0"/>
              </a:rPr>
              <a:t>bea</a:t>
            </a:r>
            <a:r>
              <a:rPr lang="en-US" dirty="0" smtClean="0">
                <a:solidFill>
                  <a:schemeClr val="tx1">
                    <a:lumMod val="95000"/>
                    <a:lumOff val="5000"/>
                  </a:schemeClr>
                </a:solidFill>
                <a:cs typeface="Calibri" pitchFamily="34" charset="0"/>
              </a:rPr>
              <a:t> </a:t>
            </a:r>
            <a:r>
              <a:rPr lang="en-US" dirty="0" err="1" smtClean="0">
                <a:solidFill>
                  <a:schemeClr val="tx1">
                    <a:lumMod val="95000"/>
                    <a:lumOff val="5000"/>
                  </a:schemeClr>
                </a:solidFill>
                <a:cs typeface="Calibri" pitchFamily="34" charset="0"/>
              </a:rPr>
              <a:t>masuk</a:t>
            </a:r>
            <a:r>
              <a:rPr lang="en-US" dirty="0" smtClean="0">
                <a:solidFill>
                  <a:schemeClr val="tx1">
                    <a:lumMod val="95000"/>
                    <a:lumOff val="5000"/>
                  </a:schemeClr>
                </a:solidFill>
                <a:cs typeface="Calibri" pitchFamily="34" charset="0"/>
              </a:rPr>
              <a:t> </a:t>
            </a:r>
            <a:r>
              <a:rPr lang="en-US" dirty="0" err="1" smtClean="0">
                <a:solidFill>
                  <a:schemeClr val="tx1">
                    <a:lumMod val="95000"/>
                    <a:lumOff val="5000"/>
                  </a:schemeClr>
                </a:solidFill>
                <a:cs typeface="Calibri" pitchFamily="34" charset="0"/>
              </a:rPr>
              <a:t>ditunda</a:t>
            </a:r>
            <a:r>
              <a:rPr lang="en-US" dirty="0" smtClean="0">
                <a:solidFill>
                  <a:schemeClr val="tx1">
                    <a:lumMod val="95000"/>
                    <a:lumOff val="5000"/>
                  </a:schemeClr>
                </a:solidFill>
                <a:cs typeface="Calibri" pitchFamily="34" charset="0"/>
              </a:rPr>
              <a:t>/ </a:t>
            </a:r>
            <a:r>
              <a:rPr lang="en-US" dirty="0" err="1" smtClean="0">
                <a:solidFill>
                  <a:schemeClr val="tx1">
                    <a:lumMod val="95000"/>
                    <a:lumOff val="5000"/>
                  </a:schemeClr>
                </a:solidFill>
                <a:cs typeface="Calibri" pitchFamily="34" charset="0"/>
              </a:rPr>
              <a:t>dibebaskan</a:t>
            </a:r>
            <a:r>
              <a:rPr lang="en-US" dirty="0" smtClean="0">
                <a:solidFill>
                  <a:schemeClr val="tx1">
                    <a:lumMod val="95000"/>
                    <a:lumOff val="5000"/>
                  </a:schemeClr>
                </a:solidFill>
                <a:cs typeface="Calibri" pitchFamily="34" charset="0"/>
              </a:rPr>
              <a:t>, </a:t>
            </a:r>
            <a:r>
              <a:rPr lang="en-US" dirty="0" err="1" smtClean="0">
                <a:solidFill>
                  <a:schemeClr val="tx1">
                    <a:lumMod val="95000"/>
                    <a:lumOff val="5000"/>
                  </a:schemeClr>
                </a:solidFill>
                <a:cs typeface="Calibri" pitchFamily="34" charset="0"/>
              </a:rPr>
              <a:t>pemungutan</a:t>
            </a:r>
            <a:r>
              <a:rPr lang="en-US" dirty="0" smtClean="0">
                <a:solidFill>
                  <a:schemeClr val="tx1">
                    <a:lumMod val="95000"/>
                    <a:lumOff val="5000"/>
                  </a:schemeClr>
                </a:solidFill>
                <a:cs typeface="Calibri" pitchFamily="34" charset="0"/>
              </a:rPr>
              <a:t> </a:t>
            </a:r>
            <a:r>
              <a:rPr lang="en-US" dirty="0" err="1" smtClean="0">
                <a:solidFill>
                  <a:schemeClr val="tx1">
                    <a:lumMod val="95000"/>
                    <a:lumOff val="5000"/>
                  </a:schemeClr>
                </a:solidFill>
                <a:cs typeface="Calibri" pitchFamily="34" charset="0"/>
              </a:rPr>
              <a:t>dilakukan</a:t>
            </a:r>
            <a:r>
              <a:rPr lang="en-US" dirty="0" smtClean="0">
                <a:solidFill>
                  <a:schemeClr val="tx1">
                    <a:lumMod val="95000"/>
                    <a:lumOff val="5000"/>
                  </a:schemeClr>
                </a:solidFill>
                <a:cs typeface="Calibri" pitchFamily="34" charset="0"/>
              </a:rPr>
              <a:t> </a:t>
            </a:r>
            <a:r>
              <a:rPr lang="en-US" dirty="0" err="1" smtClean="0">
                <a:solidFill>
                  <a:schemeClr val="tx1">
                    <a:lumMod val="95000"/>
                    <a:lumOff val="5000"/>
                  </a:schemeClr>
                </a:solidFill>
                <a:cs typeface="Calibri" pitchFamily="34" charset="0"/>
                <a:sym typeface="Wingdings" pitchFamily="2" charset="2"/>
              </a:rPr>
              <a:t>saat</a:t>
            </a:r>
            <a:r>
              <a:rPr lang="en-US" dirty="0" smtClean="0">
                <a:solidFill>
                  <a:schemeClr val="tx1">
                    <a:lumMod val="95000"/>
                    <a:lumOff val="5000"/>
                  </a:schemeClr>
                </a:solidFill>
                <a:cs typeface="Calibri" pitchFamily="34" charset="0"/>
                <a:sym typeface="Wingdings" pitchFamily="2" charset="2"/>
              </a:rPr>
              <a:t> </a:t>
            </a:r>
            <a:r>
              <a:rPr lang="en-US" dirty="0" err="1" smtClean="0">
                <a:solidFill>
                  <a:schemeClr val="tx1">
                    <a:lumMod val="95000"/>
                    <a:lumOff val="5000"/>
                  </a:schemeClr>
                </a:solidFill>
                <a:cs typeface="Calibri" pitchFamily="34" charset="0"/>
                <a:sym typeface="Wingdings" pitchFamily="2" charset="2"/>
              </a:rPr>
              <a:t>penyelesaian</a:t>
            </a:r>
            <a:r>
              <a:rPr lang="en-US" dirty="0" smtClean="0">
                <a:solidFill>
                  <a:schemeClr val="tx1">
                    <a:lumMod val="95000"/>
                    <a:lumOff val="5000"/>
                  </a:schemeClr>
                </a:solidFill>
                <a:cs typeface="Calibri" pitchFamily="34" charset="0"/>
                <a:sym typeface="Wingdings" pitchFamily="2" charset="2"/>
              </a:rPr>
              <a:t> </a:t>
            </a:r>
            <a:r>
              <a:rPr lang="en-US" dirty="0" err="1" smtClean="0">
                <a:solidFill>
                  <a:schemeClr val="tx1">
                    <a:lumMod val="95000"/>
                    <a:lumOff val="5000"/>
                  </a:schemeClr>
                </a:solidFill>
                <a:cs typeface="Calibri" pitchFamily="34" charset="0"/>
                <a:sym typeface="Wingdings" pitchFamily="2" charset="2"/>
              </a:rPr>
              <a:t>Pemberitahuan</a:t>
            </a:r>
            <a:r>
              <a:rPr lang="en-US" dirty="0" smtClean="0">
                <a:solidFill>
                  <a:schemeClr val="tx1">
                    <a:lumMod val="95000"/>
                    <a:lumOff val="5000"/>
                  </a:schemeClr>
                </a:solidFill>
                <a:cs typeface="Calibri" pitchFamily="34" charset="0"/>
                <a:sym typeface="Wingdings" pitchFamily="2" charset="2"/>
              </a:rPr>
              <a:t> </a:t>
            </a:r>
            <a:r>
              <a:rPr lang="en-US" dirty="0" err="1" smtClean="0">
                <a:solidFill>
                  <a:schemeClr val="tx1">
                    <a:lumMod val="95000"/>
                    <a:lumOff val="5000"/>
                  </a:schemeClr>
                </a:solidFill>
                <a:cs typeface="Calibri" pitchFamily="34" charset="0"/>
                <a:sym typeface="Wingdings" pitchFamily="2" charset="2"/>
              </a:rPr>
              <a:t>Impor</a:t>
            </a:r>
            <a:r>
              <a:rPr lang="en-US" dirty="0" smtClean="0">
                <a:solidFill>
                  <a:schemeClr val="tx1">
                    <a:lumMod val="95000"/>
                    <a:lumOff val="5000"/>
                  </a:schemeClr>
                </a:solidFill>
                <a:cs typeface="Calibri" pitchFamily="34" charset="0"/>
                <a:sym typeface="Wingdings" pitchFamily="2" charset="2"/>
              </a:rPr>
              <a:t> </a:t>
            </a:r>
            <a:r>
              <a:rPr lang="en-US" dirty="0" err="1" smtClean="0">
                <a:solidFill>
                  <a:schemeClr val="tx1">
                    <a:lumMod val="95000"/>
                    <a:lumOff val="5000"/>
                  </a:schemeClr>
                </a:solidFill>
                <a:cs typeface="Calibri" pitchFamily="34" charset="0"/>
                <a:sym typeface="Wingdings" pitchFamily="2" charset="2"/>
              </a:rPr>
              <a:t>Barang</a:t>
            </a:r>
            <a:r>
              <a:rPr lang="en-US" dirty="0">
                <a:solidFill>
                  <a:schemeClr val="tx1">
                    <a:lumMod val="95000"/>
                    <a:lumOff val="5000"/>
                  </a:schemeClr>
                </a:solidFill>
                <a:cs typeface="Calibri" pitchFamily="34" charset="0"/>
                <a:sym typeface="Wingdings" pitchFamily="2" charset="2"/>
              </a:rPr>
              <a:t> </a:t>
            </a:r>
            <a:r>
              <a:rPr lang="en-US" dirty="0" smtClean="0">
                <a:solidFill>
                  <a:schemeClr val="tx1">
                    <a:lumMod val="95000"/>
                    <a:lumOff val="5000"/>
                  </a:schemeClr>
                </a:solidFill>
                <a:cs typeface="Calibri" pitchFamily="34" charset="0"/>
                <a:sym typeface="Wingdings" pitchFamily="2" charset="2"/>
              </a:rPr>
              <a:t>(PIB).</a:t>
            </a:r>
            <a:endParaRPr lang="en-US" dirty="0">
              <a:solidFill>
                <a:schemeClr val="tx1">
                  <a:lumMod val="95000"/>
                  <a:lumOff val="5000"/>
                </a:schemeClr>
              </a:solidFill>
              <a:cs typeface="Calibri" pitchFamily="34" charset="0"/>
            </a:endParaRPr>
          </a:p>
        </p:txBody>
      </p:sp>
      <p:sp>
        <p:nvSpPr>
          <p:cNvPr id="8" name="Chevron 7"/>
          <p:cNvSpPr/>
          <p:nvPr/>
        </p:nvSpPr>
        <p:spPr>
          <a:xfrm>
            <a:off x="3657600" y="2743200"/>
            <a:ext cx="304800" cy="609600"/>
          </a:xfrm>
          <a:prstGeom prst="chevron">
            <a:avLst/>
          </a:prstGeom>
          <a:solidFill>
            <a:schemeClr val="accent1">
              <a:lumMod val="50000"/>
            </a:schemeClr>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tx1"/>
              </a:solidFill>
            </a:endParaRPr>
          </a:p>
        </p:txBody>
      </p:sp>
      <p:sp>
        <p:nvSpPr>
          <p:cNvPr id="9" name="Rectangle 8"/>
          <p:cNvSpPr/>
          <p:nvPr/>
        </p:nvSpPr>
        <p:spPr>
          <a:xfrm>
            <a:off x="228600" y="3962400"/>
            <a:ext cx="3200400" cy="457200"/>
          </a:xfrm>
          <a:prstGeom prst="rect">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r>
              <a:rPr lang="en-US" dirty="0" err="1" smtClean="0">
                <a:solidFill>
                  <a:schemeClr val="tx1">
                    <a:lumMod val="95000"/>
                    <a:lumOff val="5000"/>
                  </a:schemeClr>
                </a:solidFill>
                <a:cs typeface="Calibri" pitchFamily="34" charset="0"/>
              </a:rPr>
              <a:t>Kegiatan</a:t>
            </a:r>
            <a:r>
              <a:rPr lang="en-US" dirty="0" smtClean="0">
                <a:solidFill>
                  <a:schemeClr val="tx1">
                    <a:lumMod val="95000"/>
                    <a:lumOff val="5000"/>
                  </a:schemeClr>
                </a:solidFill>
                <a:cs typeface="Calibri" pitchFamily="34" charset="0"/>
              </a:rPr>
              <a:t> </a:t>
            </a:r>
            <a:r>
              <a:rPr lang="en-US" dirty="0" err="1" smtClean="0">
                <a:solidFill>
                  <a:schemeClr val="tx1">
                    <a:lumMod val="95000"/>
                    <a:lumOff val="5000"/>
                  </a:schemeClr>
                </a:solidFill>
                <a:cs typeface="Calibri" pitchFamily="34" charset="0"/>
              </a:rPr>
              <a:t>Pembelian</a:t>
            </a:r>
            <a:r>
              <a:rPr lang="en-US" dirty="0" smtClean="0">
                <a:solidFill>
                  <a:schemeClr val="tx1">
                    <a:lumMod val="95000"/>
                    <a:lumOff val="5000"/>
                  </a:schemeClr>
                </a:solidFill>
                <a:cs typeface="Calibri" pitchFamily="34" charset="0"/>
              </a:rPr>
              <a:t> </a:t>
            </a:r>
            <a:r>
              <a:rPr lang="en-US" dirty="0" err="1" smtClean="0">
                <a:solidFill>
                  <a:schemeClr val="tx1">
                    <a:lumMod val="95000"/>
                    <a:lumOff val="5000"/>
                  </a:schemeClr>
                </a:solidFill>
                <a:cs typeface="Calibri" pitchFamily="34" charset="0"/>
              </a:rPr>
              <a:t>Barang</a:t>
            </a:r>
            <a:endParaRPr lang="en-US" dirty="0">
              <a:solidFill>
                <a:schemeClr val="tx1">
                  <a:lumMod val="95000"/>
                  <a:lumOff val="5000"/>
                </a:schemeClr>
              </a:solidFill>
              <a:cs typeface="Calibri" pitchFamily="34" charset="0"/>
            </a:endParaRPr>
          </a:p>
        </p:txBody>
      </p:sp>
      <p:sp>
        <p:nvSpPr>
          <p:cNvPr id="10" name="Rectangle 9"/>
          <p:cNvSpPr/>
          <p:nvPr/>
        </p:nvSpPr>
        <p:spPr>
          <a:xfrm>
            <a:off x="4114800" y="3962400"/>
            <a:ext cx="4876800" cy="457200"/>
          </a:xfrm>
          <a:prstGeom prst="rect">
            <a:avLst/>
          </a:prstGeom>
          <a:ln/>
        </p:spPr>
        <p:style>
          <a:lnRef idx="0">
            <a:schemeClr val="accent2"/>
          </a:lnRef>
          <a:fillRef idx="3">
            <a:schemeClr val="accent2"/>
          </a:fillRef>
          <a:effectRef idx="3">
            <a:schemeClr val="accent2"/>
          </a:effectRef>
          <a:fontRef idx="minor">
            <a:schemeClr val="lt1"/>
          </a:fontRef>
        </p:style>
        <p:txBody>
          <a:bodyPr rtlCol="0" anchor="ctr"/>
          <a:lstStyle/>
          <a:p>
            <a:pPr algn="just"/>
            <a:r>
              <a:rPr lang="en-US" dirty="0" err="1" smtClean="0">
                <a:solidFill>
                  <a:schemeClr val="tx1">
                    <a:lumMod val="95000"/>
                    <a:lumOff val="5000"/>
                  </a:schemeClr>
                </a:solidFill>
                <a:cs typeface="Calibri" pitchFamily="34" charset="0"/>
              </a:rPr>
              <a:t>Saat</a:t>
            </a:r>
            <a:r>
              <a:rPr lang="en-US" dirty="0" smtClean="0">
                <a:solidFill>
                  <a:schemeClr val="tx1">
                    <a:lumMod val="95000"/>
                    <a:lumOff val="5000"/>
                  </a:schemeClr>
                </a:solidFill>
                <a:cs typeface="Calibri" pitchFamily="34" charset="0"/>
              </a:rPr>
              <a:t> </a:t>
            </a:r>
            <a:r>
              <a:rPr lang="en-US" dirty="0" err="1" smtClean="0">
                <a:solidFill>
                  <a:schemeClr val="tx1">
                    <a:lumMod val="95000"/>
                    <a:lumOff val="5000"/>
                  </a:schemeClr>
                </a:solidFill>
                <a:cs typeface="Calibri" pitchFamily="34" charset="0"/>
              </a:rPr>
              <a:t>pembayaran</a:t>
            </a:r>
            <a:r>
              <a:rPr lang="en-US" dirty="0" smtClean="0">
                <a:solidFill>
                  <a:schemeClr val="tx1">
                    <a:lumMod val="95000"/>
                    <a:lumOff val="5000"/>
                  </a:schemeClr>
                </a:solidFill>
                <a:cs typeface="Calibri" pitchFamily="34" charset="0"/>
              </a:rPr>
              <a:t>.</a:t>
            </a:r>
            <a:endParaRPr lang="en-US" dirty="0">
              <a:solidFill>
                <a:schemeClr val="tx1">
                  <a:lumMod val="95000"/>
                  <a:lumOff val="5000"/>
                </a:schemeClr>
              </a:solidFill>
              <a:cs typeface="Calibri" pitchFamily="34" charset="0"/>
            </a:endParaRPr>
          </a:p>
        </p:txBody>
      </p:sp>
      <p:sp>
        <p:nvSpPr>
          <p:cNvPr id="11" name="Chevron 10"/>
          <p:cNvSpPr/>
          <p:nvPr/>
        </p:nvSpPr>
        <p:spPr>
          <a:xfrm>
            <a:off x="3657600" y="3886200"/>
            <a:ext cx="304800" cy="609600"/>
          </a:xfrm>
          <a:prstGeom prst="chevron">
            <a:avLst/>
          </a:prstGeom>
          <a:solidFill>
            <a:schemeClr val="accent1">
              <a:lumMod val="50000"/>
            </a:schemeClr>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tx1"/>
              </a:solidFill>
            </a:endParaRPr>
          </a:p>
        </p:txBody>
      </p:sp>
      <p:sp>
        <p:nvSpPr>
          <p:cNvPr id="12" name="Rectangle 11"/>
          <p:cNvSpPr/>
          <p:nvPr/>
        </p:nvSpPr>
        <p:spPr>
          <a:xfrm>
            <a:off x="228600" y="4648200"/>
            <a:ext cx="3200400" cy="533400"/>
          </a:xfrm>
          <a:prstGeom prst="rect">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r>
              <a:rPr lang="en-US" dirty="0" err="1" smtClean="0">
                <a:solidFill>
                  <a:schemeClr val="tx1">
                    <a:lumMod val="95000"/>
                    <a:lumOff val="5000"/>
                  </a:schemeClr>
                </a:solidFill>
                <a:cs typeface="Calibri" pitchFamily="34" charset="0"/>
              </a:rPr>
              <a:t>Pembelian</a:t>
            </a:r>
            <a:r>
              <a:rPr lang="en-US" dirty="0" smtClean="0">
                <a:solidFill>
                  <a:schemeClr val="tx1">
                    <a:lumMod val="95000"/>
                    <a:lumOff val="5000"/>
                  </a:schemeClr>
                </a:solidFill>
                <a:cs typeface="Calibri" pitchFamily="34" charset="0"/>
              </a:rPr>
              <a:t> </a:t>
            </a:r>
            <a:r>
              <a:rPr lang="en-US" dirty="0" err="1" smtClean="0">
                <a:solidFill>
                  <a:schemeClr val="tx1">
                    <a:lumMod val="95000"/>
                    <a:lumOff val="5000"/>
                  </a:schemeClr>
                </a:solidFill>
                <a:cs typeface="Calibri" pitchFamily="34" charset="0"/>
              </a:rPr>
              <a:t>Hasil</a:t>
            </a:r>
            <a:r>
              <a:rPr lang="en-US" dirty="0" smtClean="0">
                <a:solidFill>
                  <a:schemeClr val="tx1">
                    <a:lumMod val="95000"/>
                    <a:lumOff val="5000"/>
                  </a:schemeClr>
                </a:solidFill>
                <a:cs typeface="Calibri" pitchFamily="34" charset="0"/>
              </a:rPr>
              <a:t> </a:t>
            </a:r>
            <a:r>
              <a:rPr lang="en-US" dirty="0" err="1" smtClean="0">
                <a:solidFill>
                  <a:schemeClr val="tx1">
                    <a:lumMod val="95000"/>
                    <a:lumOff val="5000"/>
                  </a:schemeClr>
                </a:solidFill>
                <a:cs typeface="Calibri" pitchFamily="34" charset="0"/>
              </a:rPr>
              <a:t>Produksi</a:t>
            </a:r>
            <a:endParaRPr lang="en-US" dirty="0">
              <a:solidFill>
                <a:schemeClr val="tx1">
                  <a:lumMod val="95000"/>
                  <a:lumOff val="5000"/>
                </a:schemeClr>
              </a:solidFill>
              <a:cs typeface="Calibri" pitchFamily="34" charset="0"/>
            </a:endParaRPr>
          </a:p>
        </p:txBody>
      </p:sp>
      <p:sp>
        <p:nvSpPr>
          <p:cNvPr id="13" name="Rectangle 12"/>
          <p:cNvSpPr/>
          <p:nvPr/>
        </p:nvSpPr>
        <p:spPr>
          <a:xfrm>
            <a:off x="4114800" y="4648200"/>
            <a:ext cx="4876800" cy="533400"/>
          </a:xfrm>
          <a:prstGeom prst="rect">
            <a:avLst/>
          </a:prstGeom>
          <a:ln/>
        </p:spPr>
        <p:style>
          <a:lnRef idx="0">
            <a:schemeClr val="accent2"/>
          </a:lnRef>
          <a:fillRef idx="3">
            <a:schemeClr val="accent2"/>
          </a:fillRef>
          <a:effectRef idx="3">
            <a:schemeClr val="accent2"/>
          </a:effectRef>
          <a:fontRef idx="minor">
            <a:schemeClr val="lt1"/>
          </a:fontRef>
        </p:style>
        <p:txBody>
          <a:bodyPr rtlCol="0" anchor="ctr"/>
          <a:lstStyle/>
          <a:p>
            <a:pPr algn="just"/>
            <a:r>
              <a:rPr lang="en-US" dirty="0" err="1" smtClean="0">
                <a:solidFill>
                  <a:schemeClr val="tx1">
                    <a:lumMod val="95000"/>
                    <a:lumOff val="5000"/>
                  </a:schemeClr>
                </a:solidFill>
                <a:cs typeface="Calibri" pitchFamily="34" charset="0"/>
              </a:rPr>
              <a:t>Saat</a:t>
            </a:r>
            <a:r>
              <a:rPr lang="en-US" dirty="0" smtClean="0">
                <a:solidFill>
                  <a:schemeClr val="tx1">
                    <a:lumMod val="95000"/>
                    <a:lumOff val="5000"/>
                  </a:schemeClr>
                </a:solidFill>
                <a:cs typeface="Calibri" pitchFamily="34" charset="0"/>
              </a:rPr>
              <a:t> </a:t>
            </a:r>
            <a:r>
              <a:rPr lang="en-US" dirty="0" err="1" smtClean="0">
                <a:solidFill>
                  <a:schemeClr val="tx1">
                    <a:lumMod val="95000"/>
                    <a:lumOff val="5000"/>
                  </a:schemeClr>
                </a:solidFill>
                <a:cs typeface="Calibri" pitchFamily="34" charset="0"/>
              </a:rPr>
              <a:t>penjualan</a:t>
            </a:r>
            <a:r>
              <a:rPr lang="en-US" dirty="0" smtClean="0">
                <a:solidFill>
                  <a:schemeClr val="tx1">
                    <a:lumMod val="95000"/>
                    <a:lumOff val="5000"/>
                  </a:schemeClr>
                </a:solidFill>
                <a:cs typeface="Calibri" pitchFamily="34" charset="0"/>
              </a:rPr>
              <a:t>.</a:t>
            </a:r>
            <a:endParaRPr lang="en-US" dirty="0">
              <a:solidFill>
                <a:schemeClr val="tx1">
                  <a:lumMod val="95000"/>
                  <a:lumOff val="5000"/>
                </a:schemeClr>
              </a:solidFill>
              <a:cs typeface="Calibri" pitchFamily="34" charset="0"/>
            </a:endParaRPr>
          </a:p>
        </p:txBody>
      </p:sp>
      <p:sp>
        <p:nvSpPr>
          <p:cNvPr id="14" name="Chevron 13"/>
          <p:cNvSpPr/>
          <p:nvPr/>
        </p:nvSpPr>
        <p:spPr>
          <a:xfrm>
            <a:off x="3657600" y="4648200"/>
            <a:ext cx="304800" cy="533400"/>
          </a:xfrm>
          <a:prstGeom prst="chevron">
            <a:avLst/>
          </a:prstGeom>
          <a:solidFill>
            <a:schemeClr val="accent1">
              <a:lumMod val="50000"/>
            </a:schemeClr>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tx1"/>
              </a:solidFill>
            </a:endParaRPr>
          </a:p>
        </p:txBody>
      </p:sp>
      <p:sp>
        <p:nvSpPr>
          <p:cNvPr id="15" name="Rectangle 14"/>
          <p:cNvSpPr/>
          <p:nvPr/>
        </p:nvSpPr>
        <p:spPr>
          <a:xfrm>
            <a:off x="228600" y="5334000"/>
            <a:ext cx="3200400" cy="685800"/>
          </a:xfrm>
          <a:prstGeom prst="rect">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r>
              <a:rPr lang="en-US" dirty="0" err="1" smtClean="0">
                <a:solidFill>
                  <a:schemeClr val="tx1">
                    <a:lumMod val="95000"/>
                    <a:lumOff val="5000"/>
                  </a:schemeClr>
                </a:solidFill>
                <a:cs typeface="Calibri" pitchFamily="34" charset="0"/>
              </a:rPr>
              <a:t>Penjualan</a:t>
            </a:r>
            <a:r>
              <a:rPr lang="en-US" dirty="0" smtClean="0">
                <a:solidFill>
                  <a:schemeClr val="tx1">
                    <a:lumMod val="95000"/>
                    <a:lumOff val="5000"/>
                  </a:schemeClr>
                </a:solidFill>
                <a:cs typeface="Calibri" pitchFamily="34" charset="0"/>
              </a:rPr>
              <a:t> </a:t>
            </a:r>
            <a:r>
              <a:rPr lang="en-US" dirty="0" err="1" smtClean="0">
                <a:solidFill>
                  <a:schemeClr val="tx1">
                    <a:lumMod val="95000"/>
                    <a:lumOff val="5000"/>
                  </a:schemeClr>
                </a:solidFill>
                <a:cs typeface="Calibri" pitchFamily="34" charset="0"/>
              </a:rPr>
              <a:t>Hasil</a:t>
            </a:r>
            <a:r>
              <a:rPr lang="en-US" dirty="0" smtClean="0">
                <a:solidFill>
                  <a:schemeClr val="tx1">
                    <a:lumMod val="95000"/>
                    <a:lumOff val="5000"/>
                  </a:schemeClr>
                </a:solidFill>
                <a:cs typeface="Calibri" pitchFamily="34" charset="0"/>
              </a:rPr>
              <a:t> </a:t>
            </a:r>
            <a:r>
              <a:rPr lang="en-US" dirty="0" err="1" smtClean="0">
                <a:solidFill>
                  <a:schemeClr val="tx1">
                    <a:lumMod val="95000"/>
                    <a:lumOff val="5000"/>
                  </a:schemeClr>
                </a:solidFill>
                <a:cs typeface="Calibri" pitchFamily="34" charset="0"/>
              </a:rPr>
              <a:t>Produksi</a:t>
            </a:r>
            <a:r>
              <a:rPr lang="en-US" dirty="0" smtClean="0">
                <a:solidFill>
                  <a:schemeClr val="tx1">
                    <a:lumMod val="95000"/>
                    <a:lumOff val="5000"/>
                  </a:schemeClr>
                </a:solidFill>
                <a:cs typeface="Calibri" pitchFamily="34" charset="0"/>
              </a:rPr>
              <a:t>/ </a:t>
            </a:r>
            <a:r>
              <a:rPr lang="en-US" dirty="0" err="1" smtClean="0">
                <a:solidFill>
                  <a:schemeClr val="tx1">
                    <a:lumMod val="95000"/>
                    <a:lumOff val="5000"/>
                  </a:schemeClr>
                </a:solidFill>
                <a:cs typeface="Calibri" pitchFamily="34" charset="0"/>
              </a:rPr>
              <a:t>Pengolahan</a:t>
            </a:r>
            <a:r>
              <a:rPr lang="en-US" dirty="0" smtClean="0">
                <a:solidFill>
                  <a:schemeClr val="tx1">
                    <a:lumMod val="95000"/>
                    <a:lumOff val="5000"/>
                  </a:schemeClr>
                </a:solidFill>
                <a:cs typeface="Calibri" pitchFamily="34" charset="0"/>
              </a:rPr>
              <a:t> </a:t>
            </a:r>
            <a:r>
              <a:rPr lang="en-US" dirty="0" err="1" smtClean="0">
                <a:solidFill>
                  <a:schemeClr val="tx1">
                    <a:lumMod val="95000"/>
                    <a:lumOff val="5000"/>
                  </a:schemeClr>
                </a:solidFill>
                <a:cs typeface="Calibri" pitchFamily="34" charset="0"/>
              </a:rPr>
              <a:t>Barang</a:t>
            </a:r>
            <a:endParaRPr lang="en-US" dirty="0">
              <a:solidFill>
                <a:schemeClr val="tx1">
                  <a:lumMod val="95000"/>
                  <a:lumOff val="5000"/>
                </a:schemeClr>
              </a:solidFill>
              <a:cs typeface="Calibri" pitchFamily="34" charset="0"/>
            </a:endParaRPr>
          </a:p>
        </p:txBody>
      </p:sp>
      <p:sp>
        <p:nvSpPr>
          <p:cNvPr id="16" name="Chevron 15"/>
          <p:cNvSpPr/>
          <p:nvPr/>
        </p:nvSpPr>
        <p:spPr>
          <a:xfrm>
            <a:off x="3657600" y="5410200"/>
            <a:ext cx="304800" cy="533400"/>
          </a:xfrm>
          <a:prstGeom prst="chevron">
            <a:avLst/>
          </a:prstGeom>
          <a:solidFill>
            <a:schemeClr val="accent1">
              <a:lumMod val="50000"/>
            </a:schemeClr>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solidFill>
                <a:schemeClr val="tx1"/>
              </a:solidFill>
            </a:endParaRPr>
          </a:p>
        </p:txBody>
      </p:sp>
      <p:sp>
        <p:nvSpPr>
          <p:cNvPr id="17" name="Rectangle 16"/>
          <p:cNvSpPr/>
          <p:nvPr/>
        </p:nvSpPr>
        <p:spPr>
          <a:xfrm>
            <a:off x="4114800" y="5410200"/>
            <a:ext cx="4876800" cy="533400"/>
          </a:xfrm>
          <a:prstGeom prst="rect">
            <a:avLst/>
          </a:prstGeom>
          <a:ln/>
        </p:spPr>
        <p:style>
          <a:lnRef idx="0">
            <a:schemeClr val="accent2"/>
          </a:lnRef>
          <a:fillRef idx="3">
            <a:schemeClr val="accent2"/>
          </a:fillRef>
          <a:effectRef idx="3">
            <a:schemeClr val="accent2"/>
          </a:effectRef>
          <a:fontRef idx="minor">
            <a:schemeClr val="lt1"/>
          </a:fontRef>
        </p:style>
        <p:txBody>
          <a:bodyPr rtlCol="0" anchor="ctr"/>
          <a:lstStyle/>
          <a:p>
            <a:pPr algn="just"/>
            <a:r>
              <a:rPr lang="en-US" dirty="0" err="1" smtClean="0">
                <a:solidFill>
                  <a:schemeClr val="tx1">
                    <a:lumMod val="95000"/>
                    <a:lumOff val="5000"/>
                  </a:schemeClr>
                </a:solidFill>
                <a:cs typeface="Calibri" pitchFamily="34" charset="0"/>
              </a:rPr>
              <a:t>Saat</a:t>
            </a:r>
            <a:r>
              <a:rPr lang="en-US" dirty="0" smtClean="0">
                <a:solidFill>
                  <a:schemeClr val="tx1">
                    <a:lumMod val="95000"/>
                    <a:lumOff val="5000"/>
                  </a:schemeClr>
                </a:solidFill>
                <a:cs typeface="Calibri" pitchFamily="34" charset="0"/>
              </a:rPr>
              <a:t> </a:t>
            </a:r>
            <a:r>
              <a:rPr lang="en-US" dirty="0" err="1" smtClean="0">
                <a:solidFill>
                  <a:schemeClr val="tx1">
                    <a:lumMod val="95000"/>
                    <a:lumOff val="5000"/>
                  </a:schemeClr>
                </a:solidFill>
                <a:cs typeface="Calibri" pitchFamily="34" charset="0"/>
              </a:rPr>
              <a:t>penerbitan</a:t>
            </a:r>
            <a:r>
              <a:rPr lang="en-US" dirty="0" smtClean="0">
                <a:solidFill>
                  <a:schemeClr val="tx1">
                    <a:lumMod val="95000"/>
                    <a:lumOff val="5000"/>
                  </a:schemeClr>
                </a:solidFill>
                <a:cs typeface="Calibri" pitchFamily="34" charset="0"/>
              </a:rPr>
              <a:t> </a:t>
            </a:r>
            <a:r>
              <a:rPr lang="en-US" i="1" dirty="0" smtClean="0">
                <a:solidFill>
                  <a:schemeClr val="tx1">
                    <a:lumMod val="95000"/>
                    <a:lumOff val="5000"/>
                  </a:schemeClr>
                </a:solidFill>
                <a:cs typeface="Calibri" pitchFamily="34" charset="0"/>
              </a:rPr>
              <a:t>delivery order.</a:t>
            </a:r>
            <a:endParaRPr lang="en-US" i="1" dirty="0">
              <a:solidFill>
                <a:schemeClr val="tx1">
                  <a:lumMod val="95000"/>
                  <a:lumOff val="5000"/>
                </a:schemeClr>
              </a:solidFill>
              <a:cs typeface="Calibri" pitchFamily="34" charset="0"/>
            </a:endParaRPr>
          </a:p>
        </p:txBody>
      </p:sp>
      <p:sp>
        <p:nvSpPr>
          <p:cNvPr id="18" name="Content Placeholder 2"/>
          <p:cNvSpPr txBox="1">
            <a:spLocks/>
          </p:cNvSpPr>
          <p:nvPr/>
        </p:nvSpPr>
        <p:spPr bwMode="auto">
          <a:xfrm>
            <a:off x="228600" y="6248400"/>
            <a:ext cx="8763000" cy="457200"/>
          </a:xfrm>
          <a:prstGeom prst="rect">
            <a:avLst/>
          </a:prstGeom>
          <a:ln>
            <a:headEnd/>
            <a:tailEnd/>
          </a:ln>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anchor="t" anchorCtr="0" compatLnSpc="1">
            <a:prstTxWarp prst="textNoShape">
              <a:avLst/>
            </a:prstTxWarp>
          </a:bodyPr>
          <a:lstStyle/>
          <a:p>
            <a:pPr marL="342900" marR="0" lvl="0" indent="-342900" algn="just" defTabSz="914400" rtl="0" eaLnBrk="1" fontAlgn="base" latinLnBrk="0" hangingPunct="1">
              <a:lnSpc>
                <a:spcPct val="100000"/>
              </a:lnSpc>
              <a:spcBef>
                <a:spcPct val="20000"/>
              </a:spcBef>
              <a:spcAft>
                <a:spcPct val="0"/>
              </a:spcAft>
              <a:buClr>
                <a:schemeClr val="tx2"/>
              </a:buClr>
              <a:buSzTx/>
              <a:buFont typeface="Wingdings" pitchFamily="2" charset="2"/>
              <a:buNone/>
              <a:tabLst/>
              <a:defRPr/>
            </a:pPr>
            <a:r>
              <a:rPr kumimoji="0" lang="en-US" b="1" i="0" u="none" strike="noStrike" kern="0" cap="none" spc="0" normalizeH="0" baseline="0" noProof="0" dirty="0" err="1" smtClean="0">
                <a:ln>
                  <a:noFill/>
                </a:ln>
                <a:solidFill>
                  <a:schemeClr val="tx1">
                    <a:lumMod val="95000"/>
                    <a:lumOff val="5000"/>
                  </a:schemeClr>
                </a:solidFill>
                <a:effectLst/>
                <a:uLnTx/>
                <a:uFillTx/>
                <a:ea typeface="+mn-ea"/>
                <a:cs typeface="Calibri" pitchFamily="34" charset="0"/>
              </a:rPr>
              <a:t>P</a:t>
            </a:r>
            <a:r>
              <a:rPr kumimoji="0" lang="en-US" b="1" i="0" u="none" strike="noStrike" kern="0" cap="none" spc="0" normalizeH="0" noProof="0" dirty="0" err="1" smtClean="0">
                <a:ln>
                  <a:noFill/>
                </a:ln>
                <a:solidFill>
                  <a:schemeClr val="tx1">
                    <a:lumMod val="95000"/>
                    <a:lumOff val="5000"/>
                  </a:schemeClr>
                </a:solidFill>
                <a:effectLst/>
                <a:uLnTx/>
                <a:uFillTx/>
                <a:ea typeface="+mn-ea"/>
                <a:cs typeface="Calibri" pitchFamily="34" charset="0"/>
              </a:rPr>
              <a:t>enyetoran</a:t>
            </a:r>
            <a:r>
              <a:rPr kumimoji="0" lang="en-US" b="1" i="0" u="none" strike="noStrike" kern="0" cap="none" spc="0" normalizeH="0" noProof="0" dirty="0" smtClean="0">
                <a:ln>
                  <a:noFill/>
                </a:ln>
                <a:solidFill>
                  <a:schemeClr val="tx1">
                    <a:lumMod val="95000"/>
                    <a:lumOff val="5000"/>
                  </a:schemeClr>
                </a:solidFill>
                <a:effectLst/>
                <a:uLnTx/>
                <a:uFillTx/>
                <a:ea typeface="+mn-ea"/>
                <a:cs typeface="Calibri" pitchFamily="34" charset="0"/>
              </a:rPr>
              <a:t> </a:t>
            </a:r>
            <a:r>
              <a:rPr kumimoji="0" lang="en-US" b="1" i="0" u="none" strike="noStrike" kern="0" cap="none" spc="0" normalizeH="0" noProof="0" dirty="0" err="1" smtClean="0">
                <a:ln>
                  <a:noFill/>
                </a:ln>
                <a:solidFill>
                  <a:schemeClr val="tx1">
                    <a:lumMod val="95000"/>
                    <a:lumOff val="5000"/>
                  </a:schemeClr>
                </a:solidFill>
                <a:effectLst/>
                <a:uLnTx/>
                <a:uFillTx/>
                <a:ea typeface="+mn-ea"/>
                <a:cs typeface="Calibri" pitchFamily="34" charset="0"/>
              </a:rPr>
              <a:t>hasil</a:t>
            </a:r>
            <a:r>
              <a:rPr kumimoji="0" lang="en-US" b="1" i="0" u="none" strike="noStrike" kern="0" cap="none" spc="0" normalizeH="0" noProof="0" dirty="0" smtClean="0">
                <a:ln>
                  <a:noFill/>
                </a:ln>
                <a:solidFill>
                  <a:schemeClr val="tx1">
                    <a:lumMod val="95000"/>
                    <a:lumOff val="5000"/>
                  </a:schemeClr>
                </a:solidFill>
                <a:effectLst/>
                <a:uLnTx/>
                <a:uFillTx/>
                <a:ea typeface="+mn-ea"/>
                <a:cs typeface="Calibri" pitchFamily="34" charset="0"/>
              </a:rPr>
              <a:t> </a:t>
            </a:r>
            <a:r>
              <a:rPr kumimoji="0" lang="en-US" b="1" i="0" u="none" strike="noStrike" kern="0" cap="none" spc="0" normalizeH="0" noProof="0" dirty="0" err="1" smtClean="0">
                <a:ln>
                  <a:noFill/>
                </a:ln>
                <a:solidFill>
                  <a:schemeClr val="tx1">
                    <a:lumMod val="95000"/>
                    <a:lumOff val="5000"/>
                  </a:schemeClr>
                </a:solidFill>
                <a:effectLst/>
                <a:uLnTx/>
                <a:uFillTx/>
                <a:ea typeface="+mn-ea"/>
                <a:cs typeface="Calibri" pitchFamily="34" charset="0"/>
              </a:rPr>
              <a:t>pungutan</a:t>
            </a:r>
            <a:r>
              <a:rPr kumimoji="0" lang="en-US" b="1" i="0" u="none" strike="noStrike" kern="0" cap="none" spc="0" normalizeH="0" noProof="0" dirty="0" smtClean="0">
                <a:ln>
                  <a:noFill/>
                </a:ln>
                <a:solidFill>
                  <a:schemeClr val="tx1">
                    <a:lumMod val="95000"/>
                    <a:lumOff val="5000"/>
                  </a:schemeClr>
                </a:solidFill>
                <a:effectLst/>
                <a:uLnTx/>
                <a:uFillTx/>
                <a:ea typeface="+mn-ea"/>
                <a:cs typeface="Calibri" pitchFamily="34" charset="0"/>
              </a:rPr>
              <a:t> </a:t>
            </a:r>
            <a:r>
              <a:rPr kumimoji="0" lang="en-US" b="1" i="0" u="none" strike="noStrike" kern="0" cap="none" spc="0" normalizeH="0" noProof="0" dirty="0" err="1" smtClean="0">
                <a:ln>
                  <a:noFill/>
                </a:ln>
                <a:solidFill>
                  <a:schemeClr val="tx1">
                    <a:lumMod val="95000"/>
                    <a:lumOff val="5000"/>
                  </a:schemeClr>
                </a:solidFill>
                <a:effectLst/>
                <a:uLnTx/>
                <a:uFillTx/>
                <a:ea typeface="+mn-ea"/>
                <a:cs typeface="Calibri" pitchFamily="34" charset="0"/>
              </a:rPr>
              <a:t>dilakukan</a:t>
            </a:r>
            <a:r>
              <a:rPr kumimoji="0" lang="en-US" b="1" i="0" u="none" strike="noStrike" kern="0" cap="none" spc="0" normalizeH="0" noProof="0" dirty="0" smtClean="0">
                <a:ln>
                  <a:noFill/>
                </a:ln>
                <a:solidFill>
                  <a:schemeClr val="tx1">
                    <a:lumMod val="95000"/>
                    <a:lumOff val="5000"/>
                  </a:schemeClr>
                </a:solidFill>
                <a:effectLst/>
                <a:uLnTx/>
                <a:uFillTx/>
                <a:ea typeface="+mn-ea"/>
                <a:cs typeface="Calibri" pitchFamily="34" charset="0"/>
              </a:rPr>
              <a:t> </a:t>
            </a:r>
            <a:r>
              <a:rPr kumimoji="0" lang="en-US" b="1" i="0" u="none" strike="noStrike" kern="0" cap="none" spc="0" normalizeH="0" noProof="0" dirty="0" err="1" smtClean="0">
                <a:ln>
                  <a:noFill/>
                </a:ln>
                <a:solidFill>
                  <a:schemeClr val="tx1">
                    <a:lumMod val="95000"/>
                    <a:lumOff val="5000"/>
                  </a:schemeClr>
                </a:solidFill>
                <a:effectLst/>
                <a:uLnTx/>
                <a:uFillTx/>
                <a:ea typeface="+mn-ea"/>
                <a:cs typeface="Calibri" pitchFamily="34" charset="0"/>
              </a:rPr>
              <a:t>ke</a:t>
            </a:r>
            <a:r>
              <a:rPr kumimoji="0" lang="en-US" b="1" i="0" u="none" strike="noStrike" kern="0" cap="none" spc="0" normalizeH="0" noProof="0" dirty="0" smtClean="0">
                <a:ln>
                  <a:noFill/>
                </a:ln>
                <a:solidFill>
                  <a:schemeClr val="tx1">
                    <a:lumMod val="95000"/>
                    <a:lumOff val="5000"/>
                  </a:schemeClr>
                </a:solidFill>
                <a:effectLst/>
                <a:uLnTx/>
                <a:uFillTx/>
                <a:ea typeface="+mn-ea"/>
                <a:cs typeface="Calibri" pitchFamily="34" charset="0"/>
              </a:rPr>
              <a:t> Bank </a:t>
            </a:r>
            <a:r>
              <a:rPr kumimoji="0" lang="en-US" b="1" i="0" u="none" strike="noStrike" kern="0" cap="none" spc="0" normalizeH="0" noProof="0" dirty="0" err="1" smtClean="0">
                <a:ln>
                  <a:noFill/>
                </a:ln>
                <a:solidFill>
                  <a:schemeClr val="tx1">
                    <a:lumMod val="95000"/>
                    <a:lumOff val="5000"/>
                  </a:schemeClr>
                </a:solidFill>
                <a:effectLst/>
                <a:uLnTx/>
                <a:uFillTx/>
                <a:ea typeface="+mn-ea"/>
                <a:cs typeface="Calibri" pitchFamily="34" charset="0"/>
              </a:rPr>
              <a:t>Persepsi</a:t>
            </a:r>
            <a:r>
              <a:rPr kumimoji="0" lang="en-US" b="1" i="0" u="none" strike="noStrike" kern="0" cap="none" spc="0" normalizeH="0" noProof="0" dirty="0" smtClean="0">
                <a:ln>
                  <a:noFill/>
                </a:ln>
                <a:solidFill>
                  <a:schemeClr val="tx1">
                    <a:lumMod val="95000"/>
                    <a:lumOff val="5000"/>
                  </a:schemeClr>
                </a:solidFill>
                <a:effectLst/>
                <a:uLnTx/>
                <a:uFillTx/>
                <a:ea typeface="+mn-ea"/>
                <a:cs typeface="Calibri" pitchFamily="34" charset="0"/>
              </a:rPr>
              <a:t> </a:t>
            </a:r>
            <a:r>
              <a:rPr kumimoji="0" lang="en-US" b="1" i="0" u="none" strike="noStrike" kern="0" cap="none" spc="0" normalizeH="0" noProof="0" dirty="0" err="1" smtClean="0">
                <a:ln>
                  <a:noFill/>
                </a:ln>
                <a:solidFill>
                  <a:schemeClr val="tx1">
                    <a:lumMod val="95000"/>
                    <a:lumOff val="5000"/>
                  </a:schemeClr>
                </a:solidFill>
                <a:effectLst/>
                <a:uLnTx/>
                <a:uFillTx/>
                <a:ea typeface="+mn-ea"/>
                <a:cs typeface="Calibri" pitchFamily="34" charset="0"/>
              </a:rPr>
              <a:t>atau</a:t>
            </a:r>
            <a:r>
              <a:rPr kumimoji="0" lang="en-US" b="1" i="0" u="none" strike="noStrike" kern="0" cap="none" spc="0" normalizeH="0" noProof="0" dirty="0" smtClean="0">
                <a:ln>
                  <a:noFill/>
                </a:ln>
                <a:solidFill>
                  <a:schemeClr val="tx1">
                    <a:lumMod val="95000"/>
                    <a:lumOff val="5000"/>
                  </a:schemeClr>
                </a:solidFill>
                <a:effectLst/>
                <a:uLnTx/>
                <a:uFillTx/>
                <a:ea typeface="+mn-ea"/>
                <a:cs typeface="Calibri" pitchFamily="34" charset="0"/>
              </a:rPr>
              <a:t> Kantor Pos.</a:t>
            </a:r>
            <a:endParaRPr kumimoji="0" lang="en-US" b="1" i="0" u="none" strike="noStrike" kern="0" cap="none" spc="0" normalizeH="0" baseline="0" noProof="0" dirty="0">
              <a:ln>
                <a:noFill/>
              </a:ln>
              <a:solidFill>
                <a:schemeClr val="tx1">
                  <a:lumMod val="95000"/>
                  <a:lumOff val="5000"/>
                </a:schemeClr>
              </a:solidFill>
              <a:effectLst/>
              <a:uLnTx/>
              <a:uFillTx/>
              <a:ea typeface="+mn-ea"/>
              <a:cs typeface="Calibri" pitchFamily="34" charset="0"/>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Objek</a:t>
            </a:r>
            <a:r>
              <a:rPr lang="en-US" dirty="0" smtClean="0"/>
              <a:t> </a:t>
            </a:r>
            <a:r>
              <a:rPr lang="en-US" dirty="0" err="1" smtClean="0"/>
              <a:t>Dikecualikan</a:t>
            </a:r>
            <a:r>
              <a:rPr lang="en-US" dirty="0" smtClean="0"/>
              <a:t> </a:t>
            </a:r>
            <a:r>
              <a:rPr lang="en-US" dirty="0" err="1" smtClean="0"/>
              <a:t>dari</a:t>
            </a:r>
            <a:r>
              <a:rPr lang="en-US" dirty="0" smtClean="0"/>
              <a:t> </a:t>
            </a:r>
            <a:r>
              <a:rPr lang="en-US" dirty="0" err="1" smtClean="0"/>
              <a:t>Pemungutan</a:t>
            </a:r>
            <a:r>
              <a:rPr lang="en-US" dirty="0" smtClean="0"/>
              <a:t> (1)</a:t>
            </a:r>
            <a:endParaRPr lang="en-US" dirty="0"/>
          </a:p>
        </p:txBody>
      </p:sp>
      <p:sp>
        <p:nvSpPr>
          <p:cNvPr id="4" name="Slide Number Placeholder 3"/>
          <p:cNvSpPr>
            <a:spLocks noGrp="1"/>
          </p:cNvSpPr>
          <p:nvPr>
            <p:ph type="sldNum" sz="quarter" idx="11"/>
          </p:nvPr>
        </p:nvSpPr>
        <p:spPr>
          <a:xfrm>
            <a:off x="7010400" y="6400800"/>
            <a:ext cx="2133600" cy="320675"/>
          </a:xfrm>
          <a:prstGeom prst="rect">
            <a:avLst/>
          </a:prstGeom>
        </p:spPr>
        <p:txBody>
          <a:bodyPr/>
          <a:lstStyle/>
          <a:p>
            <a:fld id="{C8917DDB-6779-4320-89F1-0A441ABEDE43}" type="slidenum">
              <a:rPr lang="en-US" smtClean="0">
                <a:solidFill>
                  <a:prstClr val="black"/>
                </a:solidFill>
              </a:rPr>
              <a:pPr/>
              <a:t>22</a:t>
            </a:fld>
            <a:endParaRPr lang="en-US">
              <a:solidFill>
                <a:prstClr val="black"/>
              </a:solidFill>
            </a:endParaRPr>
          </a:p>
        </p:txBody>
      </p:sp>
      <p:sp>
        <p:nvSpPr>
          <p:cNvPr id="5" name="Rounded Rectangle 4"/>
          <p:cNvSpPr/>
          <p:nvPr/>
        </p:nvSpPr>
        <p:spPr>
          <a:xfrm>
            <a:off x="304800" y="1524000"/>
            <a:ext cx="8382000" cy="762000"/>
          </a:xfrm>
          <a:prstGeom prst="roundRect">
            <a:avLst/>
          </a:prstGeom>
          <a:ln/>
        </p:spPr>
        <p:style>
          <a:lnRef idx="3">
            <a:schemeClr val="lt1"/>
          </a:lnRef>
          <a:fillRef idx="1">
            <a:schemeClr val="accent5"/>
          </a:fillRef>
          <a:effectRef idx="1">
            <a:schemeClr val="accent5"/>
          </a:effectRef>
          <a:fontRef idx="minor">
            <a:schemeClr val="lt1"/>
          </a:fontRef>
        </p:style>
        <p:txBody>
          <a:bodyPr rtlCol="0" anchor="ctr"/>
          <a:lstStyle/>
          <a:p>
            <a:pPr algn="just"/>
            <a:r>
              <a:rPr lang="en-US" sz="2000" dirty="0" err="1" smtClean="0">
                <a:solidFill>
                  <a:schemeClr val="tx1">
                    <a:lumMod val="95000"/>
                    <a:lumOff val="5000"/>
                  </a:schemeClr>
                </a:solidFill>
                <a:cs typeface="Calibri" pitchFamily="34" charset="0"/>
              </a:rPr>
              <a:t>Impor</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barang</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dan</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atau</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penyerahan</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barang</a:t>
            </a:r>
            <a:r>
              <a:rPr lang="en-US" sz="2000" dirty="0" smtClean="0">
                <a:solidFill>
                  <a:schemeClr val="tx1">
                    <a:lumMod val="95000"/>
                    <a:lumOff val="5000"/>
                  </a:schemeClr>
                </a:solidFill>
                <a:cs typeface="Calibri" pitchFamily="34" charset="0"/>
              </a:rPr>
              <a:t> yang </a:t>
            </a:r>
            <a:r>
              <a:rPr lang="en-US" sz="2000" dirty="0" err="1" smtClean="0">
                <a:solidFill>
                  <a:schemeClr val="tx1">
                    <a:lumMod val="95000"/>
                    <a:lumOff val="5000"/>
                  </a:schemeClr>
                </a:solidFill>
                <a:cs typeface="Calibri" pitchFamily="34" charset="0"/>
              </a:rPr>
              <a:t>berdasarkan</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ketentuan</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peraturan</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perundang-undangan</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tidak</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terutang</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PPh.</a:t>
            </a:r>
            <a:endParaRPr lang="en-US" sz="2000" dirty="0">
              <a:solidFill>
                <a:schemeClr val="tx1">
                  <a:lumMod val="95000"/>
                  <a:lumOff val="5000"/>
                </a:schemeClr>
              </a:solidFill>
              <a:cs typeface="Calibri" pitchFamily="34" charset="0"/>
            </a:endParaRPr>
          </a:p>
        </p:txBody>
      </p:sp>
      <p:sp>
        <p:nvSpPr>
          <p:cNvPr id="6" name="Rounded Rectangle 5"/>
          <p:cNvSpPr/>
          <p:nvPr/>
        </p:nvSpPr>
        <p:spPr>
          <a:xfrm>
            <a:off x="304800" y="2590800"/>
            <a:ext cx="8382000" cy="609600"/>
          </a:xfrm>
          <a:prstGeom prst="roundRect">
            <a:avLst/>
          </a:prstGeom>
          <a:ln/>
        </p:spPr>
        <p:style>
          <a:lnRef idx="3">
            <a:schemeClr val="lt1"/>
          </a:lnRef>
          <a:fillRef idx="1">
            <a:schemeClr val="accent5"/>
          </a:fillRef>
          <a:effectRef idx="1">
            <a:schemeClr val="accent5"/>
          </a:effectRef>
          <a:fontRef idx="minor">
            <a:schemeClr val="lt1"/>
          </a:fontRef>
        </p:style>
        <p:txBody>
          <a:bodyPr rtlCol="0" anchor="ctr"/>
          <a:lstStyle/>
          <a:p>
            <a:pPr algn="just"/>
            <a:r>
              <a:rPr lang="en-US" sz="2000" dirty="0" err="1" smtClean="0">
                <a:solidFill>
                  <a:schemeClr val="tx1">
                    <a:lumMod val="95000"/>
                    <a:lumOff val="5000"/>
                  </a:schemeClr>
                </a:solidFill>
                <a:cs typeface="Calibri" pitchFamily="34" charset="0"/>
              </a:rPr>
              <a:t>Impor</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barang</a:t>
            </a:r>
            <a:r>
              <a:rPr lang="en-US" sz="2000" dirty="0" smtClean="0">
                <a:solidFill>
                  <a:schemeClr val="tx1">
                    <a:lumMod val="95000"/>
                    <a:lumOff val="5000"/>
                  </a:schemeClr>
                </a:solidFill>
                <a:cs typeface="Calibri" pitchFamily="34" charset="0"/>
              </a:rPr>
              <a:t> yang </a:t>
            </a:r>
            <a:r>
              <a:rPr lang="en-US" sz="2000" dirty="0" err="1" smtClean="0">
                <a:solidFill>
                  <a:schemeClr val="tx1">
                    <a:lumMod val="95000"/>
                    <a:lumOff val="5000"/>
                  </a:schemeClr>
                </a:solidFill>
                <a:cs typeface="Calibri" pitchFamily="34" charset="0"/>
              </a:rPr>
              <a:t>dibebaskan</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dari</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pungutan</a:t>
            </a:r>
            <a:r>
              <a:rPr lang="en-US" sz="2000" dirty="0" smtClean="0">
                <a:solidFill>
                  <a:schemeClr val="tx1">
                    <a:lumMod val="95000"/>
                    <a:lumOff val="5000"/>
                  </a:schemeClr>
                </a:solidFill>
                <a:cs typeface="Calibri" pitchFamily="34" charset="0"/>
              </a:rPr>
              <a:t> Bea </a:t>
            </a:r>
            <a:r>
              <a:rPr lang="en-US" sz="2000" dirty="0" err="1" smtClean="0">
                <a:solidFill>
                  <a:schemeClr val="tx1">
                    <a:lumMod val="95000"/>
                    <a:lumOff val="5000"/>
                  </a:schemeClr>
                </a:solidFill>
                <a:cs typeface="Calibri" pitchFamily="34" charset="0"/>
              </a:rPr>
              <a:t>Masuk</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dan</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atau</a:t>
            </a:r>
            <a:r>
              <a:rPr lang="en-US" sz="2000" dirty="0" smtClean="0">
                <a:solidFill>
                  <a:schemeClr val="tx1">
                    <a:lumMod val="95000"/>
                    <a:lumOff val="5000"/>
                  </a:schemeClr>
                </a:solidFill>
                <a:cs typeface="Calibri" pitchFamily="34" charset="0"/>
              </a:rPr>
              <a:t> PPN.</a:t>
            </a:r>
            <a:endParaRPr lang="en-US" sz="2000" dirty="0">
              <a:solidFill>
                <a:schemeClr val="tx1">
                  <a:lumMod val="95000"/>
                  <a:lumOff val="5000"/>
                </a:schemeClr>
              </a:solidFill>
              <a:cs typeface="Calibri" pitchFamily="34" charset="0"/>
            </a:endParaRPr>
          </a:p>
        </p:txBody>
      </p:sp>
      <p:sp>
        <p:nvSpPr>
          <p:cNvPr id="7" name="Rounded Rectangle 6"/>
          <p:cNvSpPr/>
          <p:nvPr/>
        </p:nvSpPr>
        <p:spPr>
          <a:xfrm>
            <a:off x="304800" y="3505200"/>
            <a:ext cx="8382000" cy="609600"/>
          </a:xfrm>
          <a:prstGeom prst="roundRect">
            <a:avLst/>
          </a:prstGeom>
          <a:ln/>
        </p:spPr>
        <p:style>
          <a:lnRef idx="3">
            <a:schemeClr val="lt1"/>
          </a:lnRef>
          <a:fillRef idx="1">
            <a:schemeClr val="accent5"/>
          </a:fillRef>
          <a:effectRef idx="1">
            <a:schemeClr val="accent5"/>
          </a:effectRef>
          <a:fontRef idx="minor">
            <a:schemeClr val="lt1"/>
          </a:fontRef>
        </p:style>
        <p:txBody>
          <a:bodyPr rtlCol="0" anchor="ctr"/>
          <a:lstStyle/>
          <a:p>
            <a:pPr algn="just"/>
            <a:r>
              <a:rPr lang="en-US" sz="2000" dirty="0" err="1" smtClean="0">
                <a:solidFill>
                  <a:schemeClr val="tx1">
                    <a:lumMod val="95000"/>
                    <a:lumOff val="5000"/>
                  </a:schemeClr>
                </a:solidFill>
                <a:cs typeface="Calibri" pitchFamily="34" charset="0"/>
              </a:rPr>
              <a:t>Impor</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sementara</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jika</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pada</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waktu</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impornya</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nyata</a:t>
            </a:r>
            <a:r>
              <a:rPr lang="en-US" sz="2000" dirty="0" smtClean="0">
                <a:solidFill>
                  <a:schemeClr val="tx1">
                    <a:lumMod val="95000"/>
                    <a:lumOff val="5000"/>
                  </a:schemeClr>
                </a:solidFill>
                <a:cs typeface="Calibri" pitchFamily="34" charset="0"/>
              </a:rPr>
              <a:t> – </a:t>
            </a:r>
            <a:r>
              <a:rPr lang="en-US" sz="2000" dirty="0" err="1" smtClean="0">
                <a:solidFill>
                  <a:schemeClr val="tx1">
                    <a:lumMod val="95000"/>
                    <a:lumOff val="5000"/>
                  </a:schemeClr>
                </a:solidFill>
                <a:cs typeface="Calibri" pitchFamily="34" charset="0"/>
              </a:rPr>
              <a:t>nyata</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dimaksudkan</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untuk</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diekspor</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kembali</a:t>
            </a:r>
            <a:r>
              <a:rPr lang="en-US" sz="2000" dirty="0" smtClean="0">
                <a:solidFill>
                  <a:schemeClr val="tx1">
                    <a:lumMod val="95000"/>
                    <a:lumOff val="5000"/>
                  </a:schemeClr>
                </a:solidFill>
                <a:cs typeface="Calibri" pitchFamily="34" charset="0"/>
              </a:rPr>
              <a:t>.</a:t>
            </a:r>
            <a:endParaRPr lang="en-US" sz="2000" dirty="0">
              <a:solidFill>
                <a:schemeClr val="tx1">
                  <a:lumMod val="95000"/>
                  <a:lumOff val="5000"/>
                </a:schemeClr>
              </a:solidFill>
              <a:cs typeface="Calibri" pitchFamily="34" charset="0"/>
            </a:endParaRPr>
          </a:p>
        </p:txBody>
      </p:sp>
      <p:sp>
        <p:nvSpPr>
          <p:cNvPr id="8" name="Rounded Rectangle 7"/>
          <p:cNvSpPr/>
          <p:nvPr/>
        </p:nvSpPr>
        <p:spPr>
          <a:xfrm>
            <a:off x="304800" y="4419600"/>
            <a:ext cx="8382000" cy="1143000"/>
          </a:xfrm>
          <a:prstGeom prst="roundRect">
            <a:avLst/>
          </a:prstGeom>
          <a:ln/>
        </p:spPr>
        <p:style>
          <a:lnRef idx="3">
            <a:schemeClr val="lt1"/>
          </a:lnRef>
          <a:fillRef idx="1">
            <a:schemeClr val="accent5"/>
          </a:fillRef>
          <a:effectRef idx="1">
            <a:schemeClr val="accent5"/>
          </a:effectRef>
          <a:fontRef idx="minor">
            <a:schemeClr val="lt1"/>
          </a:fontRef>
        </p:style>
        <p:txBody>
          <a:bodyPr rtlCol="0" anchor="ctr"/>
          <a:lstStyle/>
          <a:p>
            <a:pPr algn="just"/>
            <a:r>
              <a:rPr lang="en-US" sz="2000" dirty="0" err="1" smtClean="0">
                <a:solidFill>
                  <a:schemeClr val="tx1">
                    <a:lumMod val="95000"/>
                    <a:lumOff val="5000"/>
                  </a:schemeClr>
                </a:solidFill>
                <a:cs typeface="Calibri" pitchFamily="34" charset="0"/>
              </a:rPr>
              <a:t>Impor</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kembali</a:t>
            </a:r>
            <a:r>
              <a:rPr lang="en-US" sz="2000" dirty="0" smtClean="0">
                <a:solidFill>
                  <a:schemeClr val="tx1">
                    <a:lumMod val="95000"/>
                    <a:lumOff val="5000"/>
                  </a:schemeClr>
                </a:solidFill>
                <a:cs typeface="Calibri" pitchFamily="34" charset="0"/>
              </a:rPr>
              <a:t>, yang </a:t>
            </a:r>
            <a:r>
              <a:rPr lang="en-US" sz="2000" dirty="0" err="1" smtClean="0">
                <a:solidFill>
                  <a:schemeClr val="tx1">
                    <a:lumMod val="95000"/>
                    <a:lumOff val="5000"/>
                  </a:schemeClr>
                </a:solidFill>
                <a:cs typeface="Calibri" pitchFamily="34" charset="0"/>
              </a:rPr>
              <a:t>meliputi</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barang</a:t>
            </a:r>
            <a:r>
              <a:rPr lang="en-US" sz="2000" dirty="0" smtClean="0">
                <a:solidFill>
                  <a:schemeClr val="tx1">
                    <a:lumMod val="95000"/>
                    <a:lumOff val="5000"/>
                  </a:schemeClr>
                </a:solidFill>
                <a:cs typeface="Calibri" pitchFamily="34" charset="0"/>
              </a:rPr>
              <a:t> – </a:t>
            </a:r>
            <a:r>
              <a:rPr lang="en-US" sz="2000" dirty="0" err="1" smtClean="0">
                <a:solidFill>
                  <a:schemeClr val="tx1">
                    <a:lumMod val="95000"/>
                    <a:lumOff val="5000"/>
                  </a:schemeClr>
                </a:solidFill>
                <a:cs typeface="Calibri" pitchFamily="34" charset="0"/>
              </a:rPr>
              <a:t>barang</a:t>
            </a:r>
            <a:r>
              <a:rPr lang="en-US" sz="2000" dirty="0" smtClean="0">
                <a:solidFill>
                  <a:schemeClr val="tx1">
                    <a:lumMod val="95000"/>
                    <a:lumOff val="5000"/>
                  </a:schemeClr>
                </a:solidFill>
                <a:cs typeface="Calibri" pitchFamily="34" charset="0"/>
              </a:rPr>
              <a:t> yang </a:t>
            </a:r>
            <a:r>
              <a:rPr lang="en-US" sz="2000" dirty="0" err="1" smtClean="0">
                <a:solidFill>
                  <a:schemeClr val="tx1">
                    <a:lumMod val="95000"/>
                    <a:lumOff val="5000"/>
                  </a:schemeClr>
                </a:solidFill>
                <a:cs typeface="Calibri" pitchFamily="34" charset="0"/>
              </a:rPr>
              <a:t>diimpor</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kembali</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dalam</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kualitas</a:t>
            </a:r>
            <a:r>
              <a:rPr lang="en-US" sz="2000" dirty="0" smtClean="0">
                <a:solidFill>
                  <a:schemeClr val="tx1">
                    <a:lumMod val="95000"/>
                    <a:lumOff val="5000"/>
                  </a:schemeClr>
                </a:solidFill>
                <a:cs typeface="Calibri" pitchFamily="34" charset="0"/>
              </a:rPr>
              <a:t> yang </a:t>
            </a:r>
            <a:r>
              <a:rPr lang="en-US" sz="2000" dirty="0" err="1" smtClean="0">
                <a:solidFill>
                  <a:schemeClr val="tx1">
                    <a:lumMod val="95000"/>
                    <a:lumOff val="5000"/>
                  </a:schemeClr>
                </a:solidFill>
                <a:cs typeface="Calibri" pitchFamily="34" charset="0"/>
              </a:rPr>
              <a:t>sama</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atau</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barang</a:t>
            </a:r>
            <a:r>
              <a:rPr lang="en-US" sz="2000" dirty="0" smtClean="0">
                <a:solidFill>
                  <a:schemeClr val="tx1">
                    <a:lumMod val="95000"/>
                    <a:lumOff val="5000"/>
                  </a:schemeClr>
                </a:solidFill>
                <a:cs typeface="Calibri" pitchFamily="34" charset="0"/>
              </a:rPr>
              <a:t> yang </a:t>
            </a:r>
            <a:r>
              <a:rPr lang="en-US" sz="2000" dirty="0" err="1" smtClean="0">
                <a:solidFill>
                  <a:schemeClr val="tx1">
                    <a:lumMod val="95000"/>
                    <a:lumOff val="5000"/>
                  </a:schemeClr>
                </a:solidFill>
                <a:cs typeface="Calibri" pitchFamily="34" charset="0"/>
              </a:rPr>
              <a:t>telah</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diekspor</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untuk</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perbaikan</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pengerjaan</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dan</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pengujian</a:t>
            </a:r>
            <a:r>
              <a:rPr lang="en-US" sz="2000" dirty="0" smtClean="0">
                <a:solidFill>
                  <a:schemeClr val="tx1">
                    <a:lumMod val="95000"/>
                    <a:lumOff val="5000"/>
                  </a:schemeClr>
                </a:solidFill>
                <a:cs typeface="Calibri" pitchFamily="34" charset="0"/>
              </a:rPr>
              <a:t> yang </a:t>
            </a:r>
            <a:r>
              <a:rPr lang="en-US" sz="2000" dirty="0" err="1" smtClean="0">
                <a:solidFill>
                  <a:schemeClr val="tx1">
                    <a:lumMod val="95000"/>
                    <a:lumOff val="5000"/>
                  </a:schemeClr>
                </a:solidFill>
                <a:cs typeface="Calibri" pitchFamily="34" charset="0"/>
              </a:rPr>
              <a:t>memenuhi</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syarat</a:t>
            </a:r>
            <a:r>
              <a:rPr lang="en-US" sz="2000" dirty="0" smtClean="0">
                <a:solidFill>
                  <a:schemeClr val="tx1">
                    <a:lumMod val="95000"/>
                    <a:lumOff val="5000"/>
                  </a:schemeClr>
                </a:solidFill>
                <a:cs typeface="Calibri" pitchFamily="34" charset="0"/>
              </a:rPr>
              <a:t> yang </a:t>
            </a:r>
            <a:r>
              <a:rPr lang="en-US" sz="2000" dirty="0" err="1" smtClean="0">
                <a:solidFill>
                  <a:schemeClr val="tx1">
                    <a:lumMod val="95000"/>
                    <a:lumOff val="5000"/>
                  </a:schemeClr>
                </a:solidFill>
                <a:cs typeface="Calibri" pitchFamily="34" charset="0"/>
              </a:rPr>
              <a:t>ditentutakn</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Ditjen</a:t>
            </a:r>
            <a:r>
              <a:rPr lang="en-US" sz="2000" dirty="0" smtClean="0">
                <a:solidFill>
                  <a:schemeClr val="tx1">
                    <a:lumMod val="95000"/>
                    <a:lumOff val="5000"/>
                  </a:schemeClr>
                </a:solidFill>
                <a:cs typeface="Calibri" pitchFamily="34" charset="0"/>
              </a:rPr>
              <a:t> Bea </a:t>
            </a:r>
            <a:r>
              <a:rPr lang="en-US" sz="2000" dirty="0" err="1" smtClean="0">
                <a:solidFill>
                  <a:schemeClr val="tx1">
                    <a:lumMod val="95000"/>
                    <a:lumOff val="5000"/>
                  </a:schemeClr>
                </a:solidFill>
                <a:cs typeface="Calibri" pitchFamily="34" charset="0"/>
              </a:rPr>
              <a:t>dan</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Cukai</a:t>
            </a:r>
            <a:r>
              <a:rPr lang="en-US" sz="2000" dirty="0" smtClean="0">
                <a:solidFill>
                  <a:schemeClr val="tx1">
                    <a:lumMod val="95000"/>
                    <a:lumOff val="5000"/>
                  </a:schemeClr>
                </a:solidFill>
                <a:cs typeface="Calibri" pitchFamily="34" charset="0"/>
              </a:rPr>
              <a:t>.</a:t>
            </a:r>
            <a:endParaRPr lang="en-US" sz="2000" dirty="0">
              <a:solidFill>
                <a:schemeClr val="tx1">
                  <a:lumMod val="95000"/>
                  <a:lumOff val="5000"/>
                </a:schemeClr>
              </a:solidFill>
              <a:cs typeface="Calibri" pitchFamily="34" charset="0"/>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Objek</a:t>
            </a:r>
            <a:r>
              <a:rPr lang="en-US" dirty="0"/>
              <a:t> </a:t>
            </a:r>
            <a:r>
              <a:rPr lang="en-US" dirty="0" err="1"/>
              <a:t>Dikecualikan</a:t>
            </a:r>
            <a:r>
              <a:rPr lang="en-US" dirty="0"/>
              <a:t> </a:t>
            </a:r>
            <a:r>
              <a:rPr lang="en-US" dirty="0" err="1"/>
              <a:t>dari</a:t>
            </a:r>
            <a:r>
              <a:rPr lang="en-US" dirty="0"/>
              <a:t> </a:t>
            </a:r>
            <a:r>
              <a:rPr lang="en-US" dirty="0" err="1"/>
              <a:t>Pemungutan</a:t>
            </a:r>
            <a:r>
              <a:rPr lang="en-US" dirty="0"/>
              <a:t> </a:t>
            </a:r>
            <a:r>
              <a:rPr lang="en-US" dirty="0" smtClean="0"/>
              <a:t>(2)</a:t>
            </a:r>
            <a:endParaRPr lang="en-US" dirty="0"/>
          </a:p>
        </p:txBody>
      </p:sp>
      <p:sp>
        <p:nvSpPr>
          <p:cNvPr id="4" name="Slide Number Placeholder 3"/>
          <p:cNvSpPr>
            <a:spLocks noGrp="1"/>
          </p:cNvSpPr>
          <p:nvPr>
            <p:ph type="sldNum" sz="quarter" idx="11"/>
          </p:nvPr>
        </p:nvSpPr>
        <p:spPr>
          <a:xfrm>
            <a:off x="7010400" y="6400800"/>
            <a:ext cx="2133600" cy="320675"/>
          </a:xfrm>
          <a:prstGeom prst="rect">
            <a:avLst/>
          </a:prstGeom>
        </p:spPr>
        <p:txBody>
          <a:bodyPr/>
          <a:lstStyle/>
          <a:p>
            <a:fld id="{C8917DDB-6779-4320-89F1-0A441ABEDE43}" type="slidenum">
              <a:rPr lang="en-US" smtClean="0">
                <a:solidFill>
                  <a:prstClr val="black"/>
                </a:solidFill>
              </a:rPr>
              <a:pPr/>
              <a:t>23</a:t>
            </a:fld>
            <a:endParaRPr lang="en-US">
              <a:solidFill>
                <a:prstClr val="black"/>
              </a:solidFill>
            </a:endParaRPr>
          </a:p>
        </p:txBody>
      </p:sp>
      <p:sp>
        <p:nvSpPr>
          <p:cNvPr id="5" name="Rounded Rectangle 4"/>
          <p:cNvSpPr/>
          <p:nvPr/>
        </p:nvSpPr>
        <p:spPr>
          <a:xfrm>
            <a:off x="304800" y="1600200"/>
            <a:ext cx="8382000" cy="1447800"/>
          </a:xfrm>
          <a:prstGeom prst="roundRect">
            <a:avLst/>
          </a:prstGeom>
          <a:ln/>
        </p:spPr>
        <p:style>
          <a:lnRef idx="3">
            <a:schemeClr val="lt1"/>
          </a:lnRef>
          <a:fillRef idx="1">
            <a:schemeClr val="accent5"/>
          </a:fillRef>
          <a:effectRef idx="1">
            <a:schemeClr val="accent5"/>
          </a:effectRef>
          <a:fontRef idx="minor">
            <a:schemeClr val="lt1"/>
          </a:fontRef>
        </p:style>
        <p:txBody>
          <a:bodyPr rtlCol="0" anchor="ctr"/>
          <a:lstStyle/>
          <a:p>
            <a:pPr algn="just"/>
            <a:r>
              <a:rPr lang="en-US" sz="2000" dirty="0" err="1" smtClean="0">
                <a:solidFill>
                  <a:schemeClr val="tx1">
                    <a:lumMod val="95000"/>
                    <a:lumOff val="5000"/>
                  </a:schemeClr>
                </a:solidFill>
                <a:cs typeface="Calibri" pitchFamily="34" charset="0"/>
              </a:rPr>
              <a:t>Pembayaran</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atas</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pengadaan</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barang</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bagi</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institusi</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pemerintah</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jika</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berjumlah</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maksimal</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Rp</a:t>
            </a:r>
            <a:r>
              <a:rPr lang="en-US" sz="2000" dirty="0" smtClean="0">
                <a:solidFill>
                  <a:schemeClr val="tx1">
                    <a:lumMod val="95000"/>
                    <a:lumOff val="5000"/>
                  </a:schemeClr>
                </a:solidFill>
                <a:cs typeface="Calibri" pitchFamily="34" charset="0"/>
              </a:rPr>
              <a:t> 2.000.000,00 </a:t>
            </a:r>
            <a:r>
              <a:rPr lang="en-US" sz="2000" dirty="0" err="1" smtClean="0">
                <a:solidFill>
                  <a:schemeClr val="tx1">
                    <a:lumMod val="95000"/>
                    <a:lumOff val="5000"/>
                  </a:schemeClr>
                </a:solidFill>
                <a:cs typeface="Calibri" pitchFamily="34" charset="0"/>
              </a:rPr>
              <a:t>dan</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tidak</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merupakan</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pembayaran</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terpecah-pecah</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atau</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jika</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ditujukan</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untuk</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pembelian</a:t>
            </a:r>
            <a:r>
              <a:rPr lang="en-US" sz="2000" dirty="0" smtClean="0">
                <a:solidFill>
                  <a:schemeClr val="tx1">
                    <a:lumMod val="95000"/>
                    <a:lumOff val="5000"/>
                  </a:schemeClr>
                </a:solidFill>
                <a:cs typeface="Calibri" pitchFamily="34" charset="0"/>
              </a:rPr>
              <a:t> BBM, </a:t>
            </a:r>
            <a:r>
              <a:rPr lang="en-US" sz="2000" dirty="0" err="1" smtClean="0">
                <a:solidFill>
                  <a:schemeClr val="tx1">
                    <a:lumMod val="95000"/>
                    <a:lumOff val="5000"/>
                  </a:schemeClr>
                </a:solidFill>
                <a:cs typeface="Calibri" pitchFamily="34" charset="0"/>
              </a:rPr>
              <a:t>listrik</a:t>
            </a:r>
            <a:r>
              <a:rPr lang="en-US" sz="2000" dirty="0" smtClean="0">
                <a:solidFill>
                  <a:schemeClr val="tx1">
                    <a:lumMod val="95000"/>
                    <a:lumOff val="5000"/>
                  </a:schemeClr>
                </a:solidFill>
                <a:cs typeface="Calibri" pitchFamily="34" charset="0"/>
              </a:rPr>
              <a:t>, gas, </a:t>
            </a:r>
            <a:r>
              <a:rPr lang="en-US" sz="2000" dirty="0" err="1" smtClean="0">
                <a:solidFill>
                  <a:schemeClr val="tx1">
                    <a:lumMod val="95000"/>
                    <a:lumOff val="5000"/>
                  </a:schemeClr>
                </a:solidFill>
                <a:cs typeface="Calibri" pitchFamily="34" charset="0"/>
              </a:rPr>
              <a:t>pelumas</a:t>
            </a:r>
            <a:r>
              <a:rPr lang="en-US" sz="2000" dirty="0" smtClean="0">
                <a:solidFill>
                  <a:schemeClr val="tx1">
                    <a:lumMod val="95000"/>
                    <a:lumOff val="5000"/>
                  </a:schemeClr>
                </a:solidFill>
                <a:cs typeface="Calibri" pitchFamily="34" charset="0"/>
              </a:rPr>
              <a:t>, air </a:t>
            </a:r>
            <a:r>
              <a:rPr lang="en-US" sz="2000" dirty="0" err="1" smtClean="0">
                <a:solidFill>
                  <a:schemeClr val="tx1">
                    <a:lumMod val="95000"/>
                    <a:lumOff val="5000"/>
                  </a:schemeClr>
                </a:solidFill>
                <a:cs typeface="Calibri" pitchFamily="34" charset="0"/>
              </a:rPr>
              <a:t>minum</a:t>
            </a:r>
            <a:r>
              <a:rPr lang="en-US" sz="2000" dirty="0" smtClean="0">
                <a:solidFill>
                  <a:schemeClr val="tx1">
                    <a:lumMod val="95000"/>
                    <a:lumOff val="5000"/>
                  </a:schemeClr>
                </a:solidFill>
                <a:cs typeface="Calibri" pitchFamily="34" charset="0"/>
              </a:rPr>
              <a:t>/ PDAM, </a:t>
            </a:r>
            <a:r>
              <a:rPr lang="en-US" sz="2000" dirty="0" err="1" smtClean="0">
                <a:solidFill>
                  <a:schemeClr val="tx1">
                    <a:lumMod val="95000"/>
                    <a:lumOff val="5000"/>
                  </a:schemeClr>
                </a:solidFill>
                <a:cs typeface="Calibri" pitchFamily="34" charset="0"/>
              </a:rPr>
              <a:t>dan</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benda</a:t>
            </a:r>
            <a:r>
              <a:rPr lang="en-US" sz="2000" dirty="0" smtClean="0">
                <a:solidFill>
                  <a:schemeClr val="tx1">
                    <a:lumMod val="95000"/>
                    <a:lumOff val="5000"/>
                  </a:schemeClr>
                </a:solidFill>
                <a:cs typeface="Calibri" pitchFamily="34" charset="0"/>
              </a:rPr>
              <a:t> pos.</a:t>
            </a:r>
            <a:endParaRPr lang="en-US" sz="2000" dirty="0">
              <a:solidFill>
                <a:schemeClr val="tx1">
                  <a:lumMod val="95000"/>
                  <a:lumOff val="5000"/>
                </a:schemeClr>
              </a:solidFill>
              <a:cs typeface="Calibri" pitchFamily="34" charset="0"/>
            </a:endParaRPr>
          </a:p>
        </p:txBody>
      </p:sp>
      <p:sp>
        <p:nvSpPr>
          <p:cNvPr id="6" name="Rounded Rectangle 5"/>
          <p:cNvSpPr/>
          <p:nvPr/>
        </p:nvSpPr>
        <p:spPr>
          <a:xfrm>
            <a:off x="304800" y="3352800"/>
            <a:ext cx="8382000" cy="609600"/>
          </a:xfrm>
          <a:prstGeom prst="roundRect">
            <a:avLst/>
          </a:prstGeom>
          <a:ln/>
        </p:spPr>
        <p:style>
          <a:lnRef idx="3">
            <a:schemeClr val="lt1"/>
          </a:lnRef>
          <a:fillRef idx="1">
            <a:schemeClr val="accent5"/>
          </a:fillRef>
          <a:effectRef idx="1">
            <a:schemeClr val="accent5"/>
          </a:effectRef>
          <a:fontRef idx="minor">
            <a:schemeClr val="lt1"/>
          </a:fontRef>
        </p:style>
        <p:txBody>
          <a:bodyPr rtlCol="0" anchor="ctr"/>
          <a:lstStyle/>
          <a:p>
            <a:pPr algn="just"/>
            <a:r>
              <a:rPr lang="en-US" sz="2000" dirty="0" err="1" smtClean="0">
                <a:solidFill>
                  <a:schemeClr val="tx1">
                    <a:lumMod val="95000"/>
                    <a:lumOff val="5000"/>
                  </a:schemeClr>
                </a:solidFill>
                <a:cs typeface="Calibri" pitchFamily="34" charset="0"/>
              </a:rPr>
              <a:t>Pembayaran</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untuk</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pembelian</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gabah</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dan</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atau</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beras</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oleh</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Perum</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Bulog</a:t>
            </a:r>
            <a:r>
              <a:rPr lang="en-US" sz="2000" dirty="0" smtClean="0">
                <a:solidFill>
                  <a:schemeClr val="tx1">
                    <a:lumMod val="95000"/>
                    <a:lumOff val="5000"/>
                  </a:schemeClr>
                </a:solidFill>
                <a:cs typeface="Calibri" pitchFamily="34" charset="0"/>
              </a:rPr>
              <a:t>.</a:t>
            </a:r>
            <a:endParaRPr lang="en-US" sz="2000" dirty="0">
              <a:solidFill>
                <a:schemeClr val="tx1">
                  <a:lumMod val="95000"/>
                  <a:lumOff val="5000"/>
                </a:schemeClr>
              </a:solidFill>
              <a:cs typeface="Calibri" pitchFamily="34" charset="0"/>
            </a:endParaRPr>
          </a:p>
        </p:txBody>
      </p:sp>
      <p:sp>
        <p:nvSpPr>
          <p:cNvPr id="7" name="Rounded Rectangle 6"/>
          <p:cNvSpPr/>
          <p:nvPr/>
        </p:nvSpPr>
        <p:spPr>
          <a:xfrm>
            <a:off x="304800" y="4191000"/>
            <a:ext cx="8382000" cy="914400"/>
          </a:xfrm>
          <a:prstGeom prst="roundRect">
            <a:avLst/>
          </a:prstGeom>
          <a:ln/>
        </p:spPr>
        <p:style>
          <a:lnRef idx="3">
            <a:schemeClr val="lt1"/>
          </a:lnRef>
          <a:fillRef idx="1">
            <a:schemeClr val="accent5"/>
          </a:fillRef>
          <a:effectRef idx="1">
            <a:schemeClr val="accent5"/>
          </a:effectRef>
          <a:fontRef idx="minor">
            <a:schemeClr val="lt1"/>
          </a:fontRef>
        </p:style>
        <p:txBody>
          <a:bodyPr rtlCol="0" anchor="ctr"/>
          <a:lstStyle/>
          <a:p>
            <a:pPr algn="just"/>
            <a:r>
              <a:rPr lang="en-US" sz="2000" dirty="0" err="1" smtClean="0">
                <a:solidFill>
                  <a:schemeClr val="tx1">
                    <a:lumMod val="95000"/>
                    <a:lumOff val="5000"/>
                  </a:schemeClr>
                </a:solidFill>
                <a:cs typeface="Calibri" pitchFamily="34" charset="0"/>
              </a:rPr>
              <a:t>Emas</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batangan</a:t>
            </a:r>
            <a:r>
              <a:rPr lang="en-US" sz="2000" dirty="0" smtClean="0">
                <a:solidFill>
                  <a:schemeClr val="tx1">
                    <a:lumMod val="95000"/>
                    <a:lumOff val="5000"/>
                  </a:schemeClr>
                </a:solidFill>
                <a:cs typeface="Calibri" pitchFamily="34" charset="0"/>
              </a:rPr>
              <a:t> yang </a:t>
            </a:r>
            <a:r>
              <a:rPr lang="en-US" sz="2000" dirty="0" err="1" smtClean="0">
                <a:solidFill>
                  <a:schemeClr val="tx1">
                    <a:lumMod val="95000"/>
                    <a:lumOff val="5000"/>
                  </a:schemeClr>
                </a:solidFill>
                <a:cs typeface="Calibri" pitchFamily="34" charset="0"/>
              </a:rPr>
              <a:t>akan</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diproses</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untuk</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menghasilkan</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barang</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perhiasan</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dari</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emas</a:t>
            </a:r>
            <a:r>
              <a:rPr lang="en-US" sz="2000" dirty="0" smtClean="0">
                <a:solidFill>
                  <a:schemeClr val="tx1">
                    <a:lumMod val="95000"/>
                    <a:lumOff val="5000"/>
                  </a:schemeClr>
                </a:solidFill>
                <a:cs typeface="Calibri" pitchFamily="34" charset="0"/>
              </a:rPr>
              <a:t> yang </a:t>
            </a:r>
            <a:r>
              <a:rPr lang="en-US" sz="2000" dirty="0" err="1" smtClean="0">
                <a:solidFill>
                  <a:schemeClr val="tx1">
                    <a:lumMod val="95000"/>
                    <a:lumOff val="5000"/>
                  </a:schemeClr>
                </a:solidFill>
                <a:cs typeface="Calibri" pitchFamily="34" charset="0"/>
              </a:rPr>
              <a:t>ditujukan</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untuk</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ekspor</a:t>
            </a:r>
            <a:r>
              <a:rPr lang="en-US" sz="2000" dirty="0" smtClean="0">
                <a:solidFill>
                  <a:schemeClr val="tx1">
                    <a:lumMod val="95000"/>
                    <a:lumOff val="5000"/>
                  </a:schemeClr>
                </a:solidFill>
                <a:cs typeface="Calibri" pitchFamily="34" charset="0"/>
              </a:rPr>
              <a:t>.</a:t>
            </a:r>
            <a:endParaRPr lang="en-US" sz="2000" dirty="0">
              <a:solidFill>
                <a:schemeClr val="tx1">
                  <a:lumMod val="95000"/>
                  <a:lumOff val="5000"/>
                </a:schemeClr>
              </a:solidFill>
              <a:cs typeface="Calibri" pitchFamily="34" charset="0"/>
            </a:endParaRPr>
          </a:p>
        </p:txBody>
      </p:sp>
      <p:sp>
        <p:nvSpPr>
          <p:cNvPr id="8" name="Rounded Rectangle 7"/>
          <p:cNvSpPr/>
          <p:nvPr/>
        </p:nvSpPr>
        <p:spPr>
          <a:xfrm>
            <a:off x="304800" y="5257800"/>
            <a:ext cx="8382000" cy="609600"/>
          </a:xfrm>
          <a:prstGeom prst="roundRect">
            <a:avLst/>
          </a:prstGeom>
          <a:ln/>
        </p:spPr>
        <p:style>
          <a:lnRef idx="3">
            <a:schemeClr val="lt1"/>
          </a:lnRef>
          <a:fillRef idx="1">
            <a:schemeClr val="accent5"/>
          </a:fillRef>
          <a:effectRef idx="1">
            <a:schemeClr val="accent5"/>
          </a:effectRef>
          <a:fontRef idx="minor">
            <a:schemeClr val="lt1"/>
          </a:fontRef>
        </p:style>
        <p:txBody>
          <a:bodyPr rtlCol="0" anchor="ctr"/>
          <a:lstStyle/>
          <a:p>
            <a:pPr algn="just"/>
            <a:r>
              <a:rPr lang="en-US" sz="2000" dirty="0" err="1" smtClean="0">
                <a:solidFill>
                  <a:schemeClr val="tx1">
                    <a:lumMod val="95000"/>
                    <a:lumOff val="5000"/>
                  </a:schemeClr>
                </a:solidFill>
                <a:cs typeface="Calibri" pitchFamily="34" charset="0"/>
              </a:rPr>
              <a:t>Pembayaran</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untuk</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pembelian</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barang</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sehubungan</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dengan</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penggunaan</a:t>
            </a:r>
            <a:r>
              <a:rPr lang="en-US" sz="2000" dirty="0" smtClean="0">
                <a:solidFill>
                  <a:schemeClr val="tx1">
                    <a:lumMod val="95000"/>
                    <a:lumOff val="5000"/>
                  </a:schemeClr>
                </a:solidFill>
                <a:cs typeface="Calibri" pitchFamily="34" charset="0"/>
              </a:rPr>
              <a:t> </a:t>
            </a:r>
            <a:r>
              <a:rPr lang="en-US" sz="2000" dirty="0" err="1" smtClean="0">
                <a:solidFill>
                  <a:schemeClr val="tx1">
                    <a:lumMod val="95000"/>
                    <a:lumOff val="5000"/>
                  </a:schemeClr>
                </a:solidFill>
                <a:cs typeface="Calibri" pitchFamily="34" charset="0"/>
              </a:rPr>
              <a:t>dana</a:t>
            </a:r>
            <a:r>
              <a:rPr lang="en-US" sz="2000" dirty="0" smtClean="0">
                <a:solidFill>
                  <a:schemeClr val="tx1">
                    <a:lumMod val="95000"/>
                    <a:lumOff val="5000"/>
                  </a:schemeClr>
                </a:solidFill>
                <a:cs typeface="Calibri" pitchFamily="34" charset="0"/>
              </a:rPr>
              <a:t> BOS.</a:t>
            </a:r>
            <a:endParaRPr lang="en-US" sz="2000" dirty="0">
              <a:solidFill>
                <a:schemeClr val="tx1">
                  <a:lumMod val="95000"/>
                  <a:lumOff val="5000"/>
                </a:schemeClr>
              </a:solidFill>
              <a:cs typeface="Calibri" pitchFamily="34" charset="0"/>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Ilustrasi</a:t>
            </a:r>
            <a:endParaRPr lang="en-US" dirty="0"/>
          </a:p>
        </p:txBody>
      </p:sp>
      <p:sp>
        <p:nvSpPr>
          <p:cNvPr id="3" name="Content Placeholder 2"/>
          <p:cNvSpPr>
            <a:spLocks noGrp="1"/>
          </p:cNvSpPr>
          <p:nvPr>
            <p:ph idx="1"/>
          </p:nvPr>
        </p:nvSpPr>
        <p:spPr>
          <a:xfrm>
            <a:off x="381000" y="1219200"/>
            <a:ext cx="8305800" cy="5181600"/>
          </a:xfrm>
        </p:spPr>
        <p:style>
          <a:lnRef idx="2">
            <a:schemeClr val="accent2"/>
          </a:lnRef>
          <a:fillRef idx="1">
            <a:schemeClr val="lt1"/>
          </a:fillRef>
          <a:effectRef idx="0">
            <a:schemeClr val="accent2"/>
          </a:effectRef>
          <a:fontRef idx="minor">
            <a:schemeClr val="dk1"/>
          </a:fontRef>
        </p:style>
        <p:txBody>
          <a:bodyPr>
            <a:normAutofit fontScale="92500"/>
          </a:bodyPr>
          <a:lstStyle/>
          <a:p>
            <a:pPr marL="0" indent="0">
              <a:buNone/>
            </a:pPr>
            <a:r>
              <a:rPr lang="en-US" sz="2200" dirty="0" smtClean="0">
                <a:cs typeface="Calibri" pitchFamily="34" charset="0"/>
              </a:rPr>
              <a:t>	</a:t>
            </a:r>
            <a:r>
              <a:rPr lang="en-US" sz="2200" dirty="0" err="1" smtClean="0">
                <a:cs typeface="Calibri" pitchFamily="34" charset="0"/>
              </a:rPr>
              <a:t>Fa</a:t>
            </a:r>
            <a:r>
              <a:rPr lang="en-US" sz="2200" dirty="0" smtClean="0">
                <a:cs typeface="Calibri" pitchFamily="34" charset="0"/>
              </a:rPr>
              <a:t>. </a:t>
            </a:r>
            <a:r>
              <a:rPr lang="en-US" sz="2200" dirty="0" err="1" smtClean="0">
                <a:cs typeface="Calibri" pitchFamily="34" charset="0"/>
              </a:rPr>
              <a:t>Kalingga</a:t>
            </a:r>
            <a:r>
              <a:rPr lang="en-US" sz="2200" dirty="0" smtClean="0">
                <a:cs typeface="Calibri" pitchFamily="34" charset="0"/>
              </a:rPr>
              <a:t> </a:t>
            </a:r>
            <a:r>
              <a:rPr lang="en-US" sz="2200" dirty="0" err="1" smtClean="0">
                <a:cs typeface="Calibri" pitchFamily="34" charset="0"/>
              </a:rPr>
              <a:t>menandatangani</a:t>
            </a:r>
            <a:r>
              <a:rPr lang="en-US" sz="2200" dirty="0" smtClean="0">
                <a:cs typeface="Calibri" pitchFamily="34" charset="0"/>
              </a:rPr>
              <a:t> </a:t>
            </a:r>
            <a:r>
              <a:rPr lang="en-US" sz="2200" dirty="0" err="1" smtClean="0">
                <a:cs typeface="Calibri" pitchFamily="34" charset="0"/>
              </a:rPr>
              <a:t>kontrak</a:t>
            </a:r>
            <a:r>
              <a:rPr lang="en-US" sz="2200" dirty="0" smtClean="0">
                <a:cs typeface="Calibri" pitchFamily="34" charset="0"/>
              </a:rPr>
              <a:t> </a:t>
            </a:r>
            <a:r>
              <a:rPr lang="en-US" sz="2200" dirty="0" err="1" smtClean="0">
                <a:cs typeface="Calibri" pitchFamily="34" charset="0"/>
              </a:rPr>
              <a:t>dengan</a:t>
            </a:r>
            <a:r>
              <a:rPr lang="en-US" sz="2200" dirty="0" smtClean="0">
                <a:cs typeface="Calibri" pitchFamily="34" charset="0"/>
              </a:rPr>
              <a:t> </a:t>
            </a:r>
            <a:r>
              <a:rPr lang="en-US" sz="2200" dirty="0" err="1" smtClean="0">
                <a:cs typeface="Calibri" pitchFamily="34" charset="0"/>
              </a:rPr>
              <a:t>Pemerintah</a:t>
            </a:r>
            <a:r>
              <a:rPr lang="en-US" sz="2200" dirty="0" smtClean="0">
                <a:cs typeface="Calibri" pitchFamily="34" charset="0"/>
              </a:rPr>
              <a:t> Kota </a:t>
            </a:r>
            <a:r>
              <a:rPr lang="en-US" sz="2200" dirty="0" err="1" smtClean="0">
                <a:cs typeface="Calibri" pitchFamily="34" charset="0"/>
              </a:rPr>
              <a:t>Pasuruan</a:t>
            </a:r>
            <a:r>
              <a:rPr lang="en-US" sz="2200" dirty="0" smtClean="0">
                <a:cs typeface="Calibri" pitchFamily="34" charset="0"/>
              </a:rPr>
              <a:t> </a:t>
            </a:r>
            <a:r>
              <a:rPr lang="en-US" sz="2200" dirty="0" err="1" smtClean="0">
                <a:cs typeface="Calibri" pitchFamily="34" charset="0"/>
              </a:rPr>
              <a:t>untuk</a:t>
            </a:r>
            <a:r>
              <a:rPr lang="en-US" sz="2200" dirty="0" smtClean="0">
                <a:cs typeface="Calibri" pitchFamily="34" charset="0"/>
              </a:rPr>
              <a:t> </a:t>
            </a:r>
            <a:r>
              <a:rPr lang="en-US" sz="2200" dirty="0" err="1" smtClean="0">
                <a:cs typeface="Calibri" pitchFamily="34" charset="0"/>
              </a:rPr>
              <a:t>melakukan</a:t>
            </a:r>
            <a:r>
              <a:rPr lang="en-US" sz="2200" dirty="0" smtClean="0">
                <a:cs typeface="Calibri" pitchFamily="34" charset="0"/>
              </a:rPr>
              <a:t> </a:t>
            </a:r>
            <a:r>
              <a:rPr lang="en-US" sz="2200" dirty="0" err="1" smtClean="0">
                <a:cs typeface="Calibri" pitchFamily="34" charset="0"/>
              </a:rPr>
              <a:t>penyediaan</a:t>
            </a:r>
            <a:r>
              <a:rPr lang="en-US" sz="2200" dirty="0" smtClean="0">
                <a:cs typeface="Calibri" pitchFamily="34" charset="0"/>
              </a:rPr>
              <a:t> ATK </a:t>
            </a:r>
            <a:r>
              <a:rPr lang="en-US" sz="2200" dirty="0" err="1" smtClean="0">
                <a:cs typeface="Calibri" pitchFamily="34" charset="0"/>
              </a:rPr>
              <a:t>senilai</a:t>
            </a:r>
            <a:r>
              <a:rPr lang="en-US" sz="2200" dirty="0" smtClean="0">
                <a:cs typeface="Calibri" pitchFamily="34" charset="0"/>
              </a:rPr>
              <a:t> </a:t>
            </a:r>
            <a:r>
              <a:rPr lang="en-US" sz="2200" dirty="0" err="1" smtClean="0">
                <a:cs typeface="Calibri" pitchFamily="34" charset="0"/>
              </a:rPr>
              <a:t>Rp</a:t>
            </a:r>
            <a:r>
              <a:rPr lang="en-US" sz="2200" dirty="0" smtClean="0">
                <a:cs typeface="Calibri" pitchFamily="34" charset="0"/>
              </a:rPr>
              <a:t> 110.000.000,00. </a:t>
            </a:r>
          </a:p>
          <a:p>
            <a:pPr marL="1149350" indent="-234950">
              <a:buFont typeface="+mj-lt"/>
              <a:buAutoNum type="alphaLcPeriod"/>
              <a:tabLst>
                <a:tab pos="1149350" algn="l"/>
              </a:tabLst>
            </a:pPr>
            <a:r>
              <a:rPr lang="en-US" sz="2200" dirty="0" err="1" smtClean="0">
                <a:cs typeface="Calibri" pitchFamily="34" charset="0"/>
              </a:rPr>
              <a:t>Berapakah</a:t>
            </a:r>
            <a:r>
              <a:rPr lang="en-US" sz="2200" dirty="0" smtClean="0">
                <a:cs typeface="Calibri" pitchFamily="34" charset="0"/>
              </a:rPr>
              <a:t> </a:t>
            </a:r>
            <a:r>
              <a:rPr lang="en-US" sz="2200" dirty="0" err="1" smtClean="0">
                <a:cs typeface="Calibri" pitchFamily="34" charset="0"/>
              </a:rPr>
              <a:t>besar</a:t>
            </a:r>
            <a:r>
              <a:rPr lang="en-US" sz="2200" dirty="0" smtClean="0">
                <a:cs typeface="Calibri" pitchFamily="34" charset="0"/>
              </a:rPr>
              <a:t> </a:t>
            </a:r>
            <a:r>
              <a:rPr lang="en-US" sz="2200" dirty="0" err="1" smtClean="0">
                <a:cs typeface="Calibri" pitchFamily="34" charset="0"/>
              </a:rPr>
              <a:t>beban</a:t>
            </a:r>
            <a:r>
              <a:rPr lang="en-US" sz="2200" dirty="0" smtClean="0">
                <a:cs typeface="Calibri" pitchFamily="34" charset="0"/>
              </a:rPr>
              <a:t> </a:t>
            </a:r>
            <a:r>
              <a:rPr lang="en-US" sz="2200" dirty="0" err="1" smtClean="0">
                <a:cs typeface="Calibri" pitchFamily="34" charset="0"/>
              </a:rPr>
              <a:t>PPh</a:t>
            </a:r>
            <a:r>
              <a:rPr lang="en-US" sz="2200" dirty="0" smtClean="0">
                <a:cs typeface="Calibri" pitchFamily="34" charset="0"/>
              </a:rPr>
              <a:t> 22?</a:t>
            </a:r>
          </a:p>
          <a:p>
            <a:pPr marL="1149350" indent="-234950">
              <a:buFont typeface="+mj-lt"/>
              <a:buAutoNum type="alphaLcPeriod"/>
              <a:tabLst>
                <a:tab pos="1149350" algn="l"/>
              </a:tabLst>
            </a:pPr>
            <a:r>
              <a:rPr lang="en-US" sz="2200" dirty="0" err="1" smtClean="0">
                <a:cs typeface="Calibri" pitchFamily="34" charset="0"/>
              </a:rPr>
              <a:t>Jika</a:t>
            </a:r>
            <a:r>
              <a:rPr lang="en-US" sz="2200" dirty="0" smtClean="0">
                <a:cs typeface="Calibri" pitchFamily="34" charset="0"/>
              </a:rPr>
              <a:t> </a:t>
            </a:r>
            <a:r>
              <a:rPr lang="en-US" sz="2200" dirty="0" err="1" smtClean="0">
                <a:cs typeface="Calibri" pitchFamily="34" charset="0"/>
              </a:rPr>
              <a:t>kontrak</a:t>
            </a:r>
            <a:r>
              <a:rPr lang="en-US" sz="2200" dirty="0" smtClean="0">
                <a:cs typeface="Calibri" pitchFamily="34" charset="0"/>
              </a:rPr>
              <a:t> </a:t>
            </a:r>
            <a:r>
              <a:rPr lang="en-US" sz="2200" dirty="0" err="1" smtClean="0">
                <a:cs typeface="Calibri" pitchFamily="34" charset="0"/>
              </a:rPr>
              <a:t>tersebut</a:t>
            </a:r>
            <a:r>
              <a:rPr lang="en-US" sz="2200" dirty="0" smtClean="0">
                <a:cs typeface="Calibri" pitchFamily="34" charset="0"/>
              </a:rPr>
              <a:t> </a:t>
            </a:r>
            <a:r>
              <a:rPr lang="en-US" sz="2200" dirty="0" err="1" smtClean="0">
                <a:cs typeface="Calibri" pitchFamily="34" charset="0"/>
              </a:rPr>
              <a:t>meliputi</a:t>
            </a:r>
            <a:r>
              <a:rPr lang="en-US" sz="2200" dirty="0" smtClean="0">
                <a:cs typeface="Calibri" pitchFamily="34" charset="0"/>
              </a:rPr>
              <a:t> pula </a:t>
            </a:r>
            <a:r>
              <a:rPr lang="en-US" sz="2200" dirty="0" err="1" smtClean="0">
                <a:cs typeface="Calibri" pitchFamily="34" charset="0"/>
              </a:rPr>
              <a:t>penyediaan</a:t>
            </a:r>
            <a:r>
              <a:rPr lang="en-US" sz="2200" dirty="0" smtClean="0">
                <a:cs typeface="Calibri" pitchFamily="34" charset="0"/>
              </a:rPr>
              <a:t> 1000 </a:t>
            </a:r>
            <a:r>
              <a:rPr lang="en-US" sz="2200" dirty="0" err="1" smtClean="0">
                <a:cs typeface="Calibri" pitchFamily="34" charset="0"/>
              </a:rPr>
              <a:t>lembar</a:t>
            </a:r>
            <a:r>
              <a:rPr lang="en-US" sz="2200" dirty="0" smtClean="0">
                <a:cs typeface="Calibri" pitchFamily="34" charset="0"/>
              </a:rPr>
              <a:t> </a:t>
            </a:r>
            <a:r>
              <a:rPr lang="en-US" sz="2200" dirty="0" err="1" smtClean="0">
                <a:cs typeface="Calibri" pitchFamily="34" charset="0"/>
              </a:rPr>
              <a:t>perangko</a:t>
            </a:r>
            <a:r>
              <a:rPr lang="en-US" sz="2200" dirty="0" smtClean="0">
                <a:cs typeface="Calibri" pitchFamily="34" charset="0"/>
              </a:rPr>
              <a:t> nominal </a:t>
            </a:r>
            <a:r>
              <a:rPr lang="en-US" sz="2200" dirty="0" err="1" smtClean="0">
                <a:cs typeface="Calibri" pitchFamily="34" charset="0"/>
              </a:rPr>
              <a:t>Rp</a:t>
            </a:r>
            <a:r>
              <a:rPr lang="en-US" sz="2200" dirty="0">
                <a:cs typeface="Calibri" pitchFamily="34" charset="0"/>
              </a:rPr>
              <a:t> </a:t>
            </a:r>
            <a:r>
              <a:rPr lang="en-US" sz="2200" dirty="0" smtClean="0">
                <a:cs typeface="Calibri" pitchFamily="34" charset="0"/>
              </a:rPr>
              <a:t>6.000,00 </a:t>
            </a:r>
            <a:r>
              <a:rPr lang="en-US" sz="2200" i="1" dirty="0" smtClean="0">
                <a:cs typeface="Calibri" pitchFamily="34" charset="0"/>
              </a:rPr>
              <a:t>at cost</a:t>
            </a:r>
            <a:r>
              <a:rPr lang="en-US" sz="2200" dirty="0" smtClean="0">
                <a:cs typeface="Calibri" pitchFamily="34" charset="0"/>
              </a:rPr>
              <a:t>, </a:t>
            </a:r>
            <a:r>
              <a:rPr lang="en-US" sz="2200" dirty="0" err="1" smtClean="0">
                <a:cs typeface="Calibri" pitchFamily="34" charset="0"/>
              </a:rPr>
              <a:t>berapakah</a:t>
            </a:r>
            <a:r>
              <a:rPr lang="en-US" sz="2200" dirty="0" smtClean="0">
                <a:cs typeface="Calibri" pitchFamily="34" charset="0"/>
              </a:rPr>
              <a:t> </a:t>
            </a:r>
            <a:r>
              <a:rPr lang="en-US" sz="2200" dirty="0" err="1" smtClean="0">
                <a:cs typeface="Calibri" pitchFamily="34" charset="0"/>
              </a:rPr>
              <a:t>besar</a:t>
            </a:r>
            <a:r>
              <a:rPr lang="en-US" sz="2200" dirty="0" smtClean="0">
                <a:cs typeface="Calibri" pitchFamily="34" charset="0"/>
              </a:rPr>
              <a:t> </a:t>
            </a:r>
            <a:r>
              <a:rPr lang="en-US" sz="2200" dirty="0" err="1" smtClean="0">
                <a:cs typeface="Calibri" pitchFamily="34" charset="0"/>
              </a:rPr>
              <a:t>beban</a:t>
            </a:r>
            <a:r>
              <a:rPr lang="en-US" sz="2200" dirty="0" smtClean="0">
                <a:cs typeface="Calibri" pitchFamily="34" charset="0"/>
              </a:rPr>
              <a:t> </a:t>
            </a:r>
            <a:r>
              <a:rPr lang="en-US" sz="2200" dirty="0" err="1" smtClean="0">
                <a:cs typeface="Calibri" pitchFamily="34" charset="0"/>
              </a:rPr>
              <a:t>PPh</a:t>
            </a:r>
            <a:r>
              <a:rPr lang="en-US" sz="2200" dirty="0" smtClean="0">
                <a:cs typeface="Calibri" pitchFamily="34" charset="0"/>
              </a:rPr>
              <a:t> 22?</a:t>
            </a:r>
          </a:p>
          <a:p>
            <a:pPr marL="1149350" indent="-234950">
              <a:buNone/>
              <a:tabLst>
                <a:tab pos="1149350" algn="l"/>
              </a:tabLst>
            </a:pPr>
            <a:endParaRPr lang="en-US" sz="2200" dirty="0" smtClean="0">
              <a:cs typeface="Calibri" pitchFamily="34" charset="0"/>
            </a:endParaRPr>
          </a:p>
          <a:p>
            <a:pPr marL="234950" indent="-234950">
              <a:buNone/>
              <a:tabLst>
                <a:tab pos="1149350" algn="l"/>
              </a:tabLst>
            </a:pPr>
            <a:r>
              <a:rPr lang="en-US" sz="2200" dirty="0" err="1" smtClean="0">
                <a:cs typeface="Calibri" pitchFamily="34" charset="0"/>
              </a:rPr>
              <a:t>Jawaban</a:t>
            </a:r>
            <a:r>
              <a:rPr lang="en-US" sz="2200" dirty="0" smtClean="0">
                <a:cs typeface="Calibri" pitchFamily="34" charset="0"/>
              </a:rPr>
              <a:t>	:</a:t>
            </a:r>
          </a:p>
          <a:p>
            <a:pPr marL="1149350" indent="-234950">
              <a:buFont typeface="+mj-lt"/>
              <a:buAutoNum type="alphaLcPeriod"/>
              <a:tabLst>
                <a:tab pos="1149350" algn="l"/>
              </a:tabLst>
            </a:pPr>
            <a:r>
              <a:rPr lang="en-US" sz="2200" dirty="0" err="1" smtClean="0">
                <a:cs typeface="Calibri" pitchFamily="34" charset="0"/>
              </a:rPr>
              <a:t>Beban</a:t>
            </a:r>
            <a:r>
              <a:rPr lang="en-US" sz="2200" dirty="0" smtClean="0">
                <a:cs typeface="Calibri" pitchFamily="34" charset="0"/>
              </a:rPr>
              <a:t> </a:t>
            </a:r>
            <a:r>
              <a:rPr lang="en-US" sz="2200" dirty="0" err="1" smtClean="0">
                <a:cs typeface="Calibri" pitchFamily="34" charset="0"/>
              </a:rPr>
              <a:t>PPh</a:t>
            </a:r>
            <a:r>
              <a:rPr lang="en-US" sz="2200" dirty="0" smtClean="0">
                <a:cs typeface="Calibri" pitchFamily="34" charset="0"/>
              </a:rPr>
              <a:t> </a:t>
            </a:r>
            <a:r>
              <a:rPr lang="en-US" sz="2200" dirty="0">
                <a:cs typeface="Calibri" pitchFamily="34" charset="0"/>
              </a:rPr>
              <a:t>22 	= </a:t>
            </a:r>
            <a:r>
              <a:rPr lang="en-US" sz="2200" dirty="0" smtClean="0">
                <a:cs typeface="Calibri" pitchFamily="34" charset="0"/>
              </a:rPr>
              <a:t>1,5% x 110.000.000</a:t>
            </a:r>
          </a:p>
          <a:p>
            <a:pPr marL="1149350" indent="-234950">
              <a:buNone/>
              <a:tabLst>
                <a:tab pos="1149350" algn="l"/>
              </a:tabLst>
            </a:pPr>
            <a:r>
              <a:rPr lang="en-US" sz="2200" dirty="0">
                <a:cs typeface="Calibri" pitchFamily="34" charset="0"/>
              </a:rPr>
              <a:t>	</a:t>
            </a:r>
            <a:r>
              <a:rPr lang="en-US" sz="2200" dirty="0" smtClean="0">
                <a:cs typeface="Calibri" pitchFamily="34" charset="0"/>
              </a:rPr>
              <a:t>		= 1,5% x 110.000.000</a:t>
            </a:r>
            <a:endParaRPr lang="en-US" sz="2200" dirty="0">
              <a:cs typeface="Calibri" pitchFamily="34" charset="0"/>
            </a:endParaRPr>
          </a:p>
          <a:p>
            <a:pPr marL="1149350" indent="-234950">
              <a:buNone/>
              <a:tabLst>
                <a:tab pos="1149350" algn="l"/>
              </a:tabLst>
            </a:pPr>
            <a:r>
              <a:rPr lang="en-US" sz="2200" dirty="0">
                <a:cs typeface="Calibri" pitchFamily="34" charset="0"/>
              </a:rPr>
              <a:t>			= </a:t>
            </a:r>
            <a:r>
              <a:rPr lang="en-US" sz="2200" dirty="0" err="1">
                <a:cs typeface="Calibri" pitchFamily="34" charset="0"/>
              </a:rPr>
              <a:t>Rp</a:t>
            </a:r>
            <a:r>
              <a:rPr lang="en-US" sz="2200" dirty="0">
                <a:cs typeface="Calibri" pitchFamily="34" charset="0"/>
              </a:rPr>
              <a:t> </a:t>
            </a:r>
            <a:r>
              <a:rPr lang="en-US" sz="2200" dirty="0" smtClean="0">
                <a:cs typeface="Calibri" pitchFamily="34" charset="0"/>
              </a:rPr>
              <a:t>1.650.000,00</a:t>
            </a:r>
            <a:endParaRPr lang="en-US" sz="2200" dirty="0">
              <a:cs typeface="Calibri" pitchFamily="34" charset="0"/>
            </a:endParaRPr>
          </a:p>
          <a:p>
            <a:pPr marL="1149350" indent="-234950">
              <a:buFont typeface="+mj-lt"/>
              <a:buAutoNum type="alphaLcPeriod" startAt="2"/>
              <a:tabLst>
                <a:tab pos="1149350" algn="l"/>
              </a:tabLst>
            </a:pPr>
            <a:r>
              <a:rPr lang="en-US" sz="2200" dirty="0" err="1" smtClean="0">
                <a:cs typeface="Calibri" pitchFamily="34" charset="0"/>
              </a:rPr>
              <a:t>Beban</a:t>
            </a:r>
            <a:r>
              <a:rPr lang="en-US" sz="2200" dirty="0" smtClean="0">
                <a:cs typeface="Calibri" pitchFamily="34" charset="0"/>
              </a:rPr>
              <a:t> </a:t>
            </a:r>
            <a:r>
              <a:rPr lang="en-US" sz="2200" dirty="0" err="1" smtClean="0">
                <a:cs typeface="Calibri" pitchFamily="34" charset="0"/>
              </a:rPr>
              <a:t>PPh</a:t>
            </a:r>
            <a:r>
              <a:rPr lang="en-US" sz="2200" dirty="0" smtClean="0">
                <a:cs typeface="Calibri" pitchFamily="34" charset="0"/>
              </a:rPr>
              <a:t> 22	= 1,5% x (110.000.000 – 60.000.000)</a:t>
            </a:r>
          </a:p>
          <a:p>
            <a:pPr marL="0" indent="0">
              <a:buNone/>
            </a:pPr>
            <a:r>
              <a:rPr lang="en-US" sz="2200" dirty="0" smtClean="0">
                <a:cs typeface="Calibri" pitchFamily="34" charset="0"/>
              </a:rPr>
              <a:t>			= 1,5% x 50.000.000</a:t>
            </a:r>
          </a:p>
          <a:p>
            <a:pPr marL="0" indent="0">
              <a:buNone/>
            </a:pPr>
            <a:r>
              <a:rPr lang="en-US" sz="2200" dirty="0" smtClean="0">
                <a:cs typeface="Calibri" pitchFamily="34" charset="0"/>
              </a:rPr>
              <a:t>			= </a:t>
            </a:r>
            <a:r>
              <a:rPr lang="en-US" sz="2200" dirty="0" err="1" smtClean="0">
                <a:cs typeface="Calibri" pitchFamily="34" charset="0"/>
              </a:rPr>
              <a:t>Rp</a:t>
            </a:r>
            <a:r>
              <a:rPr lang="en-US" sz="2200" dirty="0" smtClean="0">
                <a:cs typeface="Calibri" pitchFamily="34" charset="0"/>
              </a:rPr>
              <a:t> 750.000,00</a:t>
            </a:r>
          </a:p>
          <a:p>
            <a:pPr marL="0" indent="0">
              <a:buNone/>
            </a:pPr>
            <a:endParaRPr lang="en-US" sz="2200" dirty="0" smtClean="0">
              <a:cs typeface="Calibri" pitchFamily="34" charset="0"/>
            </a:endParaRPr>
          </a:p>
        </p:txBody>
      </p:sp>
      <p:sp>
        <p:nvSpPr>
          <p:cNvPr id="4" name="Slide Number Placeholder 3"/>
          <p:cNvSpPr>
            <a:spLocks noGrp="1"/>
          </p:cNvSpPr>
          <p:nvPr>
            <p:ph type="sldNum" sz="quarter" idx="11"/>
          </p:nvPr>
        </p:nvSpPr>
        <p:spPr>
          <a:prstGeom prst="rect">
            <a:avLst/>
          </a:prstGeom>
        </p:spPr>
        <p:txBody>
          <a:bodyPr/>
          <a:lstStyle/>
          <a:p>
            <a:fld id="{C8917DDB-6779-4320-89F1-0A441ABEDE43}" type="slidenum">
              <a:rPr lang="en-US" smtClean="0">
                <a:solidFill>
                  <a:prstClr val="black"/>
                </a:solidFill>
              </a:rPr>
              <a:pPr/>
              <a:t>24</a:t>
            </a:fld>
            <a:endParaRPr lang="en-US">
              <a:solidFill>
                <a:prstClr val="black"/>
              </a:solidFill>
            </a:endParaRPr>
          </a:p>
        </p:txBody>
      </p:sp>
    </p:spTree>
    <p:extLst>
      <p:ext uri="{BB962C8B-B14F-4D97-AF65-F5344CB8AC3E}">
        <p14:creationId xmlns:p14="http://schemas.microsoft.com/office/powerpoint/2010/main" val="2318111276"/>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Pengecualian</a:t>
            </a:r>
            <a:r>
              <a:rPr lang="en-US" dirty="0" smtClean="0"/>
              <a:t> </a:t>
            </a:r>
            <a:r>
              <a:rPr lang="en-US" dirty="0" err="1" smtClean="0"/>
              <a:t>PPh</a:t>
            </a:r>
            <a:r>
              <a:rPr lang="en-US" dirty="0" smtClean="0"/>
              <a:t> 22</a:t>
            </a:r>
            <a:endParaRPr lang="en-US" dirty="0"/>
          </a:p>
        </p:txBody>
      </p:sp>
      <p:sp>
        <p:nvSpPr>
          <p:cNvPr id="4" name="Slide Number Placeholder 3"/>
          <p:cNvSpPr>
            <a:spLocks noGrp="1"/>
          </p:cNvSpPr>
          <p:nvPr>
            <p:ph type="sldNum" sz="quarter" idx="11"/>
          </p:nvPr>
        </p:nvSpPr>
        <p:spPr>
          <a:xfrm>
            <a:off x="7010400" y="6400800"/>
            <a:ext cx="2133600" cy="320675"/>
          </a:xfrm>
          <a:prstGeom prst="rect">
            <a:avLst/>
          </a:prstGeom>
        </p:spPr>
        <p:txBody>
          <a:bodyPr/>
          <a:lstStyle/>
          <a:p>
            <a:fld id="{C8917DDB-6779-4320-89F1-0A441ABEDE43}" type="slidenum">
              <a:rPr lang="en-US" smtClean="0">
                <a:solidFill>
                  <a:prstClr val="black"/>
                </a:solidFill>
              </a:rPr>
              <a:pPr/>
              <a:t>25</a:t>
            </a:fld>
            <a:endParaRPr lang="en-US">
              <a:solidFill>
                <a:prstClr val="black"/>
              </a:solidFill>
            </a:endParaRPr>
          </a:p>
        </p:txBody>
      </p:sp>
      <p:sp>
        <p:nvSpPr>
          <p:cNvPr id="5" name="Rectangle 4"/>
          <p:cNvSpPr/>
          <p:nvPr/>
        </p:nvSpPr>
        <p:spPr>
          <a:xfrm>
            <a:off x="381000" y="1357298"/>
            <a:ext cx="8382000" cy="312420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en-US" sz="2000" dirty="0" err="1" smtClean="0">
                <a:solidFill>
                  <a:schemeClr val="tx1">
                    <a:lumMod val="75000"/>
                    <a:lumOff val="25000"/>
                  </a:schemeClr>
                </a:solidFill>
                <a:cs typeface="Calibri" pitchFamily="34" charset="0"/>
                <a:sym typeface="Wingdings" pitchFamily="2" charset="2"/>
              </a:rPr>
              <a:t>Pengecualian</a:t>
            </a:r>
            <a:r>
              <a:rPr lang="en-US" sz="2000" dirty="0" smtClean="0">
                <a:solidFill>
                  <a:schemeClr val="tx1">
                    <a:lumMod val="75000"/>
                    <a:lumOff val="25000"/>
                  </a:schemeClr>
                </a:solidFill>
                <a:cs typeface="Calibri" pitchFamily="34" charset="0"/>
                <a:sym typeface="Wingdings" pitchFamily="2" charset="2"/>
              </a:rPr>
              <a:t> </a:t>
            </a:r>
            <a:r>
              <a:rPr lang="en-US" sz="2000" dirty="0" err="1" smtClean="0">
                <a:solidFill>
                  <a:schemeClr val="tx1">
                    <a:lumMod val="75000"/>
                    <a:lumOff val="25000"/>
                  </a:schemeClr>
                </a:solidFill>
                <a:cs typeface="Calibri" pitchFamily="34" charset="0"/>
                <a:sym typeface="Wingdings" pitchFamily="2" charset="2"/>
              </a:rPr>
              <a:t>memerlukan</a:t>
            </a:r>
            <a:r>
              <a:rPr lang="en-US" sz="2000" dirty="0" smtClean="0">
                <a:solidFill>
                  <a:schemeClr val="tx1">
                    <a:lumMod val="75000"/>
                    <a:lumOff val="25000"/>
                  </a:schemeClr>
                </a:solidFill>
                <a:cs typeface="Calibri" pitchFamily="34" charset="0"/>
                <a:sym typeface="Wingdings" pitchFamily="2" charset="2"/>
              </a:rPr>
              <a:t> </a:t>
            </a:r>
            <a:r>
              <a:rPr lang="en-US" sz="2000" dirty="0" err="1" smtClean="0">
                <a:solidFill>
                  <a:schemeClr val="tx1">
                    <a:lumMod val="75000"/>
                    <a:lumOff val="25000"/>
                  </a:schemeClr>
                </a:solidFill>
                <a:cs typeface="Calibri" pitchFamily="34" charset="0"/>
                <a:sym typeface="Wingdings" pitchFamily="2" charset="2"/>
              </a:rPr>
              <a:t>bukti</a:t>
            </a:r>
            <a:r>
              <a:rPr lang="en-US" sz="2000" dirty="0" smtClean="0">
                <a:solidFill>
                  <a:schemeClr val="tx1">
                    <a:lumMod val="75000"/>
                    <a:lumOff val="25000"/>
                  </a:schemeClr>
                </a:solidFill>
                <a:cs typeface="Calibri" pitchFamily="34" charset="0"/>
                <a:sym typeface="Wingdings" pitchFamily="2" charset="2"/>
              </a:rPr>
              <a:t> </a:t>
            </a:r>
            <a:r>
              <a:rPr lang="en-US" sz="2000" dirty="0" err="1" smtClean="0">
                <a:solidFill>
                  <a:schemeClr val="tx1">
                    <a:lumMod val="75000"/>
                    <a:lumOff val="25000"/>
                  </a:schemeClr>
                </a:solidFill>
                <a:cs typeface="Calibri" pitchFamily="34" charset="0"/>
                <a:sym typeface="Wingdings" pitchFamily="2" charset="2"/>
              </a:rPr>
              <a:t>berupa</a:t>
            </a:r>
            <a:r>
              <a:rPr lang="en-US" sz="2000" dirty="0" smtClean="0">
                <a:solidFill>
                  <a:schemeClr val="tx1">
                    <a:lumMod val="75000"/>
                    <a:lumOff val="25000"/>
                  </a:schemeClr>
                </a:solidFill>
                <a:cs typeface="Calibri" pitchFamily="34" charset="0"/>
                <a:sym typeface="Wingdings" pitchFamily="2" charset="2"/>
              </a:rPr>
              <a:t> </a:t>
            </a:r>
            <a:r>
              <a:rPr lang="en-US" sz="2000" dirty="0" err="1" smtClean="0">
                <a:solidFill>
                  <a:schemeClr val="tx1">
                    <a:lumMod val="75000"/>
                    <a:lumOff val="25000"/>
                  </a:schemeClr>
                </a:solidFill>
                <a:cs typeface="Calibri" pitchFamily="34" charset="0"/>
                <a:sym typeface="Wingdings" pitchFamily="2" charset="2"/>
              </a:rPr>
              <a:t>Surat</a:t>
            </a:r>
            <a:r>
              <a:rPr lang="en-US" sz="2000" dirty="0" smtClean="0">
                <a:solidFill>
                  <a:schemeClr val="tx1">
                    <a:lumMod val="75000"/>
                    <a:lumOff val="25000"/>
                  </a:schemeClr>
                </a:solidFill>
                <a:cs typeface="Calibri" pitchFamily="34" charset="0"/>
                <a:sym typeface="Wingdings" pitchFamily="2" charset="2"/>
              </a:rPr>
              <a:t> </a:t>
            </a:r>
            <a:r>
              <a:rPr lang="en-US" sz="2000" dirty="0" err="1" smtClean="0">
                <a:solidFill>
                  <a:schemeClr val="tx1">
                    <a:lumMod val="75000"/>
                    <a:lumOff val="25000"/>
                  </a:schemeClr>
                </a:solidFill>
                <a:cs typeface="Calibri" pitchFamily="34" charset="0"/>
                <a:sym typeface="Wingdings" pitchFamily="2" charset="2"/>
              </a:rPr>
              <a:t>keterangan</a:t>
            </a:r>
            <a:r>
              <a:rPr lang="en-US" sz="2000" dirty="0" smtClean="0">
                <a:solidFill>
                  <a:schemeClr val="tx1">
                    <a:lumMod val="75000"/>
                    <a:lumOff val="25000"/>
                  </a:schemeClr>
                </a:solidFill>
                <a:cs typeface="Calibri" pitchFamily="34" charset="0"/>
                <a:sym typeface="Wingdings" pitchFamily="2" charset="2"/>
              </a:rPr>
              <a:t> </a:t>
            </a:r>
            <a:r>
              <a:rPr lang="en-US" sz="2000" dirty="0" err="1" smtClean="0">
                <a:solidFill>
                  <a:schemeClr val="tx1">
                    <a:lumMod val="75000"/>
                    <a:lumOff val="25000"/>
                  </a:schemeClr>
                </a:solidFill>
                <a:cs typeface="Calibri" pitchFamily="34" charset="0"/>
                <a:sym typeface="Wingdings" pitchFamily="2" charset="2"/>
              </a:rPr>
              <a:t>Bebas</a:t>
            </a:r>
            <a:r>
              <a:rPr lang="en-US" sz="2000" dirty="0" smtClean="0">
                <a:solidFill>
                  <a:schemeClr val="tx1">
                    <a:lumMod val="75000"/>
                    <a:lumOff val="25000"/>
                  </a:schemeClr>
                </a:solidFill>
                <a:cs typeface="Calibri" pitchFamily="34" charset="0"/>
                <a:sym typeface="Wingdings" pitchFamily="2" charset="2"/>
              </a:rPr>
              <a:t> </a:t>
            </a:r>
            <a:r>
              <a:rPr lang="en-US" sz="2000" dirty="0" err="1" smtClean="0">
                <a:solidFill>
                  <a:schemeClr val="tx1">
                    <a:lumMod val="75000"/>
                    <a:lumOff val="25000"/>
                  </a:schemeClr>
                </a:solidFill>
                <a:cs typeface="Calibri" pitchFamily="34" charset="0"/>
                <a:sym typeface="Wingdings" pitchFamily="2" charset="2"/>
              </a:rPr>
              <a:t>PPh</a:t>
            </a:r>
            <a:r>
              <a:rPr lang="en-US" sz="2000" dirty="0" smtClean="0">
                <a:solidFill>
                  <a:schemeClr val="tx1">
                    <a:lumMod val="75000"/>
                    <a:lumOff val="25000"/>
                  </a:schemeClr>
                </a:solidFill>
                <a:cs typeface="Calibri" pitchFamily="34" charset="0"/>
                <a:sym typeface="Wingdings" pitchFamily="2" charset="2"/>
              </a:rPr>
              <a:t> 22 yang </a:t>
            </a:r>
            <a:r>
              <a:rPr lang="en-US" sz="2000" dirty="0" err="1" smtClean="0">
                <a:solidFill>
                  <a:schemeClr val="tx1">
                    <a:lumMod val="75000"/>
                    <a:lumOff val="25000"/>
                  </a:schemeClr>
                </a:solidFill>
                <a:cs typeface="Calibri" pitchFamily="34" charset="0"/>
                <a:sym typeface="Wingdings" pitchFamily="2" charset="2"/>
              </a:rPr>
              <a:t>diterbitkan</a:t>
            </a:r>
            <a:r>
              <a:rPr lang="en-US" sz="2000" dirty="0" smtClean="0">
                <a:solidFill>
                  <a:schemeClr val="tx1">
                    <a:lumMod val="75000"/>
                    <a:lumOff val="25000"/>
                  </a:schemeClr>
                </a:solidFill>
                <a:cs typeface="Calibri" pitchFamily="34" charset="0"/>
                <a:sym typeface="Wingdings" pitchFamily="2" charset="2"/>
              </a:rPr>
              <a:t> </a:t>
            </a:r>
            <a:r>
              <a:rPr lang="en-US" sz="2000" dirty="0" err="1" smtClean="0">
                <a:solidFill>
                  <a:schemeClr val="tx1">
                    <a:lumMod val="75000"/>
                    <a:lumOff val="25000"/>
                  </a:schemeClr>
                </a:solidFill>
                <a:cs typeface="Calibri" pitchFamily="34" charset="0"/>
                <a:sym typeface="Wingdings" pitchFamily="2" charset="2"/>
              </a:rPr>
              <a:t>oleh</a:t>
            </a:r>
            <a:r>
              <a:rPr lang="en-US" sz="2000" dirty="0" smtClean="0">
                <a:solidFill>
                  <a:schemeClr val="tx1">
                    <a:lumMod val="75000"/>
                    <a:lumOff val="25000"/>
                  </a:schemeClr>
                </a:solidFill>
                <a:cs typeface="Calibri" pitchFamily="34" charset="0"/>
                <a:sym typeface="Wingdings" pitchFamily="2" charset="2"/>
              </a:rPr>
              <a:t> </a:t>
            </a:r>
            <a:r>
              <a:rPr lang="en-US" sz="2000" dirty="0" err="1" smtClean="0">
                <a:solidFill>
                  <a:schemeClr val="tx1">
                    <a:lumMod val="75000"/>
                    <a:lumOff val="25000"/>
                  </a:schemeClr>
                </a:solidFill>
                <a:cs typeface="Calibri" pitchFamily="34" charset="0"/>
                <a:sym typeface="Wingdings" pitchFamily="2" charset="2"/>
              </a:rPr>
              <a:t>Dirjen</a:t>
            </a:r>
            <a:r>
              <a:rPr lang="en-US" sz="2000" dirty="0" smtClean="0">
                <a:solidFill>
                  <a:schemeClr val="tx1">
                    <a:lumMod val="75000"/>
                    <a:lumOff val="25000"/>
                  </a:schemeClr>
                </a:solidFill>
                <a:cs typeface="Calibri" pitchFamily="34" charset="0"/>
                <a:sym typeface="Wingdings" pitchFamily="2" charset="2"/>
              </a:rPr>
              <a:t> </a:t>
            </a:r>
            <a:r>
              <a:rPr lang="en-US" sz="2000" dirty="0" err="1" smtClean="0">
                <a:solidFill>
                  <a:schemeClr val="tx1">
                    <a:lumMod val="75000"/>
                    <a:lumOff val="25000"/>
                  </a:schemeClr>
                </a:solidFill>
                <a:cs typeface="Calibri" pitchFamily="34" charset="0"/>
                <a:sym typeface="Wingdings" pitchFamily="2" charset="2"/>
              </a:rPr>
              <a:t>Pajak</a:t>
            </a:r>
            <a:r>
              <a:rPr lang="en-US" sz="2000" dirty="0" smtClean="0">
                <a:solidFill>
                  <a:schemeClr val="tx1">
                    <a:lumMod val="75000"/>
                    <a:lumOff val="25000"/>
                  </a:schemeClr>
                </a:solidFill>
                <a:cs typeface="Calibri" pitchFamily="34" charset="0"/>
                <a:sym typeface="Wingdings" pitchFamily="2" charset="2"/>
              </a:rPr>
              <a:t> </a:t>
            </a:r>
            <a:r>
              <a:rPr lang="en-US" sz="2000" dirty="0" err="1" smtClean="0">
                <a:solidFill>
                  <a:schemeClr val="tx1">
                    <a:lumMod val="75000"/>
                    <a:lumOff val="25000"/>
                  </a:schemeClr>
                </a:solidFill>
                <a:cs typeface="Calibri" pitchFamily="34" charset="0"/>
                <a:sym typeface="Wingdings" pitchFamily="2" charset="2"/>
              </a:rPr>
              <a:t>untuk</a:t>
            </a:r>
            <a:r>
              <a:rPr lang="en-US" sz="2000" dirty="0" smtClean="0">
                <a:solidFill>
                  <a:schemeClr val="tx1">
                    <a:lumMod val="75000"/>
                    <a:lumOff val="25000"/>
                  </a:schemeClr>
                </a:solidFill>
                <a:cs typeface="Calibri" pitchFamily="34" charset="0"/>
                <a:sym typeface="Wingdings" pitchFamily="2" charset="2"/>
              </a:rPr>
              <a:t>:</a:t>
            </a:r>
          </a:p>
          <a:p>
            <a:pPr marL="622300" lvl="1" indent="-165100" algn="just">
              <a:buFont typeface="Arial" pitchFamily="34" charset="0"/>
              <a:buChar char="•"/>
            </a:pPr>
            <a:r>
              <a:rPr lang="en-US" sz="2000" dirty="0" err="1" smtClean="0">
                <a:solidFill>
                  <a:schemeClr val="tx1">
                    <a:lumMod val="75000"/>
                    <a:lumOff val="25000"/>
                  </a:schemeClr>
                </a:solidFill>
                <a:cs typeface="Calibri" pitchFamily="34" charset="0"/>
                <a:sym typeface="Wingdings" pitchFamily="2" charset="2"/>
              </a:rPr>
              <a:t>Impor</a:t>
            </a:r>
            <a:r>
              <a:rPr lang="en-US" sz="2000" dirty="0" smtClean="0">
                <a:solidFill>
                  <a:schemeClr val="tx1">
                    <a:lumMod val="75000"/>
                    <a:lumOff val="25000"/>
                  </a:schemeClr>
                </a:solidFill>
                <a:cs typeface="Calibri" pitchFamily="34" charset="0"/>
                <a:sym typeface="Wingdings" pitchFamily="2" charset="2"/>
              </a:rPr>
              <a:t> </a:t>
            </a:r>
            <a:r>
              <a:rPr lang="en-US" sz="2000" dirty="0" err="1" smtClean="0">
                <a:solidFill>
                  <a:schemeClr val="tx1">
                    <a:lumMod val="75000"/>
                    <a:lumOff val="25000"/>
                  </a:schemeClr>
                </a:solidFill>
                <a:cs typeface="Calibri" pitchFamily="34" charset="0"/>
                <a:sym typeface="Wingdings" pitchFamily="2" charset="2"/>
              </a:rPr>
              <a:t>barang</a:t>
            </a:r>
            <a:r>
              <a:rPr lang="en-US" sz="2000" dirty="0" smtClean="0">
                <a:solidFill>
                  <a:schemeClr val="tx1">
                    <a:lumMod val="75000"/>
                    <a:lumOff val="25000"/>
                  </a:schemeClr>
                </a:solidFill>
                <a:cs typeface="Calibri" pitchFamily="34" charset="0"/>
                <a:sym typeface="Wingdings" pitchFamily="2" charset="2"/>
              </a:rPr>
              <a:t> </a:t>
            </a:r>
            <a:r>
              <a:rPr lang="en-US" sz="2000" dirty="0" err="1" smtClean="0">
                <a:solidFill>
                  <a:schemeClr val="tx1">
                    <a:lumMod val="75000"/>
                    <a:lumOff val="25000"/>
                  </a:schemeClr>
                </a:solidFill>
                <a:cs typeface="Calibri" pitchFamily="34" charset="0"/>
                <a:sym typeface="Wingdings" pitchFamily="2" charset="2"/>
              </a:rPr>
              <a:t>dan</a:t>
            </a:r>
            <a:r>
              <a:rPr lang="en-US" sz="2000" dirty="0" smtClean="0">
                <a:solidFill>
                  <a:schemeClr val="tx1">
                    <a:lumMod val="75000"/>
                    <a:lumOff val="25000"/>
                  </a:schemeClr>
                </a:solidFill>
                <a:cs typeface="Calibri" pitchFamily="34" charset="0"/>
                <a:sym typeface="Wingdings" pitchFamily="2" charset="2"/>
              </a:rPr>
              <a:t>/ </a:t>
            </a:r>
            <a:r>
              <a:rPr lang="en-US" sz="2000" dirty="0" err="1" smtClean="0">
                <a:solidFill>
                  <a:schemeClr val="tx1">
                    <a:lumMod val="75000"/>
                    <a:lumOff val="25000"/>
                  </a:schemeClr>
                </a:solidFill>
                <a:cs typeface="Calibri" pitchFamily="34" charset="0"/>
                <a:sym typeface="Wingdings" pitchFamily="2" charset="2"/>
              </a:rPr>
              <a:t>atau</a:t>
            </a:r>
            <a:r>
              <a:rPr lang="en-US" sz="2000" dirty="0" smtClean="0">
                <a:solidFill>
                  <a:schemeClr val="tx1">
                    <a:lumMod val="75000"/>
                    <a:lumOff val="25000"/>
                  </a:schemeClr>
                </a:solidFill>
                <a:cs typeface="Calibri" pitchFamily="34" charset="0"/>
                <a:sym typeface="Wingdings" pitchFamily="2" charset="2"/>
              </a:rPr>
              <a:t> </a:t>
            </a:r>
            <a:r>
              <a:rPr lang="en-US" sz="2000" dirty="0" err="1" smtClean="0">
                <a:solidFill>
                  <a:schemeClr val="tx1">
                    <a:lumMod val="75000"/>
                    <a:lumOff val="25000"/>
                  </a:schemeClr>
                </a:solidFill>
                <a:cs typeface="Calibri" pitchFamily="34" charset="0"/>
                <a:sym typeface="Wingdings" pitchFamily="2" charset="2"/>
              </a:rPr>
              <a:t>penyerahan</a:t>
            </a:r>
            <a:r>
              <a:rPr lang="en-US" sz="2000" dirty="0" smtClean="0">
                <a:solidFill>
                  <a:schemeClr val="tx1">
                    <a:lumMod val="75000"/>
                    <a:lumOff val="25000"/>
                  </a:schemeClr>
                </a:solidFill>
                <a:cs typeface="Calibri" pitchFamily="34" charset="0"/>
                <a:sym typeface="Wingdings" pitchFamily="2" charset="2"/>
              </a:rPr>
              <a:t> </a:t>
            </a:r>
            <a:r>
              <a:rPr lang="en-US" sz="2000" dirty="0" err="1" smtClean="0">
                <a:solidFill>
                  <a:schemeClr val="tx1">
                    <a:lumMod val="75000"/>
                    <a:lumOff val="25000"/>
                  </a:schemeClr>
                </a:solidFill>
                <a:cs typeface="Calibri" pitchFamily="34" charset="0"/>
                <a:sym typeface="Wingdings" pitchFamily="2" charset="2"/>
              </a:rPr>
              <a:t>barang</a:t>
            </a:r>
            <a:r>
              <a:rPr lang="en-US" sz="2000" dirty="0" smtClean="0">
                <a:solidFill>
                  <a:schemeClr val="tx1">
                    <a:lumMod val="75000"/>
                    <a:lumOff val="25000"/>
                  </a:schemeClr>
                </a:solidFill>
                <a:cs typeface="Calibri" pitchFamily="34" charset="0"/>
                <a:sym typeface="Wingdings" pitchFamily="2" charset="2"/>
              </a:rPr>
              <a:t> yang </a:t>
            </a:r>
            <a:r>
              <a:rPr lang="en-US" sz="2000" dirty="0" err="1" smtClean="0">
                <a:solidFill>
                  <a:schemeClr val="tx1">
                    <a:lumMod val="75000"/>
                    <a:lumOff val="25000"/>
                  </a:schemeClr>
                </a:solidFill>
                <a:cs typeface="Calibri" pitchFamily="34" charset="0"/>
                <a:sym typeface="Wingdings" pitchFamily="2" charset="2"/>
              </a:rPr>
              <a:t>tidak</a:t>
            </a:r>
            <a:r>
              <a:rPr lang="en-US" sz="2000" dirty="0" smtClean="0">
                <a:solidFill>
                  <a:schemeClr val="tx1">
                    <a:lumMod val="75000"/>
                    <a:lumOff val="25000"/>
                  </a:schemeClr>
                </a:solidFill>
                <a:cs typeface="Calibri" pitchFamily="34" charset="0"/>
                <a:sym typeface="Wingdings" pitchFamily="2" charset="2"/>
              </a:rPr>
              <a:t> </a:t>
            </a:r>
            <a:r>
              <a:rPr lang="en-US" sz="2000" dirty="0" err="1" smtClean="0">
                <a:solidFill>
                  <a:schemeClr val="tx1">
                    <a:lumMod val="75000"/>
                    <a:lumOff val="25000"/>
                  </a:schemeClr>
                </a:solidFill>
                <a:cs typeface="Calibri" pitchFamily="34" charset="0"/>
                <a:sym typeface="Wingdings" pitchFamily="2" charset="2"/>
              </a:rPr>
              <a:t>terutang</a:t>
            </a:r>
            <a:r>
              <a:rPr lang="en-US" sz="2000" dirty="0" smtClean="0">
                <a:solidFill>
                  <a:schemeClr val="tx1">
                    <a:lumMod val="75000"/>
                    <a:lumOff val="25000"/>
                  </a:schemeClr>
                </a:solidFill>
                <a:cs typeface="Calibri" pitchFamily="34" charset="0"/>
                <a:sym typeface="Wingdings" pitchFamily="2" charset="2"/>
              </a:rPr>
              <a:t> </a:t>
            </a:r>
            <a:r>
              <a:rPr lang="en-US" sz="2000" dirty="0" err="1" smtClean="0">
                <a:solidFill>
                  <a:schemeClr val="tx1">
                    <a:lumMod val="75000"/>
                    <a:lumOff val="25000"/>
                  </a:schemeClr>
                </a:solidFill>
                <a:cs typeface="Calibri" pitchFamily="34" charset="0"/>
                <a:sym typeface="Wingdings" pitchFamily="2" charset="2"/>
              </a:rPr>
              <a:t>PPh.</a:t>
            </a:r>
            <a:endParaRPr lang="en-US" sz="2000" dirty="0" smtClean="0">
              <a:solidFill>
                <a:schemeClr val="tx1">
                  <a:lumMod val="75000"/>
                  <a:lumOff val="25000"/>
                </a:schemeClr>
              </a:solidFill>
              <a:cs typeface="Calibri" pitchFamily="34" charset="0"/>
              <a:sym typeface="Wingdings" pitchFamily="2" charset="2"/>
            </a:endParaRPr>
          </a:p>
          <a:p>
            <a:pPr marL="622300" lvl="1" indent="-165100" algn="just">
              <a:buFont typeface="Arial" pitchFamily="34" charset="0"/>
              <a:buChar char="•"/>
            </a:pPr>
            <a:r>
              <a:rPr lang="en-US" sz="2000" dirty="0" err="1" smtClean="0">
                <a:solidFill>
                  <a:schemeClr val="tx1">
                    <a:lumMod val="75000"/>
                    <a:lumOff val="25000"/>
                  </a:schemeClr>
                </a:solidFill>
                <a:cs typeface="Calibri" pitchFamily="34" charset="0"/>
                <a:sym typeface="Wingdings" pitchFamily="2" charset="2"/>
              </a:rPr>
              <a:t>Emas</a:t>
            </a:r>
            <a:r>
              <a:rPr lang="en-US" sz="2000" dirty="0" smtClean="0">
                <a:solidFill>
                  <a:schemeClr val="tx1">
                    <a:lumMod val="75000"/>
                    <a:lumOff val="25000"/>
                  </a:schemeClr>
                </a:solidFill>
                <a:cs typeface="Calibri" pitchFamily="34" charset="0"/>
                <a:sym typeface="Wingdings" pitchFamily="2" charset="2"/>
              </a:rPr>
              <a:t> </a:t>
            </a:r>
            <a:r>
              <a:rPr lang="en-US" sz="2000" dirty="0" err="1" smtClean="0">
                <a:solidFill>
                  <a:schemeClr val="tx1">
                    <a:lumMod val="75000"/>
                    <a:lumOff val="25000"/>
                  </a:schemeClr>
                </a:solidFill>
                <a:cs typeface="Calibri" pitchFamily="34" charset="0"/>
                <a:sym typeface="Wingdings" pitchFamily="2" charset="2"/>
              </a:rPr>
              <a:t>batangan</a:t>
            </a:r>
            <a:r>
              <a:rPr lang="en-US" sz="2000" dirty="0" smtClean="0">
                <a:solidFill>
                  <a:schemeClr val="tx1">
                    <a:lumMod val="75000"/>
                    <a:lumOff val="25000"/>
                  </a:schemeClr>
                </a:solidFill>
                <a:cs typeface="Calibri" pitchFamily="34" charset="0"/>
                <a:sym typeface="Wingdings" pitchFamily="2" charset="2"/>
              </a:rPr>
              <a:t> yang </a:t>
            </a:r>
            <a:r>
              <a:rPr lang="en-US" sz="2000" dirty="0" err="1" smtClean="0">
                <a:solidFill>
                  <a:schemeClr val="tx1">
                    <a:lumMod val="75000"/>
                    <a:lumOff val="25000"/>
                  </a:schemeClr>
                </a:solidFill>
                <a:cs typeface="Calibri" pitchFamily="34" charset="0"/>
                <a:sym typeface="Wingdings" pitchFamily="2" charset="2"/>
              </a:rPr>
              <a:t>diproses</a:t>
            </a:r>
            <a:r>
              <a:rPr lang="en-US" sz="2000" dirty="0" smtClean="0">
                <a:solidFill>
                  <a:schemeClr val="tx1">
                    <a:lumMod val="75000"/>
                    <a:lumOff val="25000"/>
                  </a:schemeClr>
                </a:solidFill>
                <a:cs typeface="Calibri" pitchFamily="34" charset="0"/>
                <a:sym typeface="Wingdings" pitchFamily="2" charset="2"/>
              </a:rPr>
              <a:t> </a:t>
            </a:r>
            <a:r>
              <a:rPr lang="en-US" sz="2000" dirty="0" err="1" smtClean="0">
                <a:solidFill>
                  <a:schemeClr val="tx1">
                    <a:lumMod val="75000"/>
                    <a:lumOff val="25000"/>
                  </a:schemeClr>
                </a:solidFill>
                <a:cs typeface="Calibri" pitchFamily="34" charset="0"/>
                <a:sym typeface="Wingdings" pitchFamily="2" charset="2"/>
              </a:rPr>
              <a:t>untuk</a:t>
            </a:r>
            <a:r>
              <a:rPr lang="en-US" sz="2000" dirty="0" smtClean="0">
                <a:solidFill>
                  <a:schemeClr val="tx1">
                    <a:lumMod val="75000"/>
                    <a:lumOff val="25000"/>
                  </a:schemeClr>
                </a:solidFill>
                <a:cs typeface="Calibri" pitchFamily="34" charset="0"/>
                <a:sym typeface="Wingdings" pitchFamily="2" charset="2"/>
              </a:rPr>
              <a:t> </a:t>
            </a:r>
            <a:r>
              <a:rPr lang="en-US" sz="2000" dirty="0" err="1" smtClean="0">
                <a:solidFill>
                  <a:schemeClr val="tx1">
                    <a:lumMod val="75000"/>
                    <a:lumOff val="25000"/>
                  </a:schemeClr>
                </a:solidFill>
                <a:cs typeface="Calibri" pitchFamily="34" charset="0"/>
                <a:sym typeface="Wingdings" pitchFamily="2" charset="2"/>
              </a:rPr>
              <a:t>menghasilkan</a:t>
            </a:r>
            <a:r>
              <a:rPr lang="en-US" sz="2000" dirty="0" smtClean="0">
                <a:solidFill>
                  <a:schemeClr val="tx1">
                    <a:lumMod val="75000"/>
                    <a:lumOff val="25000"/>
                  </a:schemeClr>
                </a:solidFill>
                <a:cs typeface="Calibri" pitchFamily="34" charset="0"/>
                <a:sym typeface="Wingdings" pitchFamily="2" charset="2"/>
              </a:rPr>
              <a:t> </a:t>
            </a:r>
            <a:r>
              <a:rPr lang="en-US" sz="2000" dirty="0" err="1" smtClean="0">
                <a:solidFill>
                  <a:schemeClr val="tx1">
                    <a:lumMod val="75000"/>
                    <a:lumOff val="25000"/>
                  </a:schemeClr>
                </a:solidFill>
                <a:cs typeface="Calibri" pitchFamily="34" charset="0"/>
                <a:sym typeface="Wingdings" pitchFamily="2" charset="2"/>
              </a:rPr>
              <a:t>perhiasan</a:t>
            </a:r>
            <a:r>
              <a:rPr lang="en-US" sz="2000" dirty="0" smtClean="0">
                <a:solidFill>
                  <a:schemeClr val="tx1">
                    <a:lumMod val="75000"/>
                    <a:lumOff val="25000"/>
                  </a:schemeClr>
                </a:solidFill>
                <a:cs typeface="Calibri" pitchFamily="34" charset="0"/>
                <a:sym typeface="Wingdings" pitchFamily="2" charset="2"/>
              </a:rPr>
              <a:t> </a:t>
            </a:r>
            <a:r>
              <a:rPr lang="en-US" sz="2000" dirty="0" err="1" smtClean="0">
                <a:solidFill>
                  <a:schemeClr val="tx1">
                    <a:lumMod val="75000"/>
                    <a:lumOff val="25000"/>
                  </a:schemeClr>
                </a:solidFill>
                <a:cs typeface="Calibri" pitchFamily="34" charset="0"/>
                <a:sym typeface="Wingdings" pitchFamily="2" charset="2"/>
              </a:rPr>
              <a:t>untuk</a:t>
            </a:r>
            <a:r>
              <a:rPr lang="en-US" sz="2000" dirty="0" smtClean="0">
                <a:solidFill>
                  <a:schemeClr val="tx1">
                    <a:lumMod val="75000"/>
                    <a:lumOff val="25000"/>
                  </a:schemeClr>
                </a:solidFill>
                <a:cs typeface="Calibri" pitchFamily="34" charset="0"/>
                <a:sym typeface="Wingdings" pitchFamily="2" charset="2"/>
              </a:rPr>
              <a:t> </a:t>
            </a:r>
            <a:r>
              <a:rPr lang="en-US" sz="2000" dirty="0" err="1" smtClean="0">
                <a:solidFill>
                  <a:schemeClr val="tx1">
                    <a:lumMod val="75000"/>
                    <a:lumOff val="25000"/>
                  </a:schemeClr>
                </a:solidFill>
                <a:cs typeface="Calibri" pitchFamily="34" charset="0"/>
                <a:sym typeface="Wingdings" pitchFamily="2" charset="2"/>
              </a:rPr>
              <a:t>diimpor</a:t>
            </a:r>
            <a:r>
              <a:rPr lang="en-US" sz="2000" dirty="0" smtClean="0">
                <a:solidFill>
                  <a:schemeClr val="tx1">
                    <a:lumMod val="75000"/>
                    <a:lumOff val="25000"/>
                  </a:schemeClr>
                </a:solidFill>
                <a:cs typeface="Calibri" pitchFamily="34" charset="0"/>
                <a:sym typeface="Wingdings" pitchFamily="2" charset="2"/>
              </a:rPr>
              <a:t>.</a:t>
            </a:r>
            <a:endParaRPr lang="id-ID" sz="2000" dirty="0" smtClean="0">
              <a:solidFill>
                <a:schemeClr val="tx1">
                  <a:lumMod val="75000"/>
                  <a:lumOff val="25000"/>
                </a:schemeClr>
              </a:solidFill>
              <a:cs typeface="Calibri" pitchFamily="34" charset="0"/>
              <a:sym typeface="Wingdings" pitchFamily="2" charset="2"/>
            </a:endParaRPr>
          </a:p>
          <a:p>
            <a:pPr marL="622300" lvl="1" indent="-165100" algn="just">
              <a:buFont typeface="Arial" pitchFamily="34" charset="0"/>
              <a:buChar char="•"/>
            </a:pPr>
            <a:endParaRPr lang="en-US" sz="2000" dirty="0" smtClean="0">
              <a:solidFill>
                <a:schemeClr val="tx1">
                  <a:lumMod val="75000"/>
                  <a:lumOff val="25000"/>
                </a:schemeClr>
              </a:solidFill>
              <a:cs typeface="Calibri" pitchFamily="34" charset="0"/>
              <a:sym typeface="Wingdings" pitchFamily="2" charset="2"/>
            </a:endParaRPr>
          </a:p>
          <a:p>
            <a:pPr algn="just"/>
            <a:r>
              <a:rPr lang="en-US" sz="2000" dirty="0" err="1">
                <a:solidFill>
                  <a:schemeClr val="tx1">
                    <a:lumMod val="75000"/>
                    <a:lumOff val="25000"/>
                  </a:schemeClr>
                </a:solidFill>
                <a:cs typeface="Calibri" pitchFamily="34" charset="0"/>
                <a:sym typeface="Wingdings" pitchFamily="2" charset="2"/>
              </a:rPr>
              <a:t>Pelaksanaan</a:t>
            </a:r>
            <a:r>
              <a:rPr lang="en-US" sz="2000" dirty="0">
                <a:solidFill>
                  <a:schemeClr val="tx1">
                    <a:lumMod val="75000"/>
                    <a:lumOff val="25000"/>
                  </a:schemeClr>
                </a:solidFill>
                <a:cs typeface="Calibri" pitchFamily="34" charset="0"/>
                <a:sym typeface="Wingdings" pitchFamily="2" charset="2"/>
              </a:rPr>
              <a:t> </a:t>
            </a:r>
            <a:r>
              <a:rPr lang="en-US" sz="2000" dirty="0" err="1">
                <a:solidFill>
                  <a:schemeClr val="tx1">
                    <a:lumMod val="75000"/>
                    <a:lumOff val="25000"/>
                  </a:schemeClr>
                </a:solidFill>
                <a:cs typeface="Calibri" pitchFamily="34" charset="0"/>
                <a:sym typeface="Wingdings" pitchFamily="2" charset="2"/>
              </a:rPr>
              <a:t>pengecualian</a:t>
            </a:r>
            <a:r>
              <a:rPr lang="en-US" sz="2000" dirty="0">
                <a:solidFill>
                  <a:schemeClr val="tx1">
                    <a:lumMod val="75000"/>
                    <a:lumOff val="25000"/>
                  </a:schemeClr>
                </a:solidFill>
                <a:cs typeface="Calibri" pitchFamily="34" charset="0"/>
                <a:sym typeface="Wingdings" pitchFamily="2" charset="2"/>
              </a:rPr>
              <a:t> </a:t>
            </a:r>
            <a:r>
              <a:rPr lang="en-US" sz="2000" dirty="0" err="1">
                <a:solidFill>
                  <a:schemeClr val="tx1">
                    <a:lumMod val="75000"/>
                    <a:lumOff val="25000"/>
                  </a:schemeClr>
                </a:solidFill>
                <a:cs typeface="Calibri" pitchFamily="34" charset="0"/>
                <a:sym typeface="Wingdings" pitchFamily="2" charset="2"/>
              </a:rPr>
              <a:t>dari</a:t>
            </a:r>
            <a:r>
              <a:rPr lang="en-US" sz="2000" dirty="0">
                <a:solidFill>
                  <a:schemeClr val="tx1">
                    <a:lumMod val="75000"/>
                    <a:lumOff val="25000"/>
                  </a:schemeClr>
                </a:solidFill>
                <a:cs typeface="Calibri" pitchFamily="34" charset="0"/>
                <a:sym typeface="Wingdings" pitchFamily="2" charset="2"/>
              </a:rPr>
              <a:t> </a:t>
            </a:r>
            <a:r>
              <a:rPr lang="en-US" sz="2000" dirty="0" err="1">
                <a:solidFill>
                  <a:schemeClr val="tx1">
                    <a:lumMod val="75000"/>
                    <a:lumOff val="25000"/>
                  </a:schemeClr>
                </a:solidFill>
                <a:cs typeface="Calibri" pitchFamily="34" charset="0"/>
                <a:sym typeface="Wingdings" pitchFamily="2" charset="2"/>
              </a:rPr>
              <a:t>pemungutan</a:t>
            </a:r>
            <a:r>
              <a:rPr lang="en-US" sz="2000" dirty="0">
                <a:solidFill>
                  <a:schemeClr val="tx1">
                    <a:lumMod val="75000"/>
                    <a:lumOff val="25000"/>
                  </a:schemeClr>
                </a:solidFill>
                <a:cs typeface="Calibri" pitchFamily="34" charset="0"/>
                <a:sym typeface="Wingdings" pitchFamily="2" charset="2"/>
              </a:rPr>
              <a:t> </a:t>
            </a:r>
            <a:r>
              <a:rPr lang="en-US" sz="2000" dirty="0" err="1">
                <a:solidFill>
                  <a:schemeClr val="tx1">
                    <a:lumMod val="75000"/>
                    <a:lumOff val="25000"/>
                  </a:schemeClr>
                </a:solidFill>
                <a:cs typeface="Calibri" pitchFamily="34" charset="0"/>
                <a:sym typeface="Wingdings" pitchFamily="2" charset="2"/>
              </a:rPr>
              <a:t>PPh</a:t>
            </a:r>
            <a:r>
              <a:rPr lang="en-US" sz="2000" dirty="0">
                <a:solidFill>
                  <a:schemeClr val="tx1">
                    <a:lumMod val="75000"/>
                    <a:lumOff val="25000"/>
                  </a:schemeClr>
                </a:solidFill>
                <a:cs typeface="Calibri" pitchFamily="34" charset="0"/>
                <a:sym typeface="Wingdings" pitchFamily="2" charset="2"/>
              </a:rPr>
              <a:t> 22 </a:t>
            </a:r>
            <a:r>
              <a:rPr lang="en-US" sz="2000" dirty="0" err="1">
                <a:solidFill>
                  <a:schemeClr val="tx1">
                    <a:lumMod val="75000"/>
                    <a:lumOff val="25000"/>
                  </a:schemeClr>
                </a:solidFill>
                <a:cs typeface="Calibri" pitchFamily="34" charset="0"/>
                <a:sym typeface="Wingdings" pitchFamily="2" charset="2"/>
              </a:rPr>
              <a:t>dilakukan</a:t>
            </a:r>
            <a:r>
              <a:rPr lang="en-US" sz="2000" dirty="0">
                <a:solidFill>
                  <a:schemeClr val="tx1">
                    <a:lumMod val="75000"/>
                    <a:lumOff val="25000"/>
                  </a:schemeClr>
                </a:solidFill>
                <a:cs typeface="Calibri" pitchFamily="34" charset="0"/>
                <a:sym typeface="Wingdings" pitchFamily="2" charset="2"/>
              </a:rPr>
              <a:t> </a:t>
            </a:r>
            <a:r>
              <a:rPr lang="en-US" sz="2000" dirty="0" err="1">
                <a:solidFill>
                  <a:schemeClr val="tx1">
                    <a:lumMod val="75000"/>
                    <a:lumOff val="25000"/>
                  </a:schemeClr>
                </a:solidFill>
                <a:cs typeface="Calibri" pitchFamily="34" charset="0"/>
                <a:sym typeface="Wingdings" pitchFamily="2" charset="2"/>
              </a:rPr>
              <a:t>oleh</a:t>
            </a:r>
            <a:r>
              <a:rPr lang="en-US" sz="2000" dirty="0">
                <a:solidFill>
                  <a:schemeClr val="tx1">
                    <a:lumMod val="75000"/>
                    <a:lumOff val="25000"/>
                  </a:schemeClr>
                </a:solidFill>
                <a:cs typeface="Calibri" pitchFamily="34" charset="0"/>
                <a:sym typeface="Wingdings" pitchFamily="2" charset="2"/>
              </a:rPr>
              <a:t> </a:t>
            </a:r>
            <a:r>
              <a:rPr lang="en-US" sz="2000" dirty="0" err="1" smtClean="0">
                <a:solidFill>
                  <a:schemeClr val="tx1">
                    <a:lumMod val="75000"/>
                    <a:lumOff val="25000"/>
                  </a:schemeClr>
                </a:solidFill>
                <a:cs typeface="Calibri" pitchFamily="34" charset="0"/>
                <a:sym typeface="Wingdings" pitchFamily="2" charset="2"/>
              </a:rPr>
              <a:t>Ditjen</a:t>
            </a:r>
            <a:r>
              <a:rPr lang="en-US" sz="2000" dirty="0" smtClean="0">
                <a:solidFill>
                  <a:schemeClr val="tx1">
                    <a:lumMod val="75000"/>
                    <a:lumOff val="25000"/>
                  </a:schemeClr>
                </a:solidFill>
                <a:cs typeface="Calibri" pitchFamily="34" charset="0"/>
                <a:sym typeface="Wingdings" pitchFamily="2" charset="2"/>
              </a:rPr>
              <a:t> </a:t>
            </a:r>
            <a:r>
              <a:rPr lang="en-US" sz="2000" dirty="0">
                <a:solidFill>
                  <a:schemeClr val="tx1">
                    <a:lumMod val="75000"/>
                    <a:lumOff val="25000"/>
                  </a:schemeClr>
                </a:solidFill>
                <a:cs typeface="Calibri" pitchFamily="34" charset="0"/>
                <a:sym typeface="Wingdings" pitchFamily="2" charset="2"/>
              </a:rPr>
              <a:t>Bea </a:t>
            </a:r>
            <a:r>
              <a:rPr lang="en-US" sz="2000" dirty="0" err="1">
                <a:solidFill>
                  <a:schemeClr val="tx1">
                    <a:lumMod val="75000"/>
                    <a:lumOff val="25000"/>
                  </a:schemeClr>
                </a:solidFill>
                <a:cs typeface="Calibri" pitchFamily="34" charset="0"/>
                <a:sym typeface="Wingdings" pitchFamily="2" charset="2"/>
              </a:rPr>
              <a:t>dan</a:t>
            </a:r>
            <a:r>
              <a:rPr lang="en-US" sz="2000" dirty="0">
                <a:solidFill>
                  <a:schemeClr val="tx1">
                    <a:lumMod val="75000"/>
                    <a:lumOff val="25000"/>
                  </a:schemeClr>
                </a:solidFill>
                <a:cs typeface="Calibri" pitchFamily="34" charset="0"/>
                <a:sym typeface="Wingdings" pitchFamily="2" charset="2"/>
              </a:rPr>
              <a:t> </a:t>
            </a:r>
            <a:r>
              <a:rPr lang="en-US" sz="2000" dirty="0" err="1" smtClean="0">
                <a:solidFill>
                  <a:schemeClr val="tx1">
                    <a:lumMod val="75000"/>
                    <a:lumOff val="25000"/>
                  </a:schemeClr>
                </a:solidFill>
                <a:cs typeface="Calibri" pitchFamily="34" charset="0"/>
                <a:sym typeface="Wingdings" pitchFamily="2" charset="2"/>
              </a:rPr>
              <a:t>Cukai</a:t>
            </a:r>
            <a:r>
              <a:rPr lang="en-US" sz="2000" dirty="0" smtClean="0">
                <a:solidFill>
                  <a:schemeClr val="tx1">
                    <a:lumMod val="75000"/>
                    <a:lumOff val="25000"/>
                  </a:schemeClr>
                </a:solidFill>
                <a:cs typeface="Calibri" pitchFamily="34" charset="0"/>
                <a:sym typeface="Wingdings" pitchFamily="2" charset="2"/>
              </a:rPr>
              <a:t>, </a:t>
            </a:r>
            <a:r>
              <a:rPr lang="en-US" sz="2000" dirty="0" err="1" smtClean="0">
                <a:solidFill>
                  <a:schemeClr val="tx1">
                    <a:lumMod val="75000"/>
                    <a:lumOff val="25000"/>
                  </a:schemeClr>
                </a:solidFill>
                <a:cs typeface="Calibri" pitchFamily="34" charset="0"/>
                <a:sym typeface="Wingdings" pitchFamily="2" charset="2"/>
              </a:rPr>
              <a:t>dengan</a:t>
            </a:r>
            <a:r>
              <a:rPr lang="en-US" sz="2000" dirty="0" smtClean="0">
                <a:solidFill>
                  <a:schemeClr val="tx1">
                    <a:lumMod val="75000"/>
                    <a:lumOff val="25000"/>
                  </a:schemeClr>
                </a:solidFill>
                <a:cs typeface="Calibri" pitchFamily="34" charset="0"/>
                <a:sym typeface="Wingdings" pitchFamily="2" charset="2"/>
              </a:rPr>
              <a:t> </a:t>
            </a:r>
            <a:r>
              <a:rPr lang="en-US" sz="2000" dirty="0" err="1" smtClean="0">
                <a:solidFill>
                  <a:schemeClr val="tx1">
                    <a:lumMod val="75000"/>
                    <a:lumOff val="25000"/>
                  </a:schemeClr>
                </a:solidFill>
                <a:cs typeface="Calibri" pitchFamily="34" charset="0"/>
                <a:sym typeface="Wingdings" pitchFamily="2" charset="2"/>
              </a:rPr>
              <a:t>tata</a:t>
            </a:r>
            <a:r>
              <a:rPr lang="en-US" sz="2000" dirty="0" smtClean="0">
                <a:solidFill>
                  <a:schemeClr val="tx1">
                    <a:lumMod val="75000"/>
                    <a:lumOff val="25000"/>
                  </a:schemeClr>
                </a:solidFill>
                <a:cs typeface="Calibri" pitchFamily="34" charset="0"/>
                <a:sym typeface="Wingdings" pitchFamily="2" charset="2"/>
              </a:rPr>
              <a:t> </a:t>
            </a:r>
            <a:r>
              <a:rPr lang="en-US" sz="2000" dirty="0" err="1">
                <a:solidFill>
                  <a:schemeClr val="tx1">
                    <a:lumMod val="75000"/>
                    <a:lumOff val="25000"/>
                  </a:schemeClr>
                </a:solidFill>
                <a:cs typeface="Calibri" pitchFamily="34" charset="0"/>
                <a:sym typeface="Wingdings" pitchFamily="2" charset="2"/>
              </a:rPr>
              <a:t>cara</a:t>
            </a:r>
            <a:r>
              <a:rPr lang="en-US" sz="2000" dirty="0">
                <a:solidFill>
                  <a:schemeClr val="tx1">
                    <a:lumMod val="75000"/>
                    <a:lumOff val="25000"/>
                  </a:schemeClr>
                </a:solidFill>
                <a:cs typeface="Calibri" pitchFamily="34" charset="0"/>
                <a:sym typeface="Wingdings" pitchFamily="2" charset="2"/>
              </a:rPr>
              <a:t> </a:t>
            </a:r>
            <a:r>
              <a:rPr lang="en-US" sz="2000" dirty="0" smtClean="0">
                <a:solidFill>
                  <a:schemeClr val="tx1">
                    <a:lumMod val="75000"/>
                    <a:lumOff val="25000"/>
                  </a:schemeClr>
                </a:solidFill>
                <a:cs typeface="Calibri" pitchFamily="34" charset="0"/>
                <a:sym typeface="Wingdings" pitchFamily="2" charset="2"/>
              </a:rPr>
              <a:t>yang </a:t>
            </a:r>
            <a:r>
              <a:rPr lang="en-US" sz="2000" dirty="0" err="1" smtClean="0">
                <a:solidFill>
                  <a:schemeClr val="tx1">
                    <a:lumMod val="75000"/>
                    <a:lumOff val="25000"/>
                  </a:schemeClr>
                </a:solidFill>
                <a:cs typeface="Calibri" pitchFamily="34" charset="0"/>
                <a:sym typeface="Wingdings" pitchFamily="2" charset="2"/>
              </a:rPr>
              <a:t>diatur</a:t>
            </a:r>
            <a:r>
              <a:rPr lang="en-US" sz="2000" dirty="0" smtClean="0">
                <a:solidFill>
                  <a:schemeClr val="tx1">
                    <a:lumMod val="75000"/>
                    <a:lumOff val="25000"/>
                  </a:schemeClr>
                </a:solidFill>
                <a:cs typeface="Calibri" pitchFamily="34" charset="0"/>
                <a:sym typeface="Wingdings" pitchFamily="2" charset="2"/>
              </a:rPr>
              <a:t> </a:t>
            </a:r>
            <a:r>
              <a:rPr lang="en-US" sz="2000" dirty="0" err="1">
                <a:solidFill>
                  <a:schemeClr val="tx1">
                    <a:lumMod val="75000"/>
                    <a:lumOff val="25000"/>
                  </a:schemeClr>
                </a:solidFill>
                <a:cs typeface="Calibri" pitchFamily="34" charset="0"/>
                <a:sym typeface="Wingdings" pitchFamily="2" charset="2"/>
              </a:rPr>
              <a:t>oleh</a:t>
            </a:r>
            <a:r>
              <a:rPr lang="en-US" sz="2000" dirty="0">
                <a:solidFill>
                  <a:schemeClr val="tx1">
                    <a:lumMod val="75000"/>
                    <a:lumOff val="25000"/>
                  </a:schemeClr>
                </a:solidFill>
                <a:cs typeface="Calibri" pitchFamily="34" charset="0"/>
                <a:sym typeface="Wingdings" pitchFamily="2" charset="2"/>
              </a:rPr>
              <a:t> </a:t>
            </a:r>
            <a:r>
              <a:rPr lang="en-US" sz="2000" dirty="0" err="1">
                <a:solidFill>
                  <a:schemeClr val="tx1">
                    <a:lumMod val="75000"/>
                    <a:lumOff val="25000"/>
                  </a:schemeClr>
                </a:solidFill>
                <a:cs typeface="Calibri" pitchFamily="34" charset="0"/>
                <a:sym typeface="Wingdings" pitchFamily="2" charset="2"/>
              </a:rPr>
              <a:t>Dirjen</a:t>
            </a:r>
            <a:r>
              <a:rPr lang="en-US" sz="2000" dirty="0">
                <a:solidFill>
                  <a:schemeClr val="tx1">
                    <a:lumMod val="75000"/>
                    <a:lumOff val="25000"/>
                  </a:schemeClr>
                </a:solidFill>
                <a:cs typeface="Calibri" pitchFamily="34" charset="0"/>
                <a:sym typeface="Wingdings" pitchFamily="2" charset="2"/>
              </a:rPr>
              <a:t> Bea </a:t>
            </a:r>
            <a:r>
              <a:rPr lang="en-US" sz="2000" dirty="0" err="1">
                <a:solidFill>
                  <a:schemeClr val="tx1">
                    <a:lumMod val="75000"/>
                    <a:lumOff val="25000"/>
                  </a:schemeClr>
                </a:solidFill>
                <a:cs typeface="Calibri" pitchFamily="34" charset="0"/>
                <a:sym typeface="Wingdings" pitchFamily="2" charset="2"/>
              </a:rPr>
              <a:t>dan</a:t>
            </a:r>
            <a:r>
              <a:rPr lang="en-US" sz="2000" dirty="0">
                <a:solidFill>
                  <a:schemeClr val="tx1">
                    <a:lumMod val="75000"/>
                    <a:lumOff val="25000"/>
                  </a:schemeClr>
                </a:solidFill>
                <a:cs typeface="Calibri" pitchFamily="34" charset="0"/>
                <a:sym typeface="Wingdings" pitchFamily="2" charset="2"/>
              </a:rPr>
              <a:t> </a:t>
            </a:r>
            <a:r>
              <a:rPr lang="en-US" sz="2000" dirty="0" err="1">
                <a:solidFill>
                  <a:schemeClr val="tx1">
                    <a:lumMod val="75000"/>
                    <a:lumOff val="25000"/>
                  </a:schemeClr>
                </a:solidFill>
                <a:cs typeface="Calibri" pitchFamily="34" charset="0"/>
                <a:sym typeface="Wingdings" pitchFamily="2" charset="2"/>
              </a:rPr>
              <a:t>Cukai</a:t>
            </a:r>
            <a:r>
              <a:rPr lang="en-US" sz="2000" dirty="0">
                <a:solidFill>
                  <a:schemeClr val="tx1">
                    <a:lumMod val="75000"/>
                    <a:lumOff val="25000"/>
                  </a:schemeClr>
                </a:solidFill>
                <a:cs typeface="Calibri" pitchFamily="34" charset="0"/>
                <a:sym typeface="Wingdings" pitchFamily="2" charset="2"/>
              </a:rPr>
              <a:t> </a:t>
            </a:r>
            <a:r>
              <a:rPr lang="en-US" sz="2000" dirty="0" err="1">
                <a:solidFill>
                  <a:schemeClr val="tx1">
                    <a:lumMod val="75000"/>
                    <a:lumOff val="25000"/>
                  </a:schemeClr>
                </a:solidFill>
                <a:cs typeface="Calibri" pitchFamily="34" charset="0"/>
                <a:sym typeface="Wingdings" pitchFamily="2" charset="2"/>
              </a:rPr>
              <a:t>dan</a:t>
            </a:r>
            <a:r>
              <a:rPr lang="en-US" sz="2000" dirty="0" smtClean="0">
                <a:solidFill>
                  <a:schemeClr val="tx1">
                    <a:lumMod val="75000"/>
                    <a:lumOff val="25000"/>
                  </a:schemeClr>
                </a:solidFill>
                <a:cs typeface="Calibri" pitchFamily="34" charset="0"/>
                <a:sym typeface="Wingdings" pitchFamily="2" charset="2"/>
              </a:rPr>
              <a:t>/ </a:t>
            </a:r>
            <a:r>
              <a:rPr lang="en-US" sz="2000" dirty="0" err="1" smtClean="0">
                <a:solidFill>
                  <a:schemeClr val="tx1">
                    <a:lumMod val="75000"/>
                    <a:lumOff val="25000"/>
                  </a:schemeClr>
                </a:solidFill>
                <a:cs typeface="Calibri" pitchFamily="34" charset="0"/>
                <a:sym typeface="Wingdings" pitchFamily="2" charset="2"/>
              </a:rPr>
              <a:t>atau</a:t>
            </a:r>
            <a:r>
              <a:rPr lang="en-US" sz="2000" dirty="0" smtClean="0">
                <a:solidFill>
                  <a:schemeClr val="tx1">
                    <a:lumMod val="75000"/>
                    <a:lumOff val="25000"/>
                  </a:schemeClr>
                </a:solidFill>
                <a:cs typeface="Calibri" pitchFamily="34" charset="0"/>
                <a:sym typeface="Wingdings" pitchFamily="2" charset="2"/>
              </a:rPr>
              <a:t> </a:t>
            </a:r>
            <a:r>
              <a:rPr lang="en-US" sz="2000" dirty="0" err="1" smtClean="0">
                <a:solidFill>
                  <a:schemeClr val="tx1">
                    <a:lumMod val="75000"/>
                    <a:lumOff val="25000"/>
                  </a:schemeClr>
                </a:solidFill>
                <a:cs typeface="Calibri" pitchFamily="34" charset="0"/>
                <a:sym typeface="Wingdings" pitchFamily="2" charset="2"/>
              </a:rPr>
              <a:t>Ditjen</a:t>
            </a:r>
            <a:r>
              <a:rPr lang="en-US" sz="2000" dirty="0" smtClean="0">
                <a:solidFill>
                  <a:schemeClr val="tx1">
                    <a:lumMod val="75000"/>
                    <a:lumOff val="25000"/>
                  </a:schemeClr>
                </a:solidFill>
                <a:cs typeface="Calibri" pitchFamily="34" charset="0"/>
                <a:sym typeface="Wingdings" pitchFamily="2" charset="2"/>
              </a:rPr>
              <a:t> </a:t>
            </a:r>
            <a:r>
              <a:rPr lang="en-US" sz="2000" dirty="0" err="1" smtClean="0">
                <a:solidFill>
                  <a:schemeClr val="tx1">
                    <a:lumMod val="75000"/>
                    <a:lumOff val="25000"/>
                  </a:schemeClr>
                </a:solidFill>
                <a:cs typeface="Calibri" pitchFamily="34" charset="0"/>
                <a:sym typeface="Wingdings" pitchFamily="2" charset="2"/>
              </a:rPr>
              <a:t>Pajak</a:t>
            </a:r>
            <a:r>
              <a:rPr lang="en-US" sz="2000" dirty="0" smtClean="0">
                <a:solidFill>
                  <a:schemeClr val="tx1">
                    <a:lumMod val="75000"/>
                    <a:lumOff val="25000"/>
                  </a:schemeClr>
                </a:solidFill>
                <a:cs typeface="Calibri" pitchFamily="34" charset="0"/>
                <a:sym typeface="Wingdings" pitchFamily="2" charset="2"/>
              </a:rPr>
              <a:t>.</a:t>
            </a:r>
            <a:endParaRPr lang="en-US" sz="2000" dirty="0">
              <a:solidFill>
                <a:schemeClr val="tx1">
                  <a:lumMod val="75000"/>
                  <a:lumOff val="25000"/>
                </a:schemeClr>
              </a:solidFill>
              <a:cs typeface="Calibri" pitchFamily="34" charset="0"/>
              <a:sym typeface="Wingdings" pitchFamily="2" charset="2"/>
            </a:endParaRPr>
          </a:p>
        </p:txBody>
      </p:sp>
      <p:pic>
        <p:nvPicPr>
          <p:cNvPr id="8" name="Picture 7" descr="business_chart-103.gif"/>
          <p:cNvPicPr>
            <a:picLocks noChangeAspect="1"/>
          </p:cNvPicPr>
          <p:nvPr/>
        </p:nvPicPr>
        <p:blipFill>
          <a:blip r:embed="rId2" cstate="print"/>
          <a:stretch>
            <a:fillRect/>
          </a:stretch>
        </p:blipFill>
        <p:spPr>
          <a:xfrm>
            <a:off x="3695700" y="4598125"/>
            <a:ext cx="1752600" cy="1483868"/>
          </a:xfrm>
          <a:prstGeom prst="rect">
            <a:avLst/>
          </a:prstGeom>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Pemungut</a:t>
            </a:r>
            <a:r>
              <a:rPr lang="en-US" dirty="0" smtClean="0"/>
              <a:t>, </a:t>
            </a:r>
            <a:r>
              <a:rPr lang="en-US" dirty="0" err="1" smtClean="0"/>
              <a:t>Penyetor</a:t>
            </a:r>
            <a:r>
              <a:rPr lang="en-US" dirty="0" smtClean="0"/>
              <a:t>, </a:t>
            </a:r>
            <a:r>
              <a:rPr lang="en-US" dirty="0" err="1" smtClean="0"/>
              <a:t>dan</a:t>
            </a:r>
            <a:r>
              <a:rPr lang="en-US" dirty="0" smtClean="0"/>
              <a:t> </a:t>
            </a:r>
            <a:r>
              <a:rPr lang="en-US" dirty="0" err="1" smtClean="0"/>
              <a:t>Pelapor</a:t>
            </a:r>
            <a:r>
              <a:rPr lang="en-US" dirty="0" smtClean="0"/>
              <a:t> (1)</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558581877"/>
              </p:ext>
            </p:extLst>
          </p:nvPr>
        </p:nvGraphicFramePr>
        <p:xfrm>
          <a:off x="404813" y="1219200"/>
          <a:ext cx="8305800" cy="5029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1"/>
          </p:nvPr>
        </p:nvSpPr>
        <p:spPr/>
        <p:txBody>
          <a:bodyPr/>
          <a:lstStyle/>
          <a:p>
            <a:fld id="{BBF20299-09D9-4109-AC70-E3E535CAE157}" type="slidenum">
              <a:rPr lang="en-US" smtClean="0"/>
              <a:pPr/>
              <a:t>3</a:t>
            </a:fld>
            <a:endParaRPr lang="en-US"/>
          </a:p>
        </p:txBody>
      </p:sp>
    </p:spTree>
    <p:extLst>
      <p:ext uri="{BB962C8B-B14F-4D97-AF65-F5344CB8AC3E}">
        <p14:creationId xmlns:p14="http://schemas.microsoft.com/office/powerpoint/2010/main" val="4060717226"/>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Pemungut</a:t>
            </a:r>
            <a:r>
              <a:rPr lang="en-US" dirty="0" smtClean="0"/>
              <a:t>, </a:t>
            </a:r>
            <a:r>
              <a:rPr lang="en-US" dirty="0" err="1" smtClean="0"/>
              <a:t>Penyetor</a:t>
            </a:r>
            <a:r>
              <a:rPr lang="en-US" dirty="0" smtClean="0"/>
              <a:t>, </a:t>
            </a:r>
            <a:r>
              <a:rPr lang="en-US" dirty="0" err="1" smtClean="0"/>
              <a:t>dan</a:t>
            </a:r>
            <a:r>
              <a:rPr lang="en-US" dirty="0" smtClean="0"/>
              <a:t> </a:t>
            </a:r>
            <a:r>
              <a:rPr lang="en-US" dirty="0" err="1" smtClean="0"/>
              <a:t>Pelapor</a:t>
            </a:r>
            <a:r>
              <a:rPr lang="en-US" dirty="0" smtClean="0"/>
              <a:t> (2)</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25268629"/>
              </p:ext>
            </p:extLst>
          </p:nvPr>
        </p:nvGraphicFramePr>
        <p:xfrm>
          <a:off x="404813" y="1219200"/>
          <a:ext cx="8305800" cy="5029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1"/>
          </p:nvPr>
        </p:nvSpPr>
        <p:spPr/>
        <p:txBody>
          <a:bodyPr/>
          <a:lstStyle/>
          <a:p>
            <a:fld id="{BBF20299-09D9-4109-AC70-E3E535CAE157}" type="slidenum">
              <a:rPr lang="en-US" smtClean="0"/>
              <a:pPr/>
              <a:t>4</a:t>
            </a:fld>
            <a:endParaRPr lang="en-US"/>
          </a:p>
        </p:txBody>
      </p:sp>
    </p:spTree>
    <p:extLst>
      <p:ext uri="{BB962C8B-B14F-4D97-AF65-F5344CB8AC3E}">
        <p14:creationId xmlns:p14="http://schemas.microsoft.com/office/powerpoint/2010/main" val="3654260859"/>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Tarif</a:t>
            </a:r>
            <a:r>
              <a:rPr lang="en-US" dirty="0" smtClean="0"/>
              <a:t> </a:t>
            </a:r>
            <a:r>
              <a:rPr lang="en-US" dirty="0" err="1" smtClean="0"/>
              <a:t>Pajak</a:t>
            </a:r>
            <a:r>
              <a:rPr lang="en-US" dirty="0" smtClean="0"/>
              <a:t> (1)</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387292933"/>
              </p:ext>
            </p:extLst>
          </p:nvPr>
        </p:nvGraphicFramePr>
        <p:xfrm>
          <a:off x="404813" y="1219200"/>
          <a:ext cx="8305800" cy="5029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1"/>
          </p:nvPr>
        </p:nvSpPr>
        <p:spPr/>
        <p:txBody>
          <a:bodyPr/>
          <a:lstStyle/>
          <a:p>
            <a:fld id="{BBF20299-09D9-4109-AC70-E3E535CAE157}" type="slidenum">
              <a:rPr lang="en-US" smtClean="0"/>
              <a:pPr/>
              <a:t>5</a:t>
            </a:fld>
            <a:endParaRPr lang="en-US"/>
          </a:p>
        </p:txBody>
      </p:sp>
    </p:spTree>
    <p:extLst>
      <p:ext uri="{BB962C8B-B14F-4D97-AF65-F5344CB8AC3E}">
        <p14:creationId xmlns:p14="http://schemas.microsoft.com/office/powerpoint/2010/main" val="1789487811"/>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eaLnBrk="1" hangingPunct="1"/>
            <a:r>
              <a:rPr lang="en-US" sz="2400" dirty="0" err="1" smtClean="0"/>
              <a:t>Pencatatan</a:t>
            </a:r>
            <a:r>
              <a:rPr lang="en-US" sz="2400" dirty="0" smtClean="0"/>
              <a:t> </a:t>
            </a:r>
            <a:r>
              <a:rPr lang="en-US" sz="2400" dirty="0" err="1" smtClean="0"/>
              <a:t>Transaksi</a:t>
            </a:r>
            <a:r>
              <a:rPr lang="en-US" sz="2400" dirty="0" smtClean="0"/>
              <a:t> </a:t>
            </a:r>
            <a:r>
              <a:rPr lang="en-US" sz="2400" dirty="0" err="1" smtClean="0"/>
              <a:t>PPh</a:t>
            </a:r>
            <a:r>
              <a:rPr lang="en-US" sz="2400" dirty="0" smtClean="0"/>
              <a:t> 22</a:t>
            </a:r>
            <a:br>
              <a:rPr lang="en-US" sz="2400" dirty="0" smtClean="0"/>
            </a:br>
            <a:r>
              <a:rPr lang="en-US" sz="2400" dirty="0" err="1" smtClean="0"/>
              <a:t>Bendaharawan</a:t>
            </a:r>
            <a:r>
              <a:rPr lang="en-US" sz="2400" dirty="0" smtClean="0"/>
              <a:t> </a:t>
            </a:r>
            <a:r>
              <a:rPr lang="en-US" sz="2400" dirty="0"/>
              <a:t>N</a:t>
            </a:r>
            <a:r>
              <a:rPr lang="en-US" sz="2400" dirty="0" smtClean="0"/>
              <a:t>egara </a:t>
            </a:r>
            <a:r>
              <a:rPr lang="en-US" sz="2400" dirty="0" err="1" smtClean="0"/>
              <a:t>dan</a:t>
            </a:r>
            <a:r>
              <a:rPr lang="en-US" sz="2400" dirty="0" smtClean="0"/>
              <a:t> </a:t>
            </a:r>
            <a:r>
              <a:rPr lang="en-US" sz="2400" dirty="0" err="1" smtClean="0"/>
              <a:t>Impor</a:t>
            </a:r>
            <a:endParaRPr lang="en-US" sz="2400" dirty="0" smtClean="0"/>
          </a:p>
        </p:txBody>
      </p:sp>
      <p:sp>
        <p:nvSpPr>
          <p:cNvPr id="25603" name="Rectangle 3"/>
          <p:cNvSpPr>
            <a:spLocks noGrp="1" noChangeArrowheads="1"/>
          </p:cNvSpPr>
          <p:nvPr>
            <p:ph idx="1"/>
          </p:nvPr>
        </p:nvSpPr>
        <p:spPr>
          <a:xfrm>
            <a:off x="684213" y="1428736"/>
            <a:ext cx="7847012" cy="3390913"/>
          </a:xfrm>
        </p:spPr>
        <p:txBody>
          <a:bodyPr>
            <a:normAutofit fontScale="62500" lnSpcReduction="20000"/>
          </a:bodyPr>
          <a:lstStyle/>
          <a:p>
            <a:pPr eaLnBrk="1" hangingPunct="1"/>
            <a:r>
              <a:rPr lang="sv-SE" dirty="0" smtClean="0"/>
              <a:t>PPh 22 </a:t>
            </a:r>
            <a:r>
              <a:rPr lang="sv-SE" dirty="0"/>
              <a:t>D</a:t>
            </a:r>
            <a:r>
              <a:rPr lang="sv-SE" dirty="0" smtClean="0"/>
              <a:t>ipungut Bendaharawan Negara</a:t>
            </a:r>
          </a:p>
          <a:p>
            <a:pPr lvl="1"/>
            <a:r>
              <a:rPr lang="sv-SE" dirty="0" smtClean="0"/>
              <a:t>Jumlah pajak yang dipungut oleh bendaharawan merupakan pengurang kas yang diterima dicatat sebagai pembayaran pajak dimuka.</a:t>
            </a:r>
          </a:p>
          <a:p>
            <a:pPr lvl="1"/>
            <a:r>
              <a:rPr lang="sv-SE" dirty="0" smtClean="0"/>
              <a:t>PPN dan PPnBM tidak dicatat, namun bukti potongnya dimintakan untuk memperoleh restitusi pajak.</a:t>
            </a:r>
          </a:p>
          <a:p>
            <a:pPr marL="457200" lvl="1" indent="0">
              <a:buNone/>
            </a:pPr>
            <a:endParaRPr lang="sv-SE" dirty="0" smtClean="0"/>
          </a:p>
          <a:p>
            <a:r>
              <a:rPr lang="sv-SE" dirty="0" smtClean="0"/>
              <a:t>PPh 22 Atas Impor</a:t>
            </a:r>
          </a:p>
          <a:p>
            <a:pPr lvl="1"/>
            <a:r>
              <a:rPr lang="sv-SE" dirty="0" smtClean="0"/>
              <a:t>Jumlah PPh 22 yang dibayarkan dicatat sebagai pajak dibayar dimuka.</a:t>
            </a:r>
          </a:p>
          <a:p>
            <a:pPr lvl="1"/>
            <a:r>
              <a:rPr lang="sv-SE" dirty="0" smtClean="0"/>
              <a:t>Untuk </a:t>
            </a:r>
            <a:r>
              <a:rPr lang="sv-SE" dirty="0"/>
              <a:t>B</a:t>
            </a:r>
            <a:r>
              <a:rPr lang="sv-SE" dirty="0" smtClean="0"/>
              <a:t>ea Masuk dan PPnBM menjadi penambah nilai persediaan.</a:t>
            </a:r>
          </a:p>
          <a:p>
            <a:pPr lvl="1"/>
            <a:endParaRPr lang="sv-SE" dirty="0" smtClean="0"/>
          </a:p>
          <a:p>
            <a:pPr eaLnBrk="1" hangingPunct="1"/>
            <a:endParaRPr lang="en-US" dirty="0" smtClean="0"/>
          </a:p>
        </p:txBody>
      </p:sp>
      <p:sp>
        <p:nvSpPr>
          <p:cNvPr id="2" name="Slide Number Placeholder 1"/>
          <p:cNvSpPr>
            <a:spLocks noGrp="1"/>
          </p:cNvSpPr>
          <p:nvPr>
            <p:ph type="sldNum" sz="quarter" idx="11"/>
          </p:nvPr>
        </p:nvSpPr>
        <p:spPr/>
        <p:txBody>
          <a:bodyPr/>
          <a:lstStyle/>
          <a:p>
            <a:fld id="{C8917DDB-6779-4320-89F1-0A441ABEDE43}" type="slidenum">
              <a:rPr lang="en-US" smtClean="0">
                <a:solidFill>
                  <a:prstClr val="black"/>
                </a:solidFill>
              </a:rPr>
              <a:pPr/>
              <a:t>6</a:t>
            </a:fld>
            <a:endParaRPr lang="en-US">
              <a:solidFill>
                <a:prstClr val="black"/>
              </a:solidFill>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Ilustrasi</a:t>
            </a:r>
            <a:endParaRPr lang="en-US" dirty="0"/>
          </a:p>
        </p:txBody>
      </p:sp>
      <p:sp>
        <p:nvSpPr>
          <p:cNvPr id="3" name="Content Placeholder 2"/>
          <p:cNvSpPr>
            <a:spLocks noGrp="1"/>
          </p:cNvSpPr>
          <p:nvPr>
            <p:ph idx="1"/>
          </p:nvPr>
        </p:nvSpPr>
        <p:spPr>
          <a:xfrm>
            <a:off x="571472" y="928670"/>
            <a:ext cx="8072494" cy="5715040"/>
          </a:xfrm>
        </p:spPr>
        <p:style>
          <a:lnRef idx="2">
            <a:schemeClr val="accent2"/>
          </a:lnRef>
          <a:fillRef idx="1">
            <a:schemeClr val="lt1"/>
          </a:fillRef>
          <a:effectRef idx="0">
            <a:schemeClr val="accent2"/>
          </a:effectRef>
          <a:fontRef idx="minor">
            <a:schemeClr val="dk1"/>
          </a:fontRef>
        </p:style>
        <p:txBody>
          <a:bodyPr>
            <a:normAutofit/>
          </a:bodyPr>
          <a:lstStyle/>
          <a:p>
            <a:pPr marL="0" indent="0">
              <a:buNone/>
            </a:pPr>
            <a:r>
              <a:rPr lang="en-US" sz="2000" dirty="0" err="1" smtClean="0">
                <a:cs typeface="Calibri" pitchFamily="34" charset="0"/>
              </a:rPr>
              <a:t>Koperasi</a:t>
            </a:r>
            <a:r>
              <a:rPr lang="en-US" sz="2000" dirty="0" smtClean="0">
                <a:cs typeface="Calibri" pitchFamily="34" charset="0"/>
              </a:rPr>
              <a:t> </a:t>
            </a:r>
            <a:r>
              <a:rPr lang="en-US" sz="2000" dirty="0" err="1" smtClean="0">
                <a:cs typeface="Calibri" pitchFamily="34" charset="0"/>
              </a:rPr>
              <a:t>Medang</a:t>
            </a:r>
            <a:r>
              <a:rPr lang="en-US" sz="2000" dirty="0" smtClean="0">
                <a:cs typeface="Calibri" pitchFamily="34" charset="0"/>
              </a:rPr>
              <a:t> </a:t>
            </a:r>
            <a:r>
              <a:rPr lang="en-US" sz="2000" dirty="0" err="1" smtClean="0">
                <a:cs typeface="Calibri" pitchFamily="34" charset="0"/>
              </a:rPr>
              <a:t>Kamulan</a:t>
            </a:r>
            <a:r>
              <a:rPr lang="en-US" sz="2000" dirty="0" smtClean="0">
                <a:cs typeface="Calibri" pitchFamily="34" charset="0"/>
              </a:rPr>
              <a:t> </a:t>
            </a:r>
            <a:r>
              <a:rPr lang="en-US" sz="2000" dirty="0" err="1" smtClean="0">
                <a:cs typeface="Calibri" pitchFamily="34" charset="0"/>
              </a:rPr>
              <a:t>menerima</a:t>
            </a:r>
            <a:r>
              <a:rPr lang="en-US" sz="2000" dirty="0" smtClean="0">
                <a:cs typeface="Calibri" pitchFamily="34" charset="0"/>
              </a:rPr>
              <a:t> </a:t>
            </a:r>
            <a:r>
              <a:rPr lang="en-US" sz="2000" dirty="0" err="1" smtClean="0">
                <a:cs typeface="Calibri" pitchFamily="34" charset="0"/>
              </a:rPr>
              <a:t>pembayaran</a:t>
            </a:r>
            <a:r>
              <a:rPr lang="en-US" sz="2000" dirty="0" smtClean="0">
                <a:cs typeface="Calibri" pitchFamily="34" charset="0"/>
              </a:rPr>
              <a:t> </a:t>
            </a:r>
            <a:r>
              <a:rPr lang="en-US" sz="2000" dirty="0" err="1" smtClean="0">
                <a:cs typeface="Calibri" pitchFamily="34" charset="0"/>
              </a:rPr>
              <a:t>dari</a:t>
            </a:r>
            <a:r>
              <a:rPr lang="en-US" sz="2000" dirty="0" smtClean="0">
                <a:cs typeface="Calibri" pitchFamily="34" charset="0"/>
              </a:rPr>
              <a:t> Kantor </a:t>
            </a:r>
            <a:r>
              <a:rPr lang="en-US" sz="2000" dirty="0" err="1" smtClean="0">
                <a:cs typeface="Calibri" pitchFamily="34" charset="0"/>
              </a:rPr>
              <a:t>Humas</a:t>
            </a:r>
            <a:r>
              <a:rPr lang="en-US" sz="2000" dirty="0" smtClean="0">
                <a:cs typeface="Calibri" pitchFamily="34" charset="0"/>
              </a:rPr>
              <a:t> </a:t>
            </a:r>
            <a:r>
              <a:rPr lang="en-US" sz="2000" dirty="0" err="1" smtClean="0">
                <a:cs typeface="Calibri" pitchFamily="34" charset="0"/>
              </a:rPr>
              <a:t>Pemprov</a:t>
            </a:r>
            <a:r>
              <a:rPr lang="en-US" sz="2000" dirty="0" smtClean="0">
                <a:cs typeface="Calibri" pitchFamily="34" charset="0"/>
              </a:rPr>
              <a:t> </a:t>
            </a:r>
            <a:r>
              <a:rPr lang="en-US" sz="2000" dirty="0" err="1" smtClean="0">
                <a:cs typeface="Calibri" pitchFamily="34" charset="0"/>
              </a:rPr>
              <a:t>atas</a:t>
            </a:r>
            <a:r>
              <a:rPr lang="en-US" sz="2000" dirty="0" smtClean="0">
                <a:cs typeface="Calibri" pitchFamily="34" charset="0"/>
              </a:rPr>
              <a:t> </a:t>
            </a:r>
            <a:r>
              <a:rPr lang="en-US" sz="2000" dirty="0" err="1" smtClean="0">
                <a:cs typeface="Calibri" pitchFamily="34" charset="0"/>
              </a:rPr>
              <a:t>penyediaan</a:t>
            </a:r>
            <a:r>
              <a:rPr lang="en-US" sz="2000" dirty="0" smtClean="0">
                <a:cs typeface="Calibri" pitchFamily="34" charset="0"/>
              </a:rPr>
              <a:t> </a:t>
            </a:r>
            <a:r>
              <a:rPr lang="en-US" sz="2000" i="1" dirty="0" smtClean="0">
                <a:cs typeface="Calibri" pitchFamily="34" charset="0"/>
              </a:rPr>
              <a:t>furniture </a:t>
            </a:r>
            <a:r>
              <a:rPr lang="en-US" sz="2000" dirty="0" err="1" smtClean="0">
                <a:cs typeface="Calibri" pitchFamily="34" charset="0"/>
              </a:rPr>
              <a:t>berbahan</a:t>
            </a:r>
            <a:r>
              <a:rPr lang="en-US" sz="2000" dirty="0" smtClean="0">
                <a:cs typeface="Calibri" pitchFamily="34" charset="0"/>
              </a:rPr>
              <a:t> </a:t>
            </a:r>
            <a:r>
              <a:rPr lang="en-US" sz="2000" dirty="0" err="1" smtClean="0">
                <a:cs typeface="Calibri" pitchFamily="34" charset="0"/>
              </a:rPr>
              <a:t>kayu</a:t>
            </a:r>
            <a:r>
              <a:rPr lang="en-US" sz="2000" dirty="0" smtClean="0">
                <a:cs typeface="Calibri" pitchFamily="34" charset="0"/>
              </a:rPr>
              <a:t> </a:t>
            </a:r>
            <a:r>
              <a:rPr lang="en-US" sz="2000" dirty="0" err="1" smtClean="0">
                <a:cs typeface="Calibri" pitchFamily="34" charset="0"/>
              </a:rPr>
              <a:t>jati</a:t>
            </a:r>
            <a:r>
              <a:rPr lang="en-US" sz="2000" dirty="0" smtClean="0">
                <a:cs typeface="Calibri" pitchFamily="34" charset="0"/>
              </a:rPr>
              <a:t> </a:t>
            </a:r>
            <a:r>
              <a:rPr lang="en-US" sz="2000" dirty="0" err="1" smtClean="0">
                <a:cs typeface="Calibri" pitchFamily="34" charset="0"/>
              </a:rPr>
              <a:t>senilai</a:t>
            </a:r>
            <a:r>
              <a:rPr lang="en-US" sz="2000" dirty="0" smtClean="0">
                <a:cs typeface="Calibri" pitchFamily="34" charset="0"/>
              </a:rPr>
              <a:t> </a:t>
            </a:r>
            <a:r>
              <a:rPr lang="en-US" sz="2000" dirty="0" err="1" smtClean="0">
                <a:cs typeface="Calibri" pitchFamily="34" charset="0"/>
              </a:rPr>
              <a:t>Rp</a:t>
            </a:r>
            <a:r>
              <a:rPr lang="en-US" sz="2000" dirty="0" smtClean="0">
                <a:cs typeface="Calibri" pitchFamily="34" charset="0"/>
              </a:rPr>
              <a:t> 350.000.000,00. </a:t>
            </a:r>
            <a:r>
              <a:rPr lang="en-US" sz="2000" dirty="0" err="1" smtClean="0">
                <a:cs typeface="Calibri" pitchFamily="34" charset="0"/>
              </a:rPr>
              <a:t>Berapakah</a:t>
            </a:r>
            <a:r>
              <a:rPr lang="en-US" sz="2000" dirty="0" smtClean="0">
                <a:cs typeface="Calibri" pitchFamily="34" charset="0"/>
              </a:rPr>
              <a:t> </a:t>
            </a:r>
            <a:r>
              <a:rPr lang="en-US" sz="2000" dirty="0" err="1" smtClean="0">
                <a:cs typeface="Calibri" pitchFamily="34" charset="0"/>
              </a:rPr>
              <a:t>beban</a:t>
            </a:r>
            <a:r>
              <a:rPr lang="en-US" sz="2000" dirty="0" smtClean="0">
                <a:cs typeface="Calibri" pitchFamily="34" charset="0"/>
              </a:rPr>
              <a:t> </a:t>
            </a:r>
            <a:r>
              <a:rPr lang="en-US" sz="2000" dirty="0" err="1" smtClean="0">
                <a:cs typeface="Calibri" pitchFamily="34" charset="0"/>
              </a:rPr>
              <a:t>PPh</a:t>
            </a:r>
            <a:r>
              <a:rPr lang="en-US" sz="2000" dirty="0" smtClean="0">
                <a:cs typeface="Calibri" pitchFamily="34" charset="0"/>
              </a:rPr>
              <a:t> 22 </a:t>
            </a:r>
            <a:r>
              <a:rPr lang="en-US" sz="2000" dirty="0" err="1" smtClean="0">
                <a:cs typeface="Calibri" pitchFamily="34" charset="0"/>
              </a:rPr>
              <a:t>dan</a:t>
            </a:r>
            <a:r>
              <a:rPr lang="en-US" sz="2000" dirty="0" smtClean="0">
                <a:cs typeface="Calibri" pitchFamily="34" charset="0"/>
              </a:rPr>
              <a:t> </a:t>
            </a:r>
            <a:r>
              <a:rPr lang="en-US" sz="2000" dirty="0" err="1" smtClean="0">
                <a:cs typeface="Calibri" pitchFamily="34" charset="0"/>
              </a:rPr>
              <a:t>bagaimana</a:t>
            </a:r>
            <a:r>
              <a:rPr lang="en-US" sz="2000" dirty="0" smtClean="0">
                <a:cs typeface="Calibri" pitchFamily="34" charset="0"/>
              </a:rPr>
              <a:t> </a:t>
            </a:r>
            <a:r>
              <a:rPr lang="en-US" sz="2000" dirty="0" err="1" smtClean="0">
                <a:cs typeface="Calibri" pitchFamily="34" charset="0"/>
              </a:rPr>
              <a:t>pernjurnalannya</a:t>
            </a:r>
            <a:r>
              <a:rPr lang="en-US" sz="2000" dirty="0" smtClean="0">
                <a:cs typeface="Calibri" pitchFamily="34" charset="0"/>
              </a:rPr>
              <a:t> (</a:t>
            </a:r>
            <a:r>
              <a:rPr lang="en-US" sz="2000" dirty="0" err="1" smtClean="0">
                <a:cs typeface="Calibri" pitchFamily="34" charset="0"/>
              </a:rPr>
              <a:t>metode</a:t>
            </a:r>
            <a:r>
              <a:rPr lang="en-US" sz="2000" dirty="0" smtClean="0">
                <a:cs typeface="Calibri" pitchFamily="34" charset="0"/>
              </a:rPr>
              <a:t> </a:t>
            </a:r>
            <a:r>
              <a:rPr lang="en-US" sz="2000" dirty="0" err="1" smtClean="0">
                <a:cs typeface="Calibri" pitchFamily="34" charset="0"/>
              </a:rPr>
              <a:t>periodik</a:t>
            </a:r>
            <a:r>
              <a:rPr lang="en-US" sz="2000" dirty="0" smtClean="0">
                <a:cs typeface="Calibri" pitchFamily="34" charset="0"/>
              </a:rPr>
              <a:t>)?</a:t>
            </a:r>
          </a:p>
          <a:p>
            <a:pPr marL="0" indent="0">
              <a:buNone/>
            </a:pPr>
            <a:r>
              <a:rPr lang="en-US" sz="2000" dirty="0">
                <a:cs typeface="Calibri" pitchFamily="34" charset="0"/>
              </a:rPr>
              <a:t>	</a:t>
            </a:r>
            <a:endParaRPr lang="en-US" sz="2000" dirty="0" smtClean="0">
              <a:cs typeface="Calibri" pitchFamily="34" charset="0"/>
            </a:endParaRPr>
          </a:p>
          <a:p>
            <a:pPr marL="0" indent="0">
              <a:buNone/>
            </a:pPr>
            <a:r>
              <a:rPr lang="en-US" sz="2000" dirty="0" err="1" smtClean="0">
                <a:cs typeface="Calibri" pitchFamily="34" charset="0"/>
              </a:rPr>
              <a:t>Jawaban</a:t>
            </a:r>
            <a:r>
              <a:rPr lang="en-US" sz="2000" dirty="0" smtClean="0">
                <a:cs typeface="Calibri" pitchFamily="34" charset="0"/>
              </a:rPr>
              <a:t>	:</a:t>
            </a:r>
          </a:p>
          <a:p>
            <a:pPr marL="0" indent="0">
              <a:buNone/>
            </a:pPr>
            <a:r>
              <a:rPr lang="en-US" sz="2000" dirty="0">
                <a:cs typeface="Calibri" pitchFamily="34" charset="0"/>
              </a:rPr>
              <a:t>	</a:t>
            </a:r>
            <a:r>
              <a:rPr lang="en-US" sz="2000" dirty="0" err="1" smtClean="0">
                <a:cs typeface="Calibri" pitchFamily="34" charset="0"/>
              </a:rPr>
              <a:t>Beban</a:t>
            </a:r>
            <a:r>
              <a:rPr lang="en-US" sz="2000" dirty="0" smtClean="0">
                <a:cs typeface="Calibri" pitchFamily="34" charset="0"/>
              </a:rPr>
              <a:t> </a:t>
            </a:r>
            <a:r>
              <a:rPr lang="en-US" sz="2000" dirty="0" err="1" smtClean="0">
                <a:cs typeface="Calibri" pitchFamily="34" charset="0"/>
              </a:rPr>
              <a:t>PPh</a:t>
            </a:r>
            <a:r>
              <a:rPr lang="en-US" sz="2000" dirty="0" smtClean="0">
                <a:cs typeface="Calibri" pitchFamily="34" charset="0"/>
              </a:rPr>
              <a:t> 22</a:t>
            </a:r>
            <a:r>
              <a:rPr lang="en-US" sz="2000" dirty="0">
                <a:cs typeface="Calibri" pitchFamily="34" charset="0"/>
              </a:rPr>
              <a:t>	= </a:t>
            </a:r>
            <a:r>
              <a:rPr lang="en-US" sz="2000" dirty="0" smtClean="0">
                <a:cs typeface="Calibri" pitchFamily="34" charset="0"/>
              </a:rPr>
              <a:t>1,5% x 350.000.000</a:t>
            </a:r>
          </a:p>
          <a:p>
            <a:pPr marL="0" indent="0">
              <a:buNone/>
            </a:pPr>
            <a:r>
              <a:rPr lang="en-US" sz="2000" dirty="0">
                <a:cs typeface="Calibri" pitchFamily="34" charset="0"/>
              </a:rPr>
              <a:t>	</a:t>
            </a:r>
            <a:r>
              <a:rPr lang="en-US" sz="2000" dirty="0" smtClean="0">
                <a:cs typeface="Calibri" pitchFamily="34" charset="0"/>
              </a:rPr>
              <a:t>		= </a:t>
            </a:r>
            <a:r>
              <a:rPr lang="en-US" sz="2000" dirty="0" err="1">
                <a:cs typeface="Calibri" pitchFamily="34" charset="0"/>
              </a:rPr>
              <a:t>Rp</a:t>
            </a:r>
            <a:r>
              <a:rPr lang="en-US" sz="2000" dirty="0">
                <a:cs typeface="Calibri" pitchFamily="34" charset="0"/>
              </a:rPr>
              <a:t> </a:t>
            </a:r>
            <a:r>
              <a:rPr lang="en-US" sz="2000" dirty="0" smtClean="0">
                <a:cs typeface="Calibri" pitchFamily="34" charset="0"/>
              </a:rPr>
              <a:t>5.250.000,00</a:t>
            </a:r>
          </a:p>
          <a:p>
            <a:pPr marL="0" indent="0">
              <a:buNone/>
            </a:pPr>
            <a:r>
              <a:rPr lang="en-US" sz="2000" dirty="0" err="1" smtClean="0">
                <a:cs typeface="Calibri" pitchFamily="34" charset="0"/>
              </a:rPr>
              <a:t>Jurnal</a:t>
            </a:r>
            <a:r>
              <a:rPr lang="en-US" sz="2000" dirty="0" smtClean="0">
                <a:cs typeface="Calibri" pitchFamily="34" charset="0"/>
              </a:rPr>
              <a:t> </a:t>
            </a:r>
            <a:r>
              <a:rPr lang="en-US" sz="2000" dirty="0" err="1" smtClean="0">
                <a:cs typeface="Calibri" pitchFamily="34" charset="0"/>
              </a:rPr>
              <a:t>Koperasi</a:t>
            </a:r>
            <a:r>
              <a:rPr lang="en-US" sz="2000" dirty="0" smtClean="0">
                <a:cs typeface="Calibri" pitchFamily="34" charset="0"/>
              </a:rPr>
              <a:t>				</a:t>
            </a:r>
            <a:r>
              <a:rPr lang="en-US" sz="2000" dirty="0" err="1" smtClean="0">
                <a:cs typeface="Calibri" pitchFamily="34" charset="0"/>
              </a:rPr>
              <a:t>Jurnal</a:t>
            </a:r>
            <a:r>
              <a:rPr lang="en-US" sz="2000" dirty="0" smtClean="0">
                <a:cs typeface="Calibri" pitchFamily="34" charset="0"/>
              </a:rPr>
              <a:t> </a:t>
            </a:r>
            <a:r>
              <a:rPr lang="en-US" sz="2000" dirty="0" err="1" smtClean="0">
                <a:cs typeface="Calibri" pitchFamily="34" charset="0"/>
              </a:rPr>
              <a:t>Humas</a:t>
            </a:r>
            <a:r>
              <a:rPr lang="en-US" sz="2000" dirty="0" smtClean="0">
                <a:cs typeface="Calibri" pitchFamily="34" charset="0"/>
              </a:rPr>
              <a:t> </a:t>
            </a:r>
            <a:r>
              <a:rPr lang="en-US" sz="2000" dirty="0" err="1" smtClean="0">
                <a:cs typeface="Calibri" pitchFamily="34" charset="0"/>
              </a:rPr>
              <a:t>Pemprov</a:t>
            </a:r>
            <a:endParaRPr lang="en-US" sz="2000" dirty="0" smtClean="0">
              <a:cs typeface="Calibri" pitchFamily="34" charset="0"/>
            </a:endParaRPr>
          </a:p>
          <a:p>
            <a:pPr marL="0" indent="0">
              <a:buNone/>
            </a:pPr>
            <a:r>
              <a:rPr lang="en-US" sz="2000" dirty="0" err="1" smtClean="0">
                <a:cs typeface="Calibri" pitchFamily="34" charset="0"/>
              </a:rPr>
              <a:t>Kas</a:t>
            </a:r>
            <a:r>
              <a:rPr lang="en-US" sz="2000" dirty="0" smtClean="0">
                <a:cs typeface="Calibri" pitchFamily="34" charset="0"/>
              </a:rPr>
              <a:t>		344.750.000	</a:t>
            </a:r>
            <a:r>
              <a:rPr lang="en-US" sz="2000" i="1" dirty="0" smtClean="0">
                <a:cs typeface="Calibri" pitchFamily="34" charset="0"/>
              </a:rPr>
              <a:t>Furniture	</a:t>
            </a:r>
            <a:r>
              <a:rPr lang="en-US" sz="2000" dirty="0" smtClean="0">
                <a:cs typeface="Calibri" pitchFamily="34" charset="0"/>
              </a:rPr>
              <a:t>          350.000.000</a:t>
            </a:r>
          </a:p>
          <a:p>
            <a:pPr marL="0" indent="0">
              <a:buNone/>
              <a:tabLst>
                <a:tab pos="5037138" algn="l"/>
              </a:tabLst>
            </a:pPr>
            <a:r>
              <a:rPr lang="en-US" sz="2000" dirty="0" err="1" smtClean="0">
                <a:cs typeface="Calibri" pitchFamily="34" charset="0"/>
              </a:rPr>
              <a:t>Pajak</a:t>
            </a:r>
            <a:r>
              <a:rPr lang="en-US" sz="2000" dirty="0" smtClean="0">
                <a:cs typeface="Calibri" pitchFamily="34" charset="0"/>
              </a:rPr>
              <a:t> </a:t>
            </a:r>
            <a:r>
              <a:rPr lang="en-US" sz="2000" dirty="0" err="1" smtClean="0">
                <a:cs typeface="Calibri" pitchFamily="34" charset="0"/>
              </a:rPr>
              <a:t>dibayar</a:t>
            </a:r>
            <a:r>
              <a:rPr lang="en-US" sz="2000" dirty="0" smtClean="0">
                <a:cs typeface="Calibri" pitchFamily="34" charset="0"/>
              </a:rPr>
              <a:t> </a:t>
            </a:r>
            <a:r>
              <a:rPr lang="en-US" sz="2000" dirty="0" err="1" smtClean="0">
                <a:cs typeface="Calibri" pitchFamily="34" charset="0"/>
              </a:rPr>
              <a:t>di</a:t>
            </a:r>
            <a:r>
              <a:rPr lang="en-US" sz="2000" dirty="0" smtClean="0">
                <a:cs typeface="Calibri" pitchFamily="34" charset="0"/>
              </a:rPr>
              <a:t> </a:t>
            </a:r>
            <a:r>
              <a:rPr lang="en-US" sz="2000" dirty="0" err="1" smtClean="0">
                <a:cs typeface="Calibri" pitchFamily="34" charset="0"/>
              </a:rPr>
              <a:t>muka</a:t>
            </a:r>
            <a:r>
              <a:rPr lang="en-US" sz="2000" dirty="0" smtClean="0">
                <a:cs typeface="Calibri" pitchFamily="34" charset="0"/>
              </a:rPr>
              <a:t> </a:t>
            </a:r>
            <a:r>
              <a:rPr lang="en-US" sz="2000" dirty="0" err="1" smtClean="0">
                <a:cs typeface="Calibri" pitchFamily="34" charset="0"/>
              </a:rPr>
              <a:t>PPh</a:t>
            </a:r>
            <a:r>
              <a:rPr lang="en-US" sz="2000" dirty="0" smtClean="0">
                <a:cs typeface="Calibri" pitchFamily="34" charset="0"/>
              </a:rPr>
              <a:t> 22     5.250.000	</a:t>
            </a:r>
            <a:r>
              <a:rPr lang="en-US" sz="2000" dirty="0" err="1" smtClean="0">
                <a:cs typeface="Calibri" pitchFamily="34" charset="0"/>
              </a:rPr>
              <a:t>Kas</a:t>
            </a:r>
            <a:r>
              <a:rPr lang="en-US" sz="2000" dirty="0" smtClean="0">
                <a:cs typeface="Calibri" pitchFamily="34" charset="0"/>
              </a:rPr>
              <a:t>		 344.750.000</a:t>
            </a:r>
          </a:p>
          <a:p>
            <a:pPr marL="0" indent="0">
              <a:buNone/>
              <a:tabLst>
                <a:tab pos="465138" algn="l"/>
                <a:tab pos="3208338" algn="l"/>
                <a:tab pos="5037138" algn="l"/>
              </a:tabLst>
            </a:pPr>
            <a:r>
              <a:rPr lang="en-US" sz="2000" dirty="0" smtClean="0">
                <a:cs typeface="Calibri" pitchFamily="34" charset="0"/>
              </a:rPr>
              <a:t>	</a:t>
            </a:r>
            <a:r>
              <a:rPr lang="en-US" sz="2000" dirty="0" err="1" smtClean="0">
                <a:cs typeface="Calibri" pitchFamily="34" charset="0"/>
              </a:rPr>
              <a:t>Penjualan</a:t>
            </a:r>
            <a:r>
              <a:rPr lang="en-US" sz="2000" dirty="0" smtClean="0">
                <a:cs typeface="Calibri" pitchFamily="34" charset="0"/>
              </a:rPr>
              <a:t>	350.000.000		</a:t>
            </a:r>
            <a:r>
              <a:rPr lang="en-US" sz="2000" dirty="0" err="1" smtClean="0">
                <a:cs typeface="Calibri" pitchFamily="34" charset="0"/>
              </a:rPr>
              <a:t>Utang</a:t>
            </a:r>
            <a:r>
              <a:rPr lang="en-US" sz="2000" dirty="0" smtClean="0">
                <a:cs typeface="Calibri" pitchFamily="34" charset="0"/>
              </a:rPr>
              <a:t> </a:t>
            </a:r>
            <a:r>
              <a:rPr lang="en-US" sz="2000" dirty="0" err="1" smtClean="0">
                <a:cs typeface="Calibri" pitchFamily="34" charset="0"/>
              </a:rPr>
              <a:t>PPh</a:t>
            </a:r>
            <a:r>
              <a:rPr lang="en-US" sz="2000" dirty="0" smtClean="0">
                <a:cs typeface="Calibri" pitchFamily="34" charset="0"/>
              </a:rPr>
              <a:t> 22	     5.250.000	</a:t>
            </a:r>
            <a:endParaRPr lang="en-US" sz="2000" dirty="0">
              <a:cs typeface="Calibri" pitchFamily="34" charset="0"/>
            </a:endParaRPr>
          </a:p>
        </p:txBody>
      </p:sp>
      <p:sp>
        <p:nvSpPr>
          <p:cNvPr id="4" name="Slide Number Placeholder 3"/>
          <p:cNvSpPr>
            <a:spLocks noGrp="1"/>
          </p:cNvSpPr>
          <p:nvPr>
            <p:ph type="sldNum" sz="quarter" idx="11"/>
          </p:nvPr>
        </p:nvSpPr>
        <p:spPr>
          <a:prstGeom prst="rect">
            <a:avLst/>
          </a:prstGeom>
        </p:spPr>
        <p:txBody>
          <a:bodyPr/>
          <a:lstStyle/>
          <a:p>
            <a:fld id="{C8917DDB-6779-4320-89F1-0A441ABEDE43}"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041427905"/>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 Diagonal Corner Rectangle 1"/>
          <p:cNvSpPr/>
          <p:nvPr/>
        </p:nvSpPr>
        <p:spPr>
          <a:xfrm>
            <a:off x="172405" y="1571612"/>
            <a:ext cx="8793635" cy="4929222"/>
          </a:xfrm>
          <a:custGeom>
            <a:avLst/>
            <a:gdLst>
              <a:gd name="connsiteX0" fmla="*/ 876115 w 8784976"/>
              <a:gd name="connsiteY0" fmla="*/ 0 h 5256584"/>
              <a:gd name="connsiteX1" fmla="*/ 8784976 w 8784976"/>
              <a:gd name="connsiteY1" fmla="*/ 0 h 5256584"/>
              <a:gd name="connsiteX2" fmla="*/ 8784976 w 8784976"/>
              <a:gd name="connsiteY2" fmla="*/ 0 h 5256584"/>
              <a:gd name="connsiteX3" fmla="*/ 8784976 w 8784976"/>
              <a:gd name="connsiteY3" fmla="*/ 4380469 h 5256584"/>
              <a:gd name="connsiteX4" fmla="*/ 7908861 w 8784976"/>
              <a:gd name="connsiteY4" fmla="*/ 5256584 h 5256584"/>
              <a:gd name="connsiteX5" fmla="*/ 0 w 8784976"/>
              <a:gd name="connsiteY5" fmla="*/ 5256584 h 5256584"/>
              <a:gd name="connsiteX6" fmla="*/ 0 w 8784976"/>
              <a:gd name="connsiteY6" fmla="*/ 5256584 h 5256584"/>
              <a:gd name="connsiteX7" fmla="*/ 0 w 8784976"/>
              <a:gd name="connsiteY7" fmla="*/ 876115 h 5256584"/>
              <a:gd name="connsiteX8" fmla="*/ 876115 w 8784976"/>
              <a:gd name="connsiteY8" fmla="*/ 0 h 5256584"/>
              <a:gd name="connsiteX0" fmla="*/ 876115 w 8821592"/>
              <a:gd name="connsiteY0" fmla="*/ 0 h 5270438"/>
              <a:gd name="connsiteX1" fmla="*/ 8784976 w 8821592"/>
              <a:gd name="connsiteY1" fmla="*/ 0 h 5270438"/>
              <a:gd name="connsiteX2" fmla="*/ 8784976 w 8821592"/>
              <a:gd name="connsiteY2" fmla="*/ 0 h 5270438"/>
              <a:gd name="connsiteX3" fmla="*/ 8784976 w 8821592"/>
              <a:gd name="connsiteY3" fmla="*/ 4380469 h 5270438"/>
              <a:gd name="connsiteX4" fmla="*/ 8490751 w 8821592"/>
              <a:gd name="connsiteY4" fmla="*/ 5270438 h 5270438"/>
              <a:gd name="connsiteX5" fmla="*/ 0 w 8821592"/>
              <a:gd name="connsiteY5" fmla="*/ 5256584 h 5270438"/>
              <a:gd name="connsiteX6" fmla="*/ 0 w 8821592"/>
              <a:gd name="connsiteY6" fmla="*/ 5256584 h 5270438"/>
              <a:gd name="connsiteX7" fmla="*/ 0 w 8821592"/>
              <a:gd name="connsiteY7" fmla="*/ 876115 h 5270438"/>
              <a:gd name="connsiteX8" fmla="*/ 876115 w 8821592"/>
              <a:gd name="connsiteY8" fmla="*/ 0 h 5270438"/>
              <a:gd name="connsiteX0" fmla="*/ 876115 w 8786529"/>
              <a:gd name="connsiteY0" fmla="*/ 0 h 5270438"/>
              <a:gd name="connsiteX1" fmla="*/ 8784976 w 8786529"/>
              <a:gd name="connsiteY1" fmla="*/ 0 h 5270438"/>
              <a:gd name="connsiteX2" fmla="*/ 8784976 w 8786529"/>
              <a:gd name="connsiteY2" fmla="*/ 0 h 5270438"/>
              <a:gd name="connsiteX3" fmla="*/ 8784976 w 8786529"/>
              <a:gd name="connsiteY3" fmla="*/ 4380469 h 5270438"/>
              <a:gd name="connsiteX4" fmla="*/ 8352205 w 8786529"/>
              <a:gd name="connsiteY4" fmla="*/ 5270438 h 5270438"/>
              <a:gd name="connsiteX5" fmla="*/ 0 w 8786529"/>
              <a:gd name="connsiteY5" fmla="*/ 5256584 h 5270438"/>
              <a:gd name="connsiteX6" fmla="*/ 0 w 8786529"/>
              <a:gd name="connsiteY6" fmla="*/ 5256584 h 5270438"/>
              <a:gd name="connsiteX7" fmla="*/ 0 w 8786529"/>
              <a:gd name="connsiteY7" fmla="*/ 876115 h 5270438"/>
              <a:gd name="connsiteX8" fmla="*/ 876115 w 8786529"/>
              <a:gd name="connsiteY8" fmla="*/ 0 h 5270438"/>
              <a:gd name="connsiteX0" fmla="*/ 398312 w 8793635"/>
              <a:gd name="connsiteY0" fmla="*/ 0 h 5270438"/>
              <a:gd name="connsiteX1" fmla="*/ 8792082 w 8793635"/>
              <a:gd name="connsiteY1" fmla="*/ 0 h 5270438"/>
              <a:gd name="connsiteX2" fmla="*/ 8792082 w 8793635"/>
              <a:gd name="connsiteY2" fmla="*/ 0 h 5270438"/>
              <a:gd name="connsiteX3" fmla="*/ 8792082 w 8793635"/>
              <a:gd name="connsiteY3" fmla="*/ 4380469 h 5270438"/>
              <a:gd name="connsiteX4" fmla="*/ 8359311 w 8793635"/>
              <a:gd name="connsiteY4" fmla="*/ 5270438 h 5270438"/>
              <a:gd name="connsiteX5" fmla="*/ 7106 w 8793635"/>
              <a:gd name="connsiteY5" fmla="*/ 5256584 h 5270438"/>
              <a:gd name="connsiteX6" fmla="*/ 7106 w 8793635"/>
              <a:gd name="connsiteY6" fmla="*/ 5256584 h 5270438"/>
              <a:gd name="connsiteX7" fmla="*/ 7106 w 8793635"/>
              <a:gd name="connsiteY7" fmla="*/ 876115 h 5270438"/>
              <a:gd name="connsiteX8" fmla="*/ 398312 w 8793635"/>
              <a:gd name="connsiteY8" fmla="*/ 0 h 5270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793635" h="5270438">
                <a:moveTo>
                  <a:pt x="398312" y="0"/>
                </a:moveTo>
                <a:lnTo>
                  <a:pt x="8792082" y="0"/>
                </a:lnTo>
                <a:lnTo>
                  <a:pt x="8792082" y="0"/>
                </a:lnTo>
                <a:lnTo>
                  <a:pt x="8792082" y="4380469"/>
                </a:lnTo>
                <a:cubicBezTo>
                  <a:pt x="8792082" y="4864334"/>
                  <a:pt x="8843176" y="5270438"/>
                  <a:pt x="8359311" y="5270438"/>
                </a:cubicBezTo>
                <a:lnTo>
                  <a:pt x="7106" y="5256584"/>
                </a:lnTo>
                <a:lnTo>
                  <a:pt x="7106" y="5256584"/>
                </a:lnTo>
                <a:lnTo>
                  <a:pt x="7106" y="876115"/>
                </a:lnTo>
                <a:cubicBezTo>
                  <a:pt x="7106" y="392250"/>
                  <a:pt x="-85553" y="0"/>
                  <a:pt x="398312" y="0"/>
                </a:cubicBezTo>
                <a:close/>
              </a:path>
            </a:pathLst>
          </a:custGeom>
          <a:ln w="38100"/>
        </p:spPr>
        <p:style>
          <a:lnRef idx="2">
            <a:schemeClr val="accent4"/>
          </a:lnRef>
          <a:fillRef idx="1">
            <a:schemeClr val="lt1"/>
          </a:fillRef>
          <a:effectRef idx="0">
            <a:schemeClr val="accent4"/>
          </a:effectRef>
          <a:fontRef idx="minor">
            <a:schemeClr val="dk1"/>
          </a:fontRef>
        </p:style>
        <p:txBody>
          <a:bodyPr rtlCol="0" anchor="ctr"/>
          <a:lstStyle/>
          <a:p>
            <a:pPr lvl="0" algn="just">
              <a:spcBef>
                <a:spcPct val="20000"/>
              </a:spcBef>
              <a:buClr>
                <a:srgbClr val="646B86"/>
              </a:buClr>
            </a:pPr>
            <a:r>
              <a:rPr lang="sv-SE" sz="2000" kern="0" dirty="0" smtClean="0">
                <a:solidFill>
                  <a:srgbClr val="D16349">
                    <a:lumMod val="50000"/>
                  </a:srgbClr>
                </a:solidFill>
              </a:rPr>
              <a:t>CV. Pancala </a:t>
            </a:r>
            <a:r>
              <a:rPr lang="sv-SE" sz="2000" kern="0" dirty="0">
                <a:solidFill>
                  <a:srgbClr val="D16349">
                    <a:lumMod val="50000"/>
                  </a:srgbClr>
                </a:solidFill>
              </a:rPr>
              <a:t>mengirimkan tagihan ke </a:t>
            </a:r>
            <a:r>
              <a:rPr lang="sv-SE" sz="2000" kern="0" dirty="0" smtClean="0">
                <a:solidFill>
                  <a:srgbClr val="D16349">
                    <a:lumMod val="50000"/>
                  </a:srgbClr>
                </a:solidFill>
              </a:rPr>
              <a:t>Pemprov Aceh </a:t>
            </a:r>
            <a:r>
              <a:rPr lang="sv-SE" sz="2000" kern="0" dirty="0">
                <a:solidFill>
                  <a:srgbClr val="D16349">
                    <a:lumMod val="50000"/>
                  </a:srgbClr>
                </a:solidFill>
              </a:rPr>
              <a:t>atas pengadaan barang sebesar </a:t>
            </a:r>
            <a:r>
              <a:rPr lang="sv-SE" sz="2000" kern="0" dirty="0" smtClean="0">
                <a:solidFill>
                  <a:srgbClr val="D16349">
                    <a:lumMod val="50000"/>
                  </a:srgbClr>
                </a:solidFill>
              </a:rPr>
              <a:t>Rp 220.000.000,00 termasuk PPN. Pengadaan </a:t>
            </a:r>
            <a:r>
              <a:rPr lang="sv-SE" sz="2000" kern="0" dirty="0">
                <a:solidFill>
                  <a:srgbClr val="D16349">
                    <a:lumMod val="50000"/>
                  </a:srgbClr>
                </a:solidFill>
              </a:rPr>
              <a:t>barang tersebut </a:t>
            </a:r>
            <a:r>
              <a:rPr lang="sv-SE" sz="2000" kern="0" dirty="0" smtClean="0">
                <a:solidFill>
                  <a:srgbClr val="D16349">
                    <a:lumMod val="50000"/>
                  </a:srgbClr>
                </a:solidFill>
              </a:rPr>
              <a:t>dikenai pemungutan PPh 22 sebesar 1,5%. </a:t>
            </a:r>
            <a:r>
              <a:rPr lang="sv-SE" sz="2000" kern="0" dirty="0">
                <a:solidFill>
                  <a:srgbClr val="D16349">
                    <a:lumMod val="50000"/>
                  </a:srgbClr>
                </a:solidFill>
              </a:rPr>
              <a:t>Harga pokok </a:t>
            </a:r>
            <a:r>
              <a:rPr lang="sv-SE" sz="2000" kern="0" dirty="0" smtClean="0">
                <a:solidFill>
                  <a:srgbClr val="D16349">
                    <a:lumMod val="50000"/>
                  </a:srgbClr>
                </a:solidFill>
              </a:rPr>
              <a:t>penjualan atas </a:t>
            </a:r>
            <a:r>
              <a:rPr lang="sv-SE" sz="2000" kern="0" dirty="0">
                <a:solidFill>
                  <a:srgbClr val="D16349">
                    <a:lumMod val="50000"/>
                  </a:srgbClr>
                </a:solidFill>
              </a:rPr>
              <a:t>barang tersebut adalah </a:t>
            </a:r>
            <a:r>
              <a:rPr lang="sv-SE" sz="2000" kern="0" dirty="0" smtClean="0">
                <a:solidFill>
                  <a:srgbClr val="D16349">
                    <a:lumMod val="50000"/>
                  </a:srgbClr>
                </a:solidFill>
              </a:rPr>
              <a:t>Rp 115.000.000,00. Bagaimanakah CV. Pancala melakukan penjurnalan?</a:t>
            </a:r>
          </a:p>
          <a:p>
            <a:pPr lvl="0" algn="just">
              <a:spcBef>
                <a:spcPct val="20000"/>
              </a:spcBef>
              <a:buClr>
                <a:srgbClr val="646B86"/>
              </a:buClr>
            </a:pPr>
            <a:r>
              <a:rPr lang="sv-SE" sz="2000" kern="0" dirty="0" smtClean="0">
                <a:solidFill>
                  <a:srgbClr val="D16349">
                    <a:lumMod val="50000"/>
                  </a:srgbClr>
                </a:solidFill>
              </a:rPr>
              <a:t>Jawaban	:</a:t>
            </a:r>
          </a:p>
          <a:p>
            <a:pPr lvl="0" algn="just">
              <a:spcBef>
                <a:spcPct val="20000"/>
              </a:spcBef>
              <a:buClr>
                <a:srgbClr val="646B86"/>
              </a:buClr>
            </a:pPr>
            <a:endParaRPr lang="sv-SE" sz="2000" kern="0" dirty="0">
              <a:solidFill>
                <a:srgbClr val="D16349">
                  <a:lumMod val="50000"/>
                </a:srgbClr>
              </a:solidFill>
            </a:endParaRPr>
          </a:p>
          <a:p>
            <a:pPr marL="457200" lvl="0" algn="just">
              <a:spcBef>
                <a:spcPct val="20000"/>
              </a:spcBef>
              <a:buClr>
                <a:srgbClr val="646B86"/>
              </a:buClr>
            </a:pPr>
            <a:endParaRPr lang="sv-SE" sz="2000" kern="0" dirty="0">
              <a:solidFill>
                <a:srgbClr val="D16349">
                  <a:lumMod val="50000"/>
                </a:srgbClr>
              </a:solidFill>
            </a:endParaRPr>
          </a:p>
          <a:p>
            <a:pPr marL="914400" lvl="0" indent="-457200" algn="just">
              <a:spcBef>
                <a:spcPct val="20000"/>
              </a:spcBef>
              <a:buClr>
                <a:srgbClr val="646B86"/>
              </a:buClr>
              <a:buFont typeface="+mj-lt"/>
              <a:buAutoNum type="alphaLcPeriod"/>
            </a:pPr>
            <a:endParaRPr lang="sv-SE" sz="2000" kern="0" dirty="0" smtClean="0">
              <a:solidFill>
                <a:srgbClr val="D16349">
                  <a:lumMod val="50000"/>
                </a:srgbClr>
              </a:solidFill>
            </a:endParaRPr>
          </a:p>
          <a:p>
            <a:pPr marL="914400" lvl="0" indent="-457200" algn="just">
              <a:spcBef>
                <a:spcPct val="20000"/>
              </a:spcBef>
              <a:buClr>
                <a:srgbClr val="646B86"/>
              </a:buClr>
              <a:buFont typeface="+mj-lt"/>
              <a:buAutoNum type="alphaLcPeriod"/>
            </a:pPr>
            <a:endParaRPr lang="sv-SE" sz="2000" kern="0" dirty="0">
              <a:solidFill>
                <a:srgbClr val="D16349">
                  <a:lumMod val="50000"/>
                </a:srgbClr>
              </a:solidFill>
            </a:endParaRPr>
          </a:p>
          <a:p>
            <a:pPr marL="457200" lvl="0" algn="just">
              <a:spcBef>
                <a:spcPct val="20000"/>
              </a:spcBef>
              <a:buClr>
                <a:srgbClr val="646B86"/>
              </a:buClr>
            </a:pPr>
            <a:endParaRPr lang="sv-SE" sz="2000" kern="0" dirty="0">
              <a:solidFill>
                <a:srgbClr val="D16349">
                  <a:lumMod val="50000"/>
                </a:srgbClr>
              </a:solidFill>
            </a:endParaRPr>
          </a:p>
        </p:txBody>
      </p:sp>
      <p:sp>
        <p:nvSpPr>
          <p:cNvPr id="58370" name="Rectangle 2"/>
          <p:cNvSpPr>
            <a:spLocks noGrp="1" noChangeArrowheads="1"/>
          </p:cNvSpPr>
          <p:nvPr>
            <p:ph type="title"/>
          </p:nvPr>
        </p:nvSpPr>
        <p:spPr>
          <a:xfrm>
            <a:off x="457200" y="436545"/>
            <a:ext cx="8229600" cy="563563"/>
          </a:xfrm>
        </p:spPr>
        <p:txBody>
          <a:bodyPr>
            <a:normAutofit fontScale="90000"/>
          </a:bodyPr>
          <a:lstStyle/>
          <a:p>
            <a:pPr>
              <a:lnSpc>
                <a:spcPct val="80000"/>
              </a:lnSpc>
            </a:pPr>
            <a:r>
              <a:rPr lang="en-US" sz="2400" dirty="0" err="1" smtClean="0">
                <a:effectLst>
                  <a:outerShdw blurRad="38100" dist="38100" dir="2700000" algn="tl">
                    <a:srgbClr val="C0C0C0"/>
                  </a:outerShdw>
                </a:effectLst>
              </a:rPr>
              <a:t>Ilustrasi</a:t>
            </a:r>
            <a:r>
              <a:rPr lang="en-US" sz="2400" dirty="0">
                <a:effectLst>
                  <a:outerShdw blurRad="38100" dist="38100" dir="2700000" algn="tl">
                    <a:srgbClr val="C0C0C0"/>
                  </a:outerShdw>
                </a:effectLst>
              </a:rPr>
              <a:t/>
            </a:r>
            <a:br>
              <a:rPr lang="en-US" sz="2400" dirty="0">
                <a:effectLst>
                  <a:outerShdw blurRad="38100" dist="38100" dir="2700000" algn="tl">
                    <a:srgbClr val="C0C0C0"/>
                  </a:outerShdw>
                </a:effectLst>
              </a:rPr>
            </a:br>
            <a:r>
              <a:rPr lang="en-US" sz="2400" dirty="0" smtClean="0">
                <a:effectLst>
                  <a:outerShdw blurRad="38100" dist="38100" dir="2700000" algn="tl">
                    <a:srgbClr val="C0C0C0"/>
                  </a:outerShdw>
                </a:effectLst>
              </a:rPr>
              <a:t>(</a:t>
            </a:r>
            <a:r>
              <a:rPr lang="en-US" sz="2400" dirty="0" err="1" smtClean="0">
                <a:effectLst>
                  <a:outerShdw blurRad="38100" dist="38100" dir="2700000" algn="tl">
                    <a:srgbClr val="C0C0C0"/>
                  </a:outerShdw>
                </a:effectLst>
              </a:rPr>
              <a:t>Pencatatan</a:t>
            </a:r>
            <a:r>
              <a:rPr lang="en-US" sz="2400" dirty="0" smtClean="0">
                <a:effectLst>
                  <a:outerShdw blurRad="38100" dist="38100" dir="2700000" algn="tl">
                    <a:srgbClr val="C0C0C0"/>
                  </a:outerShdw>
                </a:effectLst>
              </a:rPr>
              <a:t> </a:t>
            </a:r>
            <a:r>
              <a:rPr lang="en-US" sz="2400" dirty="0" err="1" smtClean="0">
                <a:effectLst>
                  <a:outerShdw blurRad="38100" dist="38100" dir="2700000" algn="tl">
                    <a:srgbClr val="C0C0C0"/>
                  </a:outerShdw>
                </a:effectLst>
              </a:rPr>
              <a:t>Transaksi</a:t>
            </a:r>
            <a:r>
              <a:rPr lang="en-US" sz="2400" dirty="0" smtClean="0">
                <a:effectLst>
                  <a:outerShdw blurRad="38100" dist="38100" dir="2700000" algn="tl">
                    <a:srgbClr val="C0C0C0"/>
                  </a:outerShdw>
                </a:effectLst>
              </a:rPr>
              <a:t> </a:t>
            </a:r>
            <a:r>
              <a:rPr lang="en-US" sz="2400" dirty="0" err="1" smtClean="0">
                <a:effectLst>
                  <a:outerShdw blurRad="38100" dist="38100" dir="2700000" algn="tl">
                    <a:srgbClr val="C0C0C0"/>
                  </a:outerShdw>
                </a:effectLst>
              </a:rPr>
              <a:t>Bendaharawan</a:t>
            </a:r>
            <a:r>
              <a:rPr lang="en-US" sz="2400" dirty="0" smtClean="0">
                <a:effectLst>
                  <a:outerShdw blurRad="38100" dist="38100" dir="2700000" algn="tl">
                    <a:srgbClr val="C0C0C0"/>
                  </a:outerShdw>
                </a:effectLst>
              </a:rPr>
              <a:t> Negara)</a:t>
            </a:r>
          </a:p>
        </p:txBody>
      </p:sp>
      <p:sp>
        <p:nvSpPr>
          <p:cNvPr id="3" name="Slide Number Placeholder 2"/>
          <p:cNvSpPr>
            <a:spLocks noGrp="1"/>
          </p:cNvSpPr>
          <p:nvPr>
            <p:ph type="sldNum" sz="quarter" idx="11"/>
          </p:nvPr>
        </p:nvSpPr>
        <p:spPr/>
        <p:txBody>
          <a:bodyPr/>
          <a:lstStyle/>
          <a:p>
            <a:fld id="{C8917DDB-6779-4320-89F1-0A441ABEDE43}" type="slidenum">
              <a:rPr lang="en-US" smtClean="0">
                <a:solidFill>
                  <a:prstClr val="black"/>
                </a:solidFill>
              </a:rPr>
              <a:pPr/>
              <a:t>8</a:t>
            </a:fld>
            <a:endParaRPr lang="en-US">
              <a:solidFill>
                <a:prstClr val="black"/>
              </a:solidFill>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399778217"/>
              </p:ext>
            </p:extLst>
          </p:nvPr>
        </p:nvGraphicFramePr>
        <p:xfrm>
          <a:off x="2477591" y="4000504"/>
          <a:ext cx="5838825" cy="2000264"/>
        </p:xfrm>
        <a:graphic>
          <a:graphicData uri="http://schemas.openxmlformats.org/presentationml/2006/ole">
            <mc:AlternateContent xmlns:mc="http://schemas.openxmlformats.org/markup-compatibility/2006">
              <mc:Choice xmlns:v="urn:schemas-microsoft-com:vml" Requires="v">
                <p:oleObj spid="_x0000_s1027" name="Worksheet" r:id="rId3" imgW="5914949" imgH="1962302" progId="Excel.Sheet.12">
                  <p:embed/>
                </p:oleObj>
              </mc:Choice>
              <mc:Fallback>
                <p:oleObj name="Worksheet" r:id="rId3" imgW="5914949" imgH="1962302" progId="Excel.Sheet.12">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77591" y="4000504"/>
                        <a:ext cx="5838825" cy="200026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986241194"/>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Ilustrasi</a:t>
            </a:r>
            <a:r>
              <a:rPr lang="id-ID" dirty="0" smtClean="0"/>
              <a:t> - </a:t>
            </a:r>
            <a:r>
              <a:rPr lang="en-US" dirty="0" smtClean="0"/>
              <a:t>(</a:t>
            </a:r>
            <a:r>
              <a:rPr lang="en-US" dirty="0" err="1" smtClean="0"/>
              <a:t>Impor</a:t>
            </a:r>
            <a:r>
              <a:rPr lang="en-US" dirty="0" smtClean="0"/>
              <a:t>)</a:t>
            </a:r>
            <a:endParaRPr lang="en-US" dirty="0"/>
          </a:p>
        </p:txBody>
      </p:sp>
      <p:sp>
        <p:nvSpPr>
          <p:cNvPr id="3" name="Content Placeholder 2"/>
          <p:cNvSpPr>
            <a:spLocks noGrp="1"/>
          </p:cNvSpPr>
          <p:nvPr>
            <p:ph idx="1"/>
          </p:nvPr>
        </p:nvSpPr>
        <p:spPr>
          <a:xfrm>
            <a:off x="381000" y="1219200"/>
            <a:ext cx="8305800" cy="5181600"/>
          </a:xfrm>
        </p:spPr>
        <p:style>
          <a:lnRef idx="2">
            <a:schemeClr val="accent2"/>
          </a:lnRef>
          <a:fillRef idx="1">
            <a:schemeClr val="lt1"/>
          </a:fillRef>
          <a:effectRef idx="0">
            <a:schemeClr val="accent2"/>
          </a:effectRef>
          <a:fontRef idx="minor">
            <a:schemeClr val="dk1"/>
          </a:fontRef>
        </p:style>
        <p:txBody>
          <a:bodyPr/>
          <a:lstStyle/>
          <a:p>
            <a:pPr marL="0" indent="0">
              <a:buNone/>
            </a:pPr>
            <a:r>
              <a:rPr lang="en-US" sz="2400" dirty="0" smtClean="0">
                <a:cs typeface="Calibri" pitchFamily="34" charset="0"/>
              </a:rPr>
              <a:t>PT</a:t>
            </a:r>
            <a:r>
              <a:rPr lang="en-US" sz="2400" dirty="0">
                <a:cs typeface="Calibri" pitchFamily="34" charset="0"/>
              </a:rPr>
              <a:t>. </a:t>
            </a:r>
            <a:r>
              <a:rPr lang="en-US" sz="2400" dirty="0" err="1" smtClean="0">
                <a:cs typeface="Calibri" pitchFamily="34" charset="0"/>
              </a:rPr>
              <a:t>Kutai</a:t>
            </a:r>
            <a:r>
              <a:rPr lang="en-US" sz="2400" dirty="0" smtClean="0">
                <a:cs typeface="Calibri" pitchFamily="34" charset="0"/>
              </a:rPr>
              <a:t> </a:t>
            </a:r>
            <a:r>
              <a:rPr lang="en-US" sz="2400" dirty="0" err="1" smtClean="0">
                <a:cs typeface="Calibri" pitchFamily="34" charset="0"/>
              </a:rPr>
              <a:t>Kartanegara</a:t>
            </a:r>
            <a:r>
              <a:rPr lang="en-US" sz="2400" dirty="0" smtClean="0">
                <a:cs typeface="Calibri" pitchFamily="34" charset="0"/>
              </a:rPr>
              <a:t> </a:t>
            </a:r>
            <a:r>
              <a:rPr lang="en-US" sz="2400" dirty="0" err="1" smtClean="0">
                <a:cs typeface="Calibri" pitchFamily="34" charset="0"/>
              </a:rPr>
              <a:t>melakukan</a:t>
            </a:r>
            <a:r>
              <a:rPr lang="en-US" sz="2400" dirty="0" smtClean="0">
                <a:cs typeface="Calibri" pitchFamily="34" charset="0"/>
              </a:rPr>
              <a:t> </a:t>
            </a:r>
            <a:r>
              <a:rPr lang="en-US" sz="2400" dirty="0" err="1" smtClean="0">
                <a:cs typeface="Calibri" pitchFamily="34" charset="0"/>
              </a:rPr>
              <a:t>transaksi</a:t>
            </a:r>
            <a:r>
              <a:rPr lang="en-US" sz="2400" dirty="0" smtClean="0">
                <a:cs typeface="Calibri" pitchFamily="34" charset="0"/>
              </a:rPr>
              <a:t> </a:t>
            </a:r>
            <a:r>
              <a:rPr lang="en-US" sz="2400" dirty="0" err="1" smtClean="0">
                <a:cs typeface="Calibri" pitchFamily="34" charset="0"/>
              </a:rPr>
              <a:t>jual</a:t>
            </a:r>
            <a:r>
              <a:rPr lang="en-US" sz="2400" dirty="0" smtClean="0">
                <a:cs typeface="Calibri" pitchFamily="34" charset="0"/>
              </a:rPr>
              <a:t> </a:t>
            </a:r>
            <a:r>
              <a:rPr lang="en-US" sz="2400" dirty="0" err="1" smtClean="0">
                <a:cs typeface="Calibri" pitchFamily="34" charset="0"/>
              </a:rPr>
              <a:t>beli</a:t>
            </a:r>
            <a:r>
              <a:rPr lang="en-US" sz="2400" dirty="0" smtClean="0">
                <a:cs typeface="Calibri" pitchFamily="34" charset="0"/>
              </a:rPr>
              <a:t> </a:t>
            </a:r>
            <a:r>
              <a:rPr lang="en-US" sz="2400" dirty="0" err="1" smtClean="0">
                <a:cs typeface="Calibri" pitchFamily="34" charset="0"/>
              </a:rPr>
              <a:t>dengan</a:t>
            </a:r>
            <a:r>
              <a:rPr lang="en-US" sz="2400" dirty="0" smtClean="0">
                <a:cs typeface="Calibri" pitchFamily="34" charset="0"/>
              </a:rPr>
              <a:t> </a:t>
            </a:r>
            <a:r>
              <a:rPr lang="en-US" sz="2400" dirty="0" err="1" smtClean="0">
                <a:cs typeface="Calibri" pitchFamily="34" charset="0"/>
              </a:rPr>
              <a:t>Tenggarong</a:t>
            </a:r>
            <a:r>
              <a:rPr lang="en-US" sz="2400" dirty="0" smtClean="0">
                <a:cs typeface="Calibri" pitchFamily="34" charset="0"/>
              </a:rPr>
              <a:t> Inc. yang </a:t>
            </a:r>
            <a:r>
              <a:rPr lang="en-US" sz="2400" dirty="0" err="1" smtClean="0">
                <a:cs typeface="Calibri" pitchFamily="34" charset="0"/>
              </a:rPr>
              <a:t>berdomisili</a:t>
            </a:r>
            <a:r>
              <a:rPr lang="en-US" sz="2400" dirty="0" smtClean="0">
                <a:cs typeface="Calibri" pitchFamily="34" charset="0"/>
              </a:rPr>
              <a:t> </a:t>
            </a:r>
            <a:r>
              <a:rPr lang="en-US" sz="2400" dirty="0" err="1" smtClean="0">
                <a:cs typeface="Calibri" pitchFamily="34" charset="0"/>
              </a:rPr>
              <a:t>usaha</a:t>
            </a:r>
            <a:r>
              <a:rPr lang="en-US" sz="2400" dirty="0" smtClean="0">
                <a:cs typeface="Calibri" pitchFamily="34" charset="0"/>
              </a:rPr>
              <a:t> di </a:t>
            </a:r>
            <a:r>
              <a:rPr lang="en-US" sz="2400" dirty="0" err="1" smtClean="0">
                <a:cs typeface="Calibri" pitchFamily="34" charset="0"/>
              </a:rPr>
              <a:t>luar</a:t>
            </a:r>
            <a:r>
              <a:rPr lang="en-US" sz="2400" dirty="0" smtClean="0">
                <a:cs typeface="Calibri" pitchFamily="34" charset="0"/>
              </a:rPr>
              <a:t> </a:t>
            </a:r>
            <a:r>
              <a:rPr lang="en-US" sz="2400" dirty="0" err="1" smtClean="0">
                <a:cs typeface="Calibri" pitchFamily="34" charset="0"/>
              </a:rPr>
              <a:t>negeri</a:t>
            </a:r>
            <a:r>
              <a:rPr lang="en-US" sz="2400" dirty="0" smtClean="0">
                <a:cs typeface="Calibri" pitchFamily="34" charset="0"/>
              </a:rPr>
              <a:t> </a:t>
            </a:r>
            <a:r>
              <a:rPr lang="en-US" sz="2400" dirty="0" err="1" smtClean="0">
                <a:cs typeface="Calibri" pitchFamily="34" charset="0"/>
              </a:rPr>
              <a:t>atas</a:t>
            </a:r>
            <a:r>
              <a:rPr lang="en-US" sz="2400" dirty="0" smtClean="0">
                <a:cs typeface="Calibri" pitchFamily="34" charset="0"/>
              </a:rPr>
              <a:t> </a:t>
            </a:r>
            <a:r>
              <a:rPr lang="en-US" sz="2400" dirty="0" err="1" smtClean="0">
                <a:cs typeface="Calibri" pitchFamily="34" charset="0"/>
              </a:rPr>
              <a:t>sebuah</a:t>
            </a:r>
            <a:r>
              <a:rPr lang="en-US" sz="2400" dirty="0" smtClean="0">
                <a:cs typeface="Calibri" pitchFamily="34" charset="0"/>
              </a:rPr>
              <a:t> </a:t>
            </a:r>
            <a:r>
              <a:rPr lang="en-US" sz="2400" dirty="0" err="1" smtClean="0">
                <a:cs typeface="Calibri" pitchFamily="34" charset="0"/>
              </a:rPr>
              <a:t>mesin</a:t>
            </a:r>
            <a:r>
              <a:rPr lang="en-US" sz="2400" dirty="0" smtClean="0">
                <a:cs typeface="Calibri" pitchFamily="34" charset="0"/>
              </a:rPr>
              <a:t> </a:t>
            </a:r>
            <a:r>
              <a:rPr lang="en-US" sz="2400" dirty="0" err="1" smtClean="0">
                <a:cs typeface="Calibri" pitchFamily="34" charset="0"/>
              </a:rPr>
              <a:t>cetak</a:t>
            </a:r>
            <a:r>
              <a:rPr lang="en-US" sz="2400" dirty="0" smtClean="0">
                <a:cs typeface="Calibri" pitchFamily="34" charset="0"/>
              </a:rPr>
              <a:t> </a:t>
            </a:r>
            <a:r>
              <a:rPr lang="en-US" sz="2400" dirty="0" err="1" smtClean="0">
                <a:cs typeface="Calibri" pitchFamily="34" charset="0"/>
              </a:rPr>
              <a:t>tanpa</a:t>
            </a:r>
            <a:r>
              <a:rPr lang="en-US" sz="2400" dirty="0" smtClean="0">
                <a:cs typeface="Calibri" pitchFamily="34" charset="0"/>
              </a:rPr>
              <a:t> </a:t>
            </a:r>
            <a:r>
              <a:rPr lang="en-US" sz="2400" dirty="0" err="1" smtClean="0">
                <a:cs typeface="Calibri" pitchFamily="34" charset="0"/>
              </a:rPr>
              <a:t>menggunakan</a:t>
            </a:r>
            <a:r>
              <a:rPr lang="en-US" sz="2400" dirty="0" smtClean="0">
                <a:cs typeface="Calibri" pitchFamily="34" charset="0"/>
              </a:rPr>
              <a:t> API. </a:t>
            </a:r>
            <a:r>
              <a:rPr lang="en-US" sz="2400" dirty="0" err="1">
                <a:cs typeface="Calibri" pitchFamily="34" charset="0"/>
              </a:rPr>
              <a:t>N</a:t>
            </a:r>
            <a:r>
              <a:rPr lang="en-US" sz="2400" dirty="0" err="1" smtClean="0">
                <a:cs typeface="Calibri" pitchFamily="34" charset="0"/>
              </a:rPr>
              <a:t>ilai</a:t>
            </a:r>
            <a:r>
              <a:rPr lang="en-US" sz="2400" dirty="0" smtClean="0">
                <a:cs typeface="Calibri" pitchFamily="34" charset="0"/>
              </a:rPr>
              <a:t> </a:t>
            </a:r>
            <a:r>
              <a:rPr lang="en-US" sz="2400" dirty="0" err="1" smtClean="0">
                <a:cs typeface="Calibri" pitchFamily="34" charset="0"/>
              </a:rPr>
              <a:t>kontrak</a:t>
            </a:r>
            <a:r>
              <a:rPr lang="en-US" sz="2400" dirty="0" smtClean="0">
                <a:cs typeface="Calibri" pitchFamily="34" charset="0"/>
              </a:rPr>
              <a:t> </a:t>
            </a:r>
            <a:r>
              <a:rPr lang="en-US" sz="2400" dirty="0" err="1" smtClean="0">
                <a:cs typeface="Calibri" pitchFamily="34" charset="0"/>
              </a:rPr>
              <a:t>diketahui</a:t>
            </a:r>
            <a:r>
              <a:rPr lang="en-US" sz="2400" dirty="0" smtClean="0">
                <a:cs typeface="Calibri" pitchFamily="34" charset="0"/>
              </a:rPr>
              <a:t> $ 1,000.00 </a:t>
            </a:r>
            <a:r>
              <a:rPr lang="en-US" sz="2400" dirty="0" err="1" smtClean="0">
                <a:cs typeface="Calibri" pitchFamily="34" charset="0"/>
              </a:rPr>
              <a:t>berdasar</a:t>
            </a:r>
            <a:r>
              <a:rPr lang="en-US" sz="2400" dirty="0" smtClean="0">
                <a:cs typeface="Calibri" pitchFamily="34" charset="0"/>
              </a:rPr>
              <a:t> </a:t>
            </a:r>
            <a:r>
              <a:rPr lang="en-US" sz="2400" dirty="0" err="1" smtClean="0">
                <a:cs typeface="Calibri" pitchFamily="34" charset="0"/>
              </a:rPr>
              <a:t>ketentuan</a:t>
            </a:r>
            <a:r>
              <a:rPr lang="en-US" sz="2400" dirty="0" smtClean="0">
                <a:cs typeface="Calibri" pitchFamily="34" charset="0"/>
              </a:rPr>
              <a:t> FOB shipping point. PT. </a:t>
            </a:r>
            <a:r>
              <a:rPr lang="en-US" sz="2400" dirty="0" err="1" smtClean="0">
                <a:cs typeface="Calibri" pitchFamily="34" charset="0"/>
              </a:rPr>
              <a:t>Kutai</a:t>
            </a:r>
            <a:r>
              <a:rPr lang="en-US" sz="2400" dirty="0" smtClean="0">
                <a:cs typeface="Calibri" pitchFamily="34" charset="0"/>
              </a:rPr>
              <a:t> </a:t>
            </a:r>
            <a:r>
              <a:rPr lang="en-US" sz="2400" dirty="0" err="1" smtClean="0">
                <a:cs typeface="Calibri" pitchFamily="34" charset="0"/>
              </a:rPr>
              <a:t>Kartanegara</a:t>
            </a:r>
            <a:r>
              <a:rPr lang="en-US" sz="2400" dirty="0" smtClean="0">
                <a:cs typeface="Calibri" pitchFamily="34" charset="0"/>
              </a:rPr>
              <a:t> </a:t>
            </a:r>
            <a:r>
              <a:rPr lang="en-US" sz="2400" dirty="0" err="1" smtClean="0">
                <a:cs typeface="Calibri" pitchFamily="34" charset="0"/>
              </a:rPr>
              <a:t>mengasuransikan</a:t>
            </a:r>
            <a:r>
              <a:rPr lang="en-US" sz="2400" dirty="0" smtClean="0">
                <a:cs typeface="Calibri" pitchFamily="34" charset="0"/>
              </a:rPr>
              <a:t> </a:t>
            </a:r>
            <a:r>
              <a:rPr lang="en-US" sz="2400" dirty="0" err="1" smtClean="0">
                <a:cs typeface="Calibri" pitchFamily="34" charset="0"/>
              </a:rPr>
              <a:t>pengiriman</a:t>
            </a:r>
            <a:r>
              <a:rPr lang="en-US" sz="2400" dirty="0" smtClean="0">
                <a:cs typeface="Calibri" pitchFamily="34" charset="0"/>
              </a:rPr>
              <a:t> </a:t>
            </a:r>
            <a:r>
              <a:rPr lang="en-US" sz="2400" dirty="0" err="1" smtClean="0">
                <a:cs typeface="Calibri" pitchFamily="34" charset="0"/>
              </a:rPr>
              <a:t>tersebut</a:t>
            </a:r>
            <a:r>
              <a:rPr lang="en-US" sz="2400" dirty="0" smtClean="0">
                <a:cs typeface="Calibri" pitchFamily="34" charset="0"/>
              </a:rPr>
              <a:t> </a:t>
            </a:r>
            <a:r>
              <a:rPr lang="en-US" sz="2400" dirty="0" err="1" smtClean="0">
                <a:cs typeface="Calibri" pitchFamily="34" charset="0"/>
              </a:rPr>
              <a:t>dengan</a:t>
            </a:r>
            <a:r>
              <a:rPr lang="en-US" sz="2400" dirty="0" smtClean="0">
                <a:cs typeface="Calibri" pitchFamily="34" charset="0"/>
              </a:rPr>
              <a:t> </a:t>
            </a:r>
            <a:r>
              <a:rPr lang="en-US" sz="2400" dirty="0" err="1" smtClean="0">
                <a:cs typeface="Calibri" pitchFamily="34" charset="0"/>
              </a:rPr>
              <a:t>biaya</a:t>
            </a:r>
            <a:r>
              <a:rPr lang="en-US" sz="2400" dirty="0" smtClean="0">
                <a:cs typeface="Calibri" pitchFamily="34" charset="0"/>
              </a:rPr>
              <a:t> </a:t>
            </a:r>
            <a:r>
              <a:rPr lang="en-US" sz="2400" dirty="0" err="1" smtClean="0">
                <a:cs typeface="Calibri" pitchFamily="34" charset="0"/>
              </a:rPr>
              <a:t>premi</a:t>
            </a:r>
            <a:r>
              <a:rPr lang="en-US" sz="2400" dirty="0" smtClean="0">
                <a:cs typeface="Calibri" pitchFamily="34" charset="0"/>
              </a:rPr>
              <a:t> </a:t>
            </a:r>
            <a:r>
              <a:rPr lang="en-US" sz="2400" dirty="0" err="1" smtClean="0">
                <a:cs typeface="Calibri" pitchFamily="34" charset="0"/>
              </a:rPr>
              <a:t>sebesar</a:t>
            </a:r>
            <a:r>
              <a:rPr lang="en-US" sz="2400" dirty="0" smtClean="0">
                <a:cs typeface="Calibri" pitchFamily="34" charset="0"/>
              </a:rPr>
              <a:t> 10% </a:t>
            </a:r>
            <a:r>
              <a:rPr lang="en-US" sz="2400" dirty="0" err="1" smtClean="0">
                <a:cs typeface="Calibri" pitchFamily="34" charset="0"/>
              </a:rPr>
              <a:t>dari</a:t>
            </a:r>
            <a:r>
              <a:rPr lang="en-US" sz="2400" dirty="0" smtClean="0">
                <a:cs typeface="Calibri" pitchFamily="34" charset="0"/>
              </a:rPr>
              <a:t> </a:t>
            </a:r>
            <a:r>
              <a:rPr lang="en-US" sz="2400" dirty="0" err="1" smtClean="0">
                <a:cs typeface="Calibri" pitchFamily="34" charset="0"/>
              </a:rPr>
              <a:t>kontrak</a:t>
            </a:r>
            <a:r>
              <a:rPr lang="en-US" sz="2400" dirty="0" smtClean="0">
                <a:cs typeface="Calibri" pitchFamily="34" charset="0"/>
              </a:rPr>
              <a:t> </a:t>
            </a:r>
            <a:r>
              <a:rPr lang="en-US" sz="2400" dirty="0" err="1" smtClean="0">
                <a:cs typeface="Calibri" pitchFamily="34" charset="0"/>
              </a:rPr>
              <a:t>pembelian</a:t>
            </a:r>
            <a:r>
              <a:rPr lang="en-US" sz="2400" dirty="0" smtClean="0">
                <a:cs typeface="Calibri" pitchFamily="34" charset="0"/>
              </a:rPr>
              <a:t>, </a:t>
            </a:r>
            <a:r>
              <a:rPr lang="en-US" sz="2400" dirty="0" err="1" smtClean="0">
                <a:cs typeface="Calibri" pitchFamily="34" charset="0"/>
              </a:rPr>
              <a:t>dengan</a:t>
            </a:r>
            <a:r>
              <a:rPr lang="en-US" sz="2400" dirty="0" smtClean="0">
                <a:cs typeface="Calibri" pitchFamily="34" charset="0"/>
              </a:rPr>
              <a:t> </a:t>
            </a:r>
            <a:r>
              <a:rPr lang="en-US" sz="2400" dirty="0" err="1" smtClean="0">
                <a:cs typeface="Calibri" pitchFamily="34" charset="0"/>
              </a:rPr>
              <a:t>biaya</a:t>
            </a:r>
            <a:r>
              <a:rPr lang="en-US" sz="2400" dirty="0" smtClean="0">
                <a:cs typeface="Calibri" pitchFamily="34" charset="0"/>
              </a:rPr>
              <a:t> </a:t>
            </a:r>
            <a:r>
              <a:rPr lang="en-US" sz="2400" dirty="0" err="1" smtClean="0">
                <a:cs typeface="Calibri" pitchFamily="34" charset="0"/>
              </a:rPr>
              <a:t>pengangkutan</a:t>
            </a:r>
            <a:r>
              <a:rPr lang="en-US" sz="2400" dirty="0" smtClean="0">
                <a:cs typeface="Calibri" pitchFamily="34" charset="0"/>
              </a:rPr>
              <a:t> </a:t>
            </a:r>
            <a:r>
              <a:rPr lang="en-US" sz="2400" dirty="0" err="1" smtClean="0">
                <a:cs typeface="Calibri" pitchFamily="34" charset="0"/>
              </a:rPr>
              <a:t>senilai</a:t>
            </a:r>
            <a:r>
              <a:rPr lang="en-US" sz="2400" dirty="0" smtClean="0">
                <a:cs typeface="Calibri" pitchFamily="34" charset="0"/>
              </a:rPr>
              <a:t> $ 1,50.00. </a:t>
            </a:r>
            <a:r>
              <a:rPr lang="en-US" sz="2400" dirty="0" err="1" smtClean="0">
                <a:cs typeface="Calibri" pitchFamily="34" charset="0"/>
              </a:rPr>
              <a:t>Adapun</a:t>
            </a:r>
            <a:r>
              <a:rPr lang="en-US" sz="2400" dirty="0" smtClean="0">
                <a:cs typeface="Calibri" pitchFamily="34" charset="0"/>
              </a:rPr>
              <a:t> </a:t>
            </a:r>
            <a:r>
              <a:rPr lang="en-US" sz="2400" dirty="0">
                <a:cs typeface="Calibri" pitchFamily="34" charset="0"/>
              </a:rPr>
              <a:t>Bea </a:t>
            </a:r>
            <a:r>
              <a:rPr lang="en-US" sz="2400" dirty="0" err="1">
                <a:cs typeface="Calibri" pitchFamily="34" charset="0"/>
              </a:rPr>
              <a:t>Masuk</a:t>
            </a:r>
            <a:r>
              <a:rPr lang="en-US" sz="2400" dirty="0">
                <a:cs typeface="Calibri" pitchFamily="34" charset="0"/>
              </a:rPr>
              <a:t> </a:t>
            </a:r>
            <a:r>
              <a:rPr lang="en-US" sz="2400" dirty="0" err="1">
                <a:cs typeface="Calibri" pitchFamily="34" charset="0"/>
              </a:rPr>
              <a:t>dan</a:t>
            </a:r>
            <a:r>
              <a:rPr lang="en-US" sz="2400" dirty="0">
                <a:cs typeface="Calibri" pitchFamily="34" charset="0"/>
              </a:rPr>
              <a:t> </a:t>
            </a:r>
            <a:r>
              <a:rPr lang="en-US" sz="2400" dirty="0" err="1">
                <a:cs typeface="Calibri" pitchFamily="34" charset="0"/>
              </a:rPr>
              <a:t>pungutan</a:t>
            </a:r>
            <a:r>
              <a:rPr lang="en-US" sz="2400" dirty="0">
                <a:cs typeface="Calibri" pitchFamily="34" charset="0"/>
              </a:rPr>
              <a:t> lain </a:t>
            </a:r>
            <a:r>
              <a:rPr lang="en-US" sz="2400" dirty="0" err="1">
                <a:cs typeface="Calibri" pitchFamily="34" charset="0"/>
              </a:rPr>
              <a:t>masing</a:t>
            </a:r>
            <a:r>
              <a:rPr lang="en-US" sz="2400" dirty="0">
                <a:cs typeface="Calibri" pitchFamily="34" charset="0"/>
              </a:rPr>
              <a:t> – </a:t>
            </a:r>
            <a:r>
              <a:rPr lang="en-US" sz="2400" dirty="0" err="1">
                <a:cs typeface="Calibri" pitchFamily="34" charset="0"/>
              </a:rPr>
              <a:t>masing</a:t>
            </a:r>
            <a:r>
              <a:rPr lang="en-US" sz="2400" dirty="0">
                <a:cs typeface="Calibri" pitchFamily="34" charset="0"/>
              </a:rPr>
              <a:t> </a:t>
            </a:r>
            <a:r>
              <a:rPr lang="en-US" sz="2400" dirty="0" err="1" smtClean="0">
                <a:cs typeface="Calibri" pitchFamily="34" charset="0"/>
              </a:rPr>
              <a:t>adalah</a:t>
            </a:r>
            <a:r>
              <a:rPr lang="en-US" sz="2400" dirty="0" smtClean="0">
                <a:cs typeface="Calibri" pitchFamily="34" charset="0"/>
              </a:rPr>
              <a:t> </a:t>
            </a:r>
            <a:r>
              <a:rPr lang="en-US" sz="2400" dirty="0" err="1" smtClean="0">
                <a:cs typeface="Calibri" pitchFamily="34" charset="0"/>
              </a:rPr>
              <a:t>senilai</a:t>
            </a:r>
            <a:r>
              <a:rPr lang="en-US" sz="2400" dirty="0" smtClean="0">
                <a:cs typeface="Calibri" pitchFamily="34" charset="0"/>
              </a:rPr>
              <a:t> 20% </a:t>
            </a:r>
            <a:r>
              <a:rPr lang="en-US" sz="2400" dirty="0" err="1" smtClean="0">
                <a:cs typeface="Calibri" pitchFamily="34" charset="0"/>
              </a:rPr>
              <a:t>dan</a:t>
            </a:r>
            <a:r>
              <a:rPr lang="en-US" sz="2400" dirty="0" smtClean="0">
                <a:cs typeface="Calibri" pitchFamily="34" charset="0"/>
              </a:rPr>
              <a:t> </a:t>
            </a:r>
            <a:r>
              <a:rPr lang="en-US" sz="2400" dirty="0" err="1" smtClean="0">
                <a:cs typeface="Calibri" pitchFamily="34" charset="0"/>
              </a:rPr>
              <a:t>Rp</a:t>
            </a:r>
            <a:r>
              <a:rPr lang="en-US" sz="2400" dirty="0" smtClean="0">
                <a:cs typeface="Calibri" pitchFamily="34" charset="0"/>
              </a:rPr>
              <a:t> 5.000.000,00. </a:t>
            </a:r>
            <a:r>
              <a:rPr lang="en-US" sz="2400" dirty="0" err="1" smtClean="0">
                <a:cs typeface="Calibri" pitchFamily="34" charset="0"/>
              </a:rPr>
              <a:t>Kurs</a:t>
            </a:r>
            <a:r>
              <a:rPr lang="en-US" sz="2400" dirty="0" smtClean="0">
                <a:cs typeface="Calibri" pitchFamily="34" charset="0"/>
              </a:rPr>
              <a:t> yang </a:t>
            </a:r>
            <a:r>
              <a:rPr lang="en-US" sz="2400" dirty="0" err="1" smtClean="0">
                <a:cs typeface="Calibri" pitchFamily="34" charset="0"/>
              </a:rPr>
              <a:t>ditetapkan</a:t>
            </a:r>
            <a:r>
              <a:rPr lang="en-US" sz="2400" dirty="0" smtClean="0">
                <a:cs typeface="Calibri" pitchFamily="34" charset="0"/>
              </a:rPr>
              <a:t> </a:t>
            </a:r>
            <a:r>
              <a:rPr lang="en-US" sz="2400" dirty="0" err="1" smtClean="0">
                <a:cs typeface="Calibri" pitchFamily="34" charset="0"/>
              </a:rPr>
              <a:t>oleh</a:t>
            </a:r>
            <a:r>
              <a:rPr lang="en-US" sz="2400" dirty="0" smtClean="0">
                <a:cs typeface="Calibri" pitchFamily="34" charset="0"/>
              </a:rPr>
              <a:t> </a:t>
            </a:r>
            <a:r>
              <a:rPr lang="en-US" sz="2400" dirty="0" err="1" smtClean="0">
                <a:cs typeface="Calibri" pitchFamily="34" charset="0"/>
              </a:rPr>
              <a:t>Menkeu</a:t>
            </a:r>
            <a:r>
              <a:rPr lang="en-US" sz="2400" dirty="0" smtClean="0">
                <a:cs typeface="Calibri" pitchFamily="34" charset="0"/>
              </a:rPr>
              <a:t> </a:t>
            </a:r>
            <a:r>
              <a:rPr lang="en-US" sz="2400" dirty="0" err="1" smtClean="0">
                <a:cs typeface="Calibri" pitchFamily="34" charset="0"/>
              </a:rPr>
              <a:t>adalah</a:t>
            </a:r>
            <a:r>
              <a:rPr lang="en-US" sz="2400" dirty="0" smtClean="0">
                <a:cs typeface="Calibri" pitchFamily="34" charset="0"/>
              </a:rPr>
              <a:t> </a:t>
            </a:r>
            <a:r>
              <a:rPr lang="en-US" sz="2400" dirty="0" err="1" smtClean="0">
                <a:cs typeface="Calibri" pitchFamily="34" charset="0"/>
              </a:rPr>
              <a:t>Rp</a:t>
            </a:r>
            <a:r>
              <a:rPr lang="en-US" sz="2400" dirty="0" smtClean="0">
                <a:cs typeface="Calibri" pitchFamily="34" charset="0"/>
              </a:rPr>
              <a:t> 10.000,00/ $ </a:t>
            </a:r>
            <a:r>
              <a:rPr lang="en-US" sz="2400" dirty="0" err="1" smtClean="0">
                <a:cs typeface="Calibri" pitchFamily="34" charset="0"/>
              </a:rPr>
              <a:t>sedangkan</a:t>
            </a:r>
            <a:r>
              <a:rPr lang="en-US" sz="2400" dirty="0" smtClean="0">
                <a:cs typeface="Calibri" pitchFamily="34" charset="0"/>
              </a:rPr>
              <a:t> </a:t>
            </a:r>
            <a:r>
              <a:rPr lang="en-US" sz="2400" dirty="0" err="1" smtClean="0">
                <a:cs typeface="Calibri" pitchFamily="34" charset="0"/>
              </a:rPr>
              <a:t>oleh</a:t>
            </a:r>
            <a:r>
              <a:rPr lang="en-US" sz="2400" dirty="0" smtClean="0">
                <a:cs typeface="Calibri" pitchFamily="34" charset="0"/>
              </a:rPr>
              <a:t> BI </a:t>
            </a:r>
            <a:r>
              <a:rPr lang="en-US" sz="2400" dirty="0" err="1" smtClean="0">
                <a:cs typeface="Calibri" pitchFamily="34" charset="0"/>
              </a:rPr>
              <a:t>Rp</a:t>
            </a:r>
            <a:r>
              <a:rPr lang="en-US" sz="2400" dirty="0" smtClean="0">
                <a:cs typeface="Calibri" pitchFamily="34" charset="0"/>
              </a:rPr>
              <a:t> 9.500,00</a:t>
            </a:r>
            <a:r>
              <a:rPr lang="en-US" sz="2400" dirty="0">
                <a:cs typeface="Calibri" pitchFamily="34" charset="0"/>
              </a:rPr>
              <a:t>/ </a:t>
            </a:r>
            <a:r>
              <a:rPr lang="en-US" sz="2400" dirty="0" smtClean="0">
                <a:cs typeface="Calibri" pitchFamily="34" charset="0"/>
              </a:rPr>
              <a:t>$. </a:t>
            </a:r>
            <a:r>
              <a:rPr lang="en-US" sz="2400" dirty="0" err="1" smtClean="0">
                <a:cs typeface="Calibri" pitchFamily="34" charset="0"/>
              </a:rPr>
              <a:t>Berapakah</a:t>
            </a:r>
            <a:r>
              <a:rPr lang="en-US" sz="2400" dirty="0" smtClean="0">
                <a:cs typeface="Calibri" pitchFamily="34" charset="0"/>
              </a:rPr>
              <a:t> </a:t>
            </a:r>
            <a:r>
              <a:rPr lang="en-US" sz="2400" dirty="0" err="1" smtClean="0">
                <a:cs typeface="Calibri" pitchFamily="34" charset="0"/>
              </a:rPr>
              <a:t>besar</a:t>
            </a:r>
            <a:r>
              <a:rPr lang="en-US" sz="2400" dirty="0" smtClean="0">
                <a:cs typeface="Calibri" pitchFamily="34" charset="0"/>
              </a:rPr>
              <a:t> </a:t>
            </a:r>
            <a:r>
              <a:rPr lang="en-US" sz="2400" dirty="0" err="1" smtClean="0">
                <a:cs typeface="Calibri" pitchFamily="34" charset="0"/>
              </a:rPr>
              <a:t>beban</a:t>
            </a:r>
            <a:r>
              <a:rPr lang="en-US" sz="2400" dirty="0" smtClean="0">
                <a:cs typeface="Calibri" pitchFamily="34" charset="0"/>
              </a:rPr>
              <a:t> </a:t>
            </a:r>
            <a:r>
              <a:rPr lang="en-US" sz="2400" dirty="0" err="1" smtClean="0">
                <a:cs typeface="Calibri" pitchFamily="34" charset="0"/>
              </a:rPr>
              <a:t>PPh</a:t>
            </a:r>
            <a:r>
              <a:rPr lang="en-US" sz="2400" dirty="0" smtClean="0">
                <a:cs typeface="Calibri" pitchFamily="34" charset="0"/>
              </a:rPr>
              <a:t> 22?</a:t>
            </a:r>
          </a:p>
          <a:p>
            <a:pPr marL="0" indent="0">
              <a:buNone/>
            </a:pPr>
            <a:endParaRPr lang="en-US" sz="2400" dirty="0" smtClean="0">
              <a:cs typeface="Calibri" pitchFamily="34" charset="0"/>
            </a:endParaRPr>
          </a:p>
        </p:txBody>
      </p:sp>
      <p:sp>
        <p:nvSpPr>
          <p:cNvPr id="4" name="Slide Number Placeholder 3"/>
          <p:cNvSpPr>
            <a:spLocks noGrp="1"/>
          </p:cNvSpPr>
          <p:nvPr>
            <p:ph type="sldNum" sz="quarter" idx="11"/>
          </p:nvPr>
        </p:nvSpPr>
        <p:spPr>
          <a:prstGeom prst="rect">
            <a:avLst/>
          </a:prstGeom>
        </p:spPr>
        <p:txBody>
          <a:bodyPr/>
          <a:lstStyle/>
          <a:p>
            <a:fld id="{C8917DDB-6779-4320-89F1-0A441ABEDE43}" type="slidenum">
              <a:rPr lang="en-US" smtClean="0">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2345379054"/>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Theme12">
  <a:themeElements>
    <a:clrScheme name="ms01_1 3">
      <a:dk1>
        <a:srgbClr val="000000"/>
      </a:dk1>
      <a:lt1>
        <a:srgbClr val="FFFFFF"/>
      </a:lt1>
      <a:dk2>
        <a:srgbClr val="515F7B"/>
      </a:dk2>
      <a:lt2>
        <a:srgbClr val="CACACA"/>
      </a:lt2>
      <a:accent1>
        <a:srgbClr val="9FCAD3"/>
      </a:accent1>
      <a:accent2>
        <a:srgbClr val="839EE3"/>
      </a:accent2>
      <a:accent3>
        <a:srgbClr val="FFFFFF"/>
      </a:accent3>
      <a:accent4>
        <a:srgbClr val="000000"/>
      </a:accent4>
      <a:accent5>
        <a:srgbClr val="CDE1E6"/>
      </a:accent5>
      <a:accent6>
        <a:srgbClr val="768FCE"/>
      </a:accent6>
      <a:hlink>
        <a:srgbClr val="68CCB7"/>
      </a:hlink>
      <a:folHlink>
        <a:srgbClr val="F4D17A"/>
      </a:folHlink>
    </a:clrScheme>
    <a:fontScheme name="ms01_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s01_1 1">
        <a:dk1>
          <a:srgbClr val="000066"/>
        </a:dk1>
        <a:lt1>
          <a:srgbClr val="FFFFFF"/>
        </a:lt1>
        <a:dk2>
          <a:srgbClr val="425A8A"/>
        </a:dk2>
        <a:lt2>
          <a:srgbClr val="CACACA"/>
        </a:lt2>
        <a:accent1>
          <a:srgbClr val="D5CC9D"/>
        </a:accent1>
        <a:accent2>
          <a:srgbClr val="C4DA8C"/>
        </a:accent2>
        <a:accent3>
          <a:srgbClr val="FFFFFF"/>
        </a:accent3>
        <a:accent4>
          <a:srgbClr val="000056"/>
        </a:accent4>
        <a:accent5>
          <a:srgbClr val="E7E2CC"/>
        </a:accent5>
        <a:accent6>
          <a:srgbClr val="B1C57E"/>
        </a:accent6>
        <a:hlink>
          <a:srgbClr val="8DBFC3"/>
        </a:hlink>
        <a:folHlink>
          <a:srgbClr val="DBB093"/>
        </a:folHlink>
      </a:clrScheme>
      <a:clrMap bg1="lt1" tx1="dk1" bg2="lt2" tx2="dk2" accent1="accent1" accent2="accent2" accent3="accent3" accent4="accent4" accent5="accent5" accent6="accent6" hlink="hlink" folHlink="folHlink"/>
    </a:extraClrScheme>
    <a:extraClrScheme>
      <a:clrScheme name="ms01_1 2">
        <a:dk1>
          <a:srgbClr val="000066"/>
        </a:dk1>
        <a:lt1>
          <a:srgbClr val="FFFFFF"/>
        </a:lt1>
        <a:dk2>
          <a:srgbClr val="50797C"/>
        </a:dk2>
        <a:lt2>
          <a:srgbClr val="CACACA"/>
        </a:lt2>
        <a:accent1>
          <a:srgbClr val="9CD6D3"/>
        </a:accent1>
        <a:accent2>
          <a:srgbClr val="82C3E4"/>
        </a:accent2>
        <a:accent3>
          <a:srgbClr val="FFFFFF"/>
        </a:accent3>
        <a:accent4>
          <a:srgbClr val="000056"/>
        </a:accent4>
        <a:accent5>
          <a:srgbClr val="CBE8E6"/>
        </a:accent5>
        <a:accent6>
          <a:srgbClr val="75B0CF"/>
        </a:accent6>
        <a:hlink>
          <a:srgbClr val="CDC483"/>
        </a:hlink>
        <a:folHlink>
          <a:srgbClr val="9B9CD3"/>
        </a:folHlink>
      </a:clrScheme>
      <a:clrMap bg1="lt1" tx1="dk1" bg2="lt2" tx2="dk2" accent1="accent1" accent2="accent2" accent3="accent3" accent4="accent4" accent5="accent5" accent6="accent6" hlink="hlink" folHlink="folHlink"/>
    </a:extraClrScheme>
    <a:extraClrScheme>
      <a:clrScheme name="ms01_1 3">
        <a:dk1>
          <a:srgbClr val="000000"/>
        </a:dk1>
        <a:lt1>
          <a:srgbClr val="FFFFFF"/>
        </a:lt1>
        <a:dk2>
          <a:srgbClr val="515F7B"/>
        </a:dk2>
        <a:lt2>
          <a:srgbClr val="CACACA"/>
        </a:lt2>
        <a:accent1>
          <a:srgbClr val="9FCAD3"/>
        </a:accent1>
        <a:accent2>
          <a:srgbClr val="839EE3"/>
        </a:accent2>
        <a:accent3>
          <a:srgbClr val="FFFFFF"/>
        </a:accent3>
        <a:accent4>
          <a:srgbClr val="000000"/>
        </a:accent4>
        <a:accent5>
          <a:srgbClr val="CDE1E6"/>
        </a:accent5>
        <a:accent6>
          <a:srgbClr val="768FCE"/>
        </a:accent6>
        <a:hlink>
          <a:srgbClr val="68CCB7"/>
        </a:hlink>
        <a:folHlink>
          <a:srgbClr val="F4D17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Theme12</Template>
  <TotalTime>149</TotalTime>
  <Words>1265</Words>
  <Application>Microsoft Office PowerPoint</Application>
  <PresentationFormat>On-screen Show (4:3)</PresentationFormat>
  <Paragraphs>201</Paragraphs>
  <Slides>25</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30" baseType="lpstr">
      <vt:lpstr>Arial</vt:lpstr>
      <vt:lpstr>Calibri</vt:lpstr>
      <vt:lpstr>Wingdings</vt:lpstr>
      <vt:lpstr>Theme12</vt:lpstr>
      <vt:lpstr>Worksheet</vt:lpstr>
      <vt:lpstr>Pajak Penghasilan 22</vt:lpstr>
      <vt:lpstr>Definisi</vt:lpstr>
      <vt:lpstr>Pemungut, Penyetor, dan Pelapor (1)</vt:lpstr>
      <vt:lpstr>Pemungut, Penyetor, dan Pelapor (2)</vt:lpstr>
      <vt:lpstr>Tarif Pajak (1)</vt:lpstr>
      <vt:lpstr>Pencatatan Transaksi PPh 22 Bendaharawan Negara dan Impor</vt:lpstr>
      <vt:lpstr>Ilustrasi</vt:lpstr>
      <vt:lpstr>Ilustrasi (Pencatatan Transaksi Bendaharawan Negara)</vt:lpstr>
      <vt:lpstr>Ilustrasi - (Impor)</vt:lpstr>
      <vt:lpstr>Jawaban : </vt:lpstr>
      <vt:lpstr>Ilustrasi (Pencatatan Transaksi Impor)</vt:lpstr>
      <vt:lpstr>Jawaban:</vt:lpstr>
      <vt:lpstr>Ilustrasi (Pencatatan Transaksi Impor)</vt:lpstr>
      <vt:lpstr>Tarif Pajak (2)</vt:lpstr>
      <vt:lpstr>Tarif Pajak (3)</vt:lpstr>
      <vt:lpstr>Pencatatan Transaksi PPh 22 Industri Tertentu</vt:lpstr>
      <vt:lpstr>Ilustrasi (Industri Tertentu)</vt:lpstr>
      <vt:lpstr>Ilustrasi (Pencatatan Transaksi Industri Tertentu)</vt:lpstr>
      <vt:lpstr>Jawaban</vt:lpstr>
      <vt:lpstr>Sanksi Tarif</vt:lpstr>
      <vt:lpstr>Saat Terutang dan Pelunasan</vt:lpstr>
      <vt:lpstr>Objek Dikecualikan dari Pemungutan (1)</vt:lpstr>
      <vt:lpstr>Objek Dikecualikan dari Pemungutan (2)</vt:lpstr>
      <vt:lpstr>Ilustrasi</vt:lpstr>
      <vt:lpstr>Pengecualian PPh 22</vt:lpstr>
    </vt:vector>
  </TitlesOfParts>
  <Company>STMIK MDP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Pajak Penghasilan 22</dc:title>
  <dc:creator>FIER</dc:creator>
  <cp:lastModifiedBy>jaka darmawan</cp:lastModifiedBy>
  <cp:revision>11</cp:revision>
  <dcterms:created xsi:type="dcterms:W3CDTF">2013-10-16T07:19:56Z</dcterms:created>
  <dcterms:modified xsi:type="dcterms:W3CDTF">2020-10-16T03:48:23Z</dcterms:modified>
</cp:coreProperties>
</file>