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1" r:id="rId3"/>
    <p:sldId id="292" r:id="rId4"/>
    <p:sldId id="304" r:id="rId5"/>
    <p:sldId id="301" r:id="rId6"/>
    <p:sldId id="302" r:id="rId7"/>
    <p:sldId id="300" r:id="rId8"/>
    <p:sldId id="303" r:id="rId9"/>
    <p:sldId id="305" r:id="rId10"/>
    <p:sldId id="306" r:id="rId11"/>
    <p:sldId id="274" r:id="rId12"/>
  </p:sldIdLst>
  <p:sldSz cx="9144000" cy="6858000" type="screen4x3"/>
  <p:notesSz cx="6761163" cy="99425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 varScale="1">
        <p:scale>
          <a:sx n="67" d="100"/>
          <a:sy n="67" d="100"/>
        </p:scale>
        <p:origin x="-13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I.1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I.1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7BD2CD5-68B2-434B-B2FC-499F60666DB8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10CD1B-084B-4F4B-9B2B-52F7B3257A3A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D298A84-A20D-487F-A1C6-A23B8472C85B}" type="datetime1">
              <a:rPr lang="id-ID" smtClean="0"/>
              <a:t>23/09/2019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2526B9C-948C-4430-B5EC-E19663F426F7}" type="datetime1">
              <a:rPr lang="id-ID" smtClean="0"/>
              <a:t>23/09/2019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7D250DF-9054-4621-910C-EA0AAB206F51}" type="datetime1">
              <a:rPr lang="id-ID" smtClean="0"/>
              <a:t>23/09/2019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1E6D99-B923-4530-9CD5-E03C93EBF84B}" type="datetime1">
              <a:rPr lang="id-ID" smtClean="0"/>
              <a:t>23/09/2019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293E8A5-541A-408B-8B75-D79A88DE0615}" type="datetime1">
              <a:rPr lang="id-ID" smtClean="0"/>
              <a:t>23/09/2019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3C2F53-EAD0-4BEF-9E8C-13B9007CD20B}" type="datetime1">
              <a:rPr lang="id-ID" smtClean="0"/>
              <a:t>23/09/2019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F47AED-DDDA-4AD0-9A6A-883E229CB496}" type="datetime1">
              <a:rPr lang="id-ID" smtClean="0"/>
              <a:t>23/09/2019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23BA25-F5F0-4CAF-BFB4-04A14AF7E7D0}" type="datetime1">
              <a:rPr lang="id-ID" smtClean="0"/>
              <a:t>23/09/2019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REPRESENTASI </a:t>
            </a:r>
            <a:r>
              <a:rPr lang="en-US" sz="36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PENGETAHUAN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d-ID" sz="3600" b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Naskah dan </a:t>
            </a:r>
            <a:r>
              <a:rPr lang="id-ID" sz="36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Sistem Produksi)</a:t>
            </a:r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1AF8BEC-CFB3-4D48-92F3-6AE15F81BFA4}" type="datetime1">
              <a:rPr lang="id-ID" sz="1200" smtClean="0">
                <a:latin typeface="Arial" panose="020B0604020202020204" pitchFamily="34" charset="0"/>
                <a:cs typeface="Arial" panose="020B0604020202020204" pitchFamily="34" charset="0"/>
              </a:rPr>
              <a:t>23/09/2019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608040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Kode MK : TIF19212;  MK : Kecerdasan Buatan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SISTEM PRODUKSI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Keterbatasan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kompleks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membutuhkan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ribuan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kaidah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Pembangun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menyukai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kaidah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Banyak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kaidah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batasan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pencarian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10227-FB53-4D66-A758-3BCC357B1E2B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96072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5337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/>
              <a:t>	</a:t>
            </a:r>
          </a:p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r>
              <a:rPr lang="id-ID" sz="4000" b="1" dirty="0" smtClean="0">
                <a:sym typeface="Wingdings" panose="05000000000000000000" pitchFamily="2" charset="2"/>
              </a:rPr>
              <a:t> </a:t>
            </a:r>
            <a:r>
              <a:rPr lang="en-US" sz="4000" b="1" dirty="0" smtClean="0"/>
              <a:t>END</a:t>
            </a:r>
            <a:r>
              <a:rPr lang="id-ID" sz="4000" b="1" dirty="0" smtClean="0"/>
              <a:t> </a:t>
            </a:r>
            <a:r>
              <a:rPr lang="id-ID" sz="4000" b="1" dirty="0" smtClean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BA37-B9DB-4B45-B72E-A77FD7D021CA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80048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OUTLINE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Naskah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(Script)</a:t>
            </a:r>
          </a:p>
          <a:p>
            <a:pPr lvl="0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Produksi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3E0E7-C239-4BBC-AB27-656EE909CC8C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752056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NASKAH (SCRIPT)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Menggambarkan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urutan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kejadian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Merepresentasikan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situasi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stereotip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serangkaian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slot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berisi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orang,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objek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tindakan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</a:t>
            </a:r>
            <a:endParaRPr lang="it-IT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6AED-6353-47EE-A06E-7BB3B5C7B335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96072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59619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NASKAH (SCRIPT)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Beberapa Elemen yang tipikal, yaitu :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Kondisi Masukan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Prop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Role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Track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Scene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Hasil</a:t>
            </a:r>
            <a:endParaRPr lang="it-IT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CFE4-F5A4-4E57-80CF-4E1E4F414C2D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96072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97925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NASKAH (SCRIPT)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Keistimewaan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Script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menyediakan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beberapa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	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sangat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alami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merepresentasikan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	“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”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lazim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”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Script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menyediakan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hirarki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representasi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lainnya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70F0-DBDB-4379-A5F5-FF85E269D632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96072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18325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NASKAH (SCRIPT)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Script 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memprediksi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kejadian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menjawab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pertanyaan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Menyediakan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kerangka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Menyediakan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skema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A4E7-793C-4355-8897-1C5668CDA6C4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96072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21871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SISTEM PRODUKSI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produksi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Berbentuk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IF [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kondisi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] THEN [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]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Elemen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utama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 Database global,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kaidah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produksi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kontrol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diturunkan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pernyataan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linguistik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pakar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Kaidah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inferensi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Operator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logika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 AND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EAE4-3ED0-420C-A7EC-3211E8BA03A5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96072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41082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SISTEM PRODUKSI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Contoh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 </a:t>
            </a:r>
          </a:p>
          <a:p>
            <a:pPr marL="400050" lvl="1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IF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bercak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sangat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banyak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00050" lvl="1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Ujung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banyak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00050" lvl="1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THEN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penyakit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bercak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ungu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puso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39B2F-4457-4511-B0A7-0ED0BBAE96D3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96072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42354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SISTEM PRODUKSI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Keuntungan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Kaidah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mudah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dimengerti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Inferensi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penjelasan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mudah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diperoleh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Modifikasi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perawatan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relatif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murah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Ketidakpastian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mudah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dikombinasikan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Setiap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kaidah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kalii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saling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terkait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ED0C3-7915-4D63-B529-E090D6CCE1FE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96072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5582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2333</TotalTime>
  <Words>310</Words>
  <Application>Microsoft Office PowerPoint</Application>
  <PresentationFormat>On-screen Show (4:3)</PresentationFormat>
  <Paragraphs>77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OUTLINE</vt:lpstr>
      <vt:lpstr>NASKAH (SCRIPT)</vt:lpstr>
      <vt:lpstr>NASKAH (SCRIPT)</vt:lpstr>
      <vt:lpstr>NASKAH (SCRIPT)</vt:lpstr>
      <vt:lpstr>NASKAH (SCRIPT)</vt:lpstr>
      <vt:lpstr>SISTEM PRODUKSI</vt:lpstr>
      <vt:lpstr>SISTEM PRODUKSI</vt:lpstr>
      <vt:lpstr>SISTEM PRODUKSI</vt:lpstr>
      <vt:lpstr>SISTEM PRODUKSI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yulif</dc:creator>
  <cp:lastModifiedBy>Yulif</cp:lastModifiedBy>
  <cp:revision>419</cp:revision>
  <cp:lastPrinted>2015-09-17T08:41:14Z</cp:lastPrinted>
  <dcterms:created xsi:type="dcterms:W3CDTF">2010-04-18T12:06:30Z</dcterms:created>
  <dcterms:modified xsi:type="dcterms:W3CDTF">2019-09-23T06:17:01Z</dcterms:modified>
</cp:coreProperties>
</file>